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Lst>
  <p:notesMasterIdLst>
    <p:notesMasterId r:id="rId21"/>
  </p:notesMasterIdLst>
  <p:sldIdLst>
    <p:sldId id="260" r:id="rId4"/>
    <p:sldId id="286" r:id="rId5"/>
    <p:sldId id="263" r:id="rId6"/>
    <p:sldId id="259" r:id="rId7"/>
    <p:sldId id="266" r:id="rId8"/>
    <p:sldId id="353" r:id="rId9"/>
    <p:sldId id="358" r:id="rId10"/>
    <p:sldId id="361" r:id="rId11"/>
    <p:sldId id="362" r:id="rId12"/>
    <p:sldId id="363" r:id="rId13"/>
    <p:sldId id="364" r:id="rId14"/>
    <p:sldId id="365" r:id="rId15"/>
    <p:sldId id="366" r:id="rId16"/>
    <p:sldId id="367" r:id="rId17"/>
    <p:sldId id="270" r:id="rId18"/>
    <p:sldId id="371"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2B4"/>
    <a:srgbClr val="1AA4DE"/>
    <a:srgbClr val="041933"/>
    <a:srgbClr val="345692"/>
    <a:srgbClr val="0F2E55"/>
    <a:srgbClr val="000E21"/>
    <a:srgbClr val="17C0D4"/>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2310"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rgbClr val="0F2E55"/>
              </a:gs>
              <a:gs pos="94000">
                <a:srgbClr val="000E2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2" cstate="screen"/>
          <a:stretch>
            <a:fillRect/>
          </a:stretch>
        </p:blipFill>
        <p:spPr>
          <a:xfrm rot="21082410">
            <a:off x="-573391" y="1738896"/>
            <a:ext cx="14010190" cy="6796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4" name="TextBox 4"/>
          <p:cNvSpPr txBox="1"/>
          <p:nvPr userDrawn="1"/>
        </p:nvSpPr>
        <p:spPr>
          <a:xfrm>
            <a:off x="838200" y="6374445"/>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endParaRPr lang="en-US" altLang="zh-CN" sz="100" dirty="0">
              <a:solidFill>
                <a:prstClr val="black"/>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wrap="square">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wrap="square">
            <a:normAutofit/>
          </a:bodyPr>
          <a:lstStyle/>
          <a:p>
            <a:fld id="{49AE70B2-8BF9-45C0-BB95-33D1B9D3A854}" type="slidenum">
              <a:rPr lang="zh-CN" altLang="en-US" smtClean="0"/>
            </a:fld>
            <a:endParaRPr lang="zh-CN" altLang="en-US" dirty="0"/>
          </a:p>
        </p:txBody>
      </p:sp>
      <p:sp>
        <p:nvSpPr>
          <p:cNvPr id="6" name="标题 5"/>
          <p:cNvSpPr>
            <a:spLocks noGrp="1"/>
          </p:cNvSpPr>
          <p:nvPr>
            <p:ph type="title"/>
            <p:custDataLst>
              <p:tags r:id="rId5"/>
            </p:custDataLst>
          </p:nvPr>
        </p:nvSpPr>
        <p:spPr>
          <a:xfrm>
            <a:off x="608400" y="608400"/>
            <a:ext cx="10969200" cy="705600"/>
          </a:xfrm>
        </p:spPr>
        <p:txBody>
          <a:bodyPr/>
          <a:lstStyle>
            <a:lvl1pPr algn="ctr">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rgbClr val="0F2E55"/>
              </a:gs>
              <a:gs pos="94000">
                <a:srgbClr val="000E2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2" cstate="screen">
            <a:alphaModFix amt="20000"/>
          </a:blip>
          <a:stretch>
            <a:fillRect/>
          </a:stretch>
        </p:blipFill>
        <p:spPr>
          <a:xfrm rot="21082410">
            <a:off x="-573391" y="1012269"/>
            <a:ext cx="14010190" cy="6796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5.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17.png"/><Relationship Id="rId5" Type="http://schemas.openxmlformats.org/officeDocument/2006/relationships/tags" Target="../tags/tag60.xml"/><Relationship Id="rId4" Type="http://schemas.openxmlformats.org/officeDocument/2006/relationships/image" Target="../media/image16.png"/><Relationship Id="rId3" Type="http://schemas.openxmlformats.org/officeDocument/2006/relationships/tags" Target="../tags/tag59.xml"/><Relationship Id="rId2" Type="http://schemas.openxmlformats.org/officeDocument/2006/relationships/image" Target="../media/image15.png"/><Relationship Id="rId11" Type="http://schemas.openxmlformats.org/officeDocument/2006/relationships/slideLayout" Target="../slideLayouts/slideLayout2.xml"/><Relationship Id="rId10" Type="http://schemas.openxmlformats.org/officeDocument/2006/relationships/tags" Target="../tags/tag64.xml"/><Relationship Id="rId1" Type="http://schemas.openxmlformats.org/officeDocument/2006/relationships/tags" Target="../tags/tag58.xml"/></Relationships>
</file>

<file path=ppt/slides/_rels/slide16.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5" Type="http://schemas.openxmlformats.org/officeDocument/2006/relationships/slideLayout" Target="../slideLayouts/slideLayout2.xml"/><Relationship Id="rId44" Type="http://schemas.openxmlformats.org/officeDocument/2006/relationships/tags" Target="../tags/tag108.xml"/><Relationship Id="rId43" Type="http://schemas.openxmlformats.org/officeDocument/2006/relationships/tags" Target="../tags/tag107.xml"/><Relationship Id="rId42" Type="http://schemas.openxmlformats.org/officeDocument/2006/relationships/tags" Target="../tags/tag106.xml"/><Relationship Id="rId41" Type="http://schemas.openxmlformats.org/officeDocument/2006/relationships/tags" Target="../tags/tag105.xml"/><Relationship Id="rId40" Type="http://schemas.openxmlformats.org/officeDocument/2006/relationships/tags" Target="../tags/tag104.xml"/><Relationship Id="rId4" Type="http://schemas.openxmlformats.org/officeDocument/2006/relationships/tags" Target="../tags/tag68.xml"/><Relationship Id="rId39" Type="http://schemas.openxmlformats.org/officeDocument/2006/relationships/tags" Target="../tags/tag103.xml"/><Relationship Id="rId38" Type="http://schemas.openxmlformats.org/officeDocument/2006/relationships/tags" Target="../tags/tag102.xml"/><Relationship Id="rId37" Type="http://schemas.openxmlformats.org/officeDocument/2006/relationships/tags" Target="../tags/tag101.xml"/><Relationship Id="rId36" Type="http://schemas.openxmlformats.org/officeDocument/2006/relationships/tags" Target="../tags/tag100.xml"/><Relationship Id="rId35" Type="http://schemas.openxmlformats.org/officeDocument/2006/relationships/tags" Target="../tags/tag99.xml"/><Relationship Id="rId34" Type="http://schemas.openxmlformats.org/officeDocument/2006/relationships/tags" Target="../tags/tag98.xml"/><Relationship Id="rId33" Type="http://schemas.openxmlformats.org/officeDocument/2006/relationships/tags" Target="../tags/tag97.xml"/><Relationship Id="rId32" Type="http://schemas.openxmlformats.org/officeDocument/2006/relationships/tags" Target="../tags/tag96.xml"/><Relationship Id="rId31" Type="http://schemas.openxmlformats.org/officeDocument/2006/relationships/tags" Target="../tags/tag95.xml"/><Relationship Id="rId30" Type="http://schemas.openxmlformats.org/officeDocument/2006/relationships/tags" Target="../tags/tag94.xml"/><Relationship Id="rId3" Type="http://schemas.openxmlformats.org/officeDocument/2006/relationships/tags" Target="../tags/tag67.xml"/><Relationship Id="rId29" Type="http://schemas.openxmlformats.org/officeDocument/2006/relationships/tags" Target="../tags/tag93.xml"/><Relationship Id="rId28" Type="http://schemas.openxmlformats.org/officeDocument/2006/relationships/tags" Target="../tags/tag92.xml"/><Relationship Id="rId27" Type="http://schemas.openxmlformats.org/officeDocument/2006/relationships/tags" Target="../tags/tag91.xml"/><Relationship Id="rId26" Type="http://schemas.openxmlformats.org/officeDocument/2006/relationships/tags" Target="../tags/tag90.xml"/><Relationship Id="rId25" Type="http://schemas.openxmlformats.org/officeDocument/2006/relationships/tags" Target="../tags/tag89.xml"/><Relationship Id="rId24" Type="http://schemas.openxmlformats.org/officeDocument/2006/relationships/tags" Target="../tags/tag88.xml"/><Relationship Id="rId23" Type="http://schemas.openxmlformats.org/officeDocument/2006/relationships/tags" Target="../tags/tag87.xml"/><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0"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7" Type="http://schemas.openxmlformats.org/officeDocument/2006/relationships/slideLayout" Target="../slideLayouts/slideLayout2.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2" Type="http://schemas.openxmlformats.org/officeDocument/2006/relationships/slideLayout" Target="../slideLayouts/slideLayout2.xml"/><Relationship Id="rId21" Type="http://schemas.openxmlformats.org/officeDocument/2006/relationships/tags" Target="../tags/tag49.xml"/><Relationship Id="rId20" Type="http://schemas.openxmlformats.org/officeDocument/2006/relationships/tags" Target="../tags/tag48.xml"/><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5"/>
          <p:cNvSpPr txBox="1"/>
          <p:nvPr/>
        </p:nvSpPr>
        <p:spPr>
          <a:xfrm>
            <a:off x="0" y="6226810"/>
            <a:ext cx="12192000" cy="398780"/>
          </a:xfrm>
          <a:prstGeom prst="rect">
            <a:avLst/>
          </a:prstGeom>
          <a:noFill/>
        </p:spPr>
        <p:txBody>
          <a:bodyPr wrap="square" rtlCol="0">
            <a:spAutoFit/>
          </a:bodyPr>
          <a:lstStyle/>
          <a:p>
            <a:pPr algn="ctr"/>
            <a:r>
              <a:rPr lang="zh-CN" altLang="en-US" sz="2000" dirty="0">
                <a:solidFill>
                  <a:schemeClr val="bg1"/>
                </a:solidFill>
                <a:cs typeface="+mn-ea"/>
                <a:sym typeface="+mn-lt"/>
              </a:rPr>
              <a:t>厦门光镊科技有限公司</a:t>
            </a:r>
            <a:endParaRPr lang="zh-CN" altLang="en-US" sz="2000" dirty="0">
              <a:solidFill>
                <a:schemeClr val="bg1"/>
              </a:solidFill>
              <a:cs typeface="+mn-ea"/>
              <a:sym typeface="+mn-lt"/>
            </a:endParaRPr>
          </a:p>
        </p:txBody>
      </p:sp>
      <p:sp>
        <p:nvSpPr>
          <p:cNvPr id="9" name="TextBox 26"/>
          <p:cNvSpPr txBox="1"/>
          <p:nvPr/>
        </p:nvSpPr>
        <p:spPr>
          <a:xfrm>
            <a:off x="0" y="2251710"/>
            <a:ext cx="12192000" cy="912495"/>
          </a:xfrm>
          <a:prstGeom prst="rect">
            <a:avLst/>
          </a:prstGeom>
          <a:noFill/>
        </p:spPr>
        <p:txBody>
          <a:bodyPr wrap="square" rtlCol="0">
            <a:spAutoFit/>
          </a:bodyPr>
          <a:lstStyle/>
          <a:p>
            <a:pPr algn="ctr"/>
            <a:r>
              <a:rPr lang="zh-CN" altLang="en-US" sz="5335" b="1" dirty="0">
                <a:solidFill>
                  <a:schemeClr val="bg1"/>
                </a:solidFill>
                <a:cs typeface="+mn-ea"/>
                <a:sym typeface="+mn-lt"/>
              </a:rPr>
              <a:t>订餐配餐管理系统</a:t>
            </a:r>
            <a:endParaRPr lang="zh-CN" altLang="en-US" sz="5335" b="1" dirty="0">
              <a:solidFill>
                <a:schemeClr val="bg1"/>
              </a:solidFill>
              <a:cs typeface="+mn-ea"/>
              <a:sym typeface="+mn-lt"/>
            </a:endParaRPr>
          </a:p>
        </p:txBody>
      </p:sp>
      <p:sp>
        <p:nvSpPr>
          <p:cNvPr id="11" name="TextBox 33"/>
          <p:cNvSpPr txBox="1"/>
          <p:nvPr/>
        </p:nvSpPr>
        <p:spPr>
          <a:xfrm>
            <a:off x="0" y="3353435"/>
            <a:ext cx="12192000" cy="337185"/>
          </a:xfrm>
          <a:prstGeom prst="rect">
            <a:avLst/>
          </a:prstGeom>
          <a:noFill/>
        </p:spPr>
        <p:txBody>
          <a:bodyPr wrap="square" rtlCol="0">
            <a:spAutoFit/>
          </a:bodyPr>
          <a:lstStyle/>
          <a:p>
            <a:pPr algn="ctr"/>
            <a:r>
              <a:rPr lang="zh-CN" altLang="en-US" sz="1600" dirty="0">
                <a:solidFill>
                  <a:schemeClr val="bg1"/>
                </a:solidFill>
                <a:cs typeface="+mn-ea"/>
                <a:sym typeface="+mn-lt"/>
              </a:rPr>
              <a:t>餐厅与学校之间的订餐配餐管理系统</a:t>
            </a:r>
            <a:endParaRPr lang="zh-CN" altLang="en-US" sz="1600" dirty="0">
              <a:solidFill>
                <a:schemeClr val="bg1"/>
              </a:solidFill>
              <a:cs typeface="+mn-ea"/>
              <a:sym typeface="+mn-lt"/>
            </a:endParaRPr>
          </a:p>
        </p:txBody>
      </p:sp>
      <p:pic>
        <p:nvPicPr>
          <p:cNvPr id="13" name="图片 12"/>
          <p:cNvPicPr>
            <a:picLocks noChangeAspect="1"/>
          </p:cNvPicPr>
          <p:nvPr/>
        </p:nvPicPr>
        <p:blipFill>
          <a:blip r:embed="rId1" cstate="screen">
            <a:duotone>
              <a:prstClr val="black"/>
              <a:srgbClr val="041933">
                <a:tint val="45000"/>
                <a:satMod val="400000"/>
              </a:srgbClr>
            </a:duotone>
          </a:blip>
          <a:stretch>
            <a:fillRect/>
          </a:stretch>
        </p:blipFill>
        <p:spPr>
          <a:xfrm>
            <a:off x="-406569" y="0"/>
            <a:ext cx="6456023" cy="6302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9"/>
                                        </p:tgtEl>
                                        <p:attrNameLst>
                                          <p:attrName>style.visibility</p:attrName>
                                        </p:attrNameLst>
                                      </p:cBhvr>
                                      <p:to>
                                        <p:strVal val="visible"/>
                                      </p:to>
                                    </p:set>
                                    <p:anim by="(-#ppt_w*2)" calcmode="lin" valueType="num">
                                      <p:cBhvr rctx="PPT">
                                        <p:cTn id="12" dur="500" autoRev="1" fill="hold">
                                          <p:stCondLst>
                                            <p:cond delay="0"/>
                                          </p:stCondLst>
                                        </p:cTn>
                                        <p:tgtEl>
                                          <p:spTgt spid="9"/>
                                        </p:tgtEl>
                                        <p:attrNameLst>
                                          <p:attrName>ppt_w</p:attrName>
                                        </p:attrNameLst>
                                      </p:cBhvr>
                                    </p:anim>
                                    <p:anim by="(#ppt_w*0.50)" calcmode="lin" valueType="num">
                                      <p:cBhvr>
                                        <p:cTn id="13" dur="500" decel="50000" autoRev="1" fill="hold">
                                          <p:stCondLst>
                                            <p:cond delay="0"/>
                                          </p:stCondLst>
                                        </p:cTn>
                                        <p:tgtEl>
                                          <p:spTgt spid="9"/>
                                        </p:tgtEl>
                                        <p:attrNameLst>
                                          <p:attrName>ppt_x</p:attrName>
                                        </p:attrNameLst>
                                      </p:cBhvr>
                                    </p:anim>
                                    <p:anim from="(-#ppt_h/2)" to="(#ppt_y)" calcmode="lin" valueType="num">
                                      <p:cBhvr>
                                        <p:cTn id="14" dur="1000" fill="hold">
                                          <p:stCondLst>
                                            <p:cond delay="0"/>
                                          </p:stCondLst>
                                        </p:cTn>
                                        <p:tgtEl>
                                          <p:spTgt spid="9"/>
                                        </p:tgtEl>
                                        <p:attrNameLst>
                                          <p:attrName>ppt_y</p:attrName>
                                        </p:attrNameLst>
                                      </p:cBhvr>
                                    </p:anim>
                                    <p:animRot by="21600000">
                                      <p:cBhvr>
                                        <p:cTn id="15" dur="1000" fill="hold">
                                          <p:stCondLst>
                                            <p:cond delay="0"/>
                                          </p:stCondLst>
                                        </p:cTn>
                                        <p:tgtEl>
                                          <p:spTgt spid="9"/>
                                        </p:tgtEl>
                                        <p:attrNameLst>
                                          <p:attrName>r</p:attrName>
                                        </p:attrNameLst>
                                      </p:cBhvr>
                                    </p:animRot>
                                  </p:childTnLst>
                                </p:cTn>
                              </p:par>
                            </p:childTnLst>
                          </p:cTn>
                        </p:par>
                        <p:par>
                          <p:cTn id="16" fill="hold">
                            <p:stCondLst>
                              <p:cond delay="22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特定日期就餐</a:t>
            </a:r>
            <a:endParaRPr lang="zh-CN" altLang="en-US" b="1" dirty="0">
              <a:cs typeface="+mn-ea"/>
              <a:sym typeface="+mn-lt"/>
            </a:endParaRPr>
          </a:p>
        </p:txBody>
      </p:sp>
      <p:sp>
        <p:nvSpPr>
          <p:cNvPr id="3" name="Text Placeholder 3"/>
          <p:cNvSpPr txBox="1"/>
          <p:nvPr>
            <p:custDataLst>
              <p:tags r:id="rId1"/>
            </p:custDataLst>
          </p:nvPr>
        </p:nvSpPr>
        <p:spPr>
          <a:xfrm>
            <a:off x="321310" y="5171440"/>
            <a:ext cx="11870690" cy="735965"/>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18565" fontAlgn="auto">
              <a:lnSpc>
                <a:spcPct val="150000"/>
              </a:lnSpc>
              <a:spcBef>
                <a:spcPts val="0"/>
              </a:spcBef>
              <a:defRPr/>
            </a:pPr>
            <a:r>
              <a:rPr lang="zh-CN" altLang="en-US" sz="1400" dirty="0">
                <a:solidFill>
                  <a:schemeClr val="bg1"/>
                </a:solidFill>
                <a:cs typeface="+mn-ea"/>
                <a:sym typeface="+mn-lt"/>
              </a:rPr>
              <a:t>每个学校可以根据教学计划需要为特定日期安排就餐或设置为</a:t>
            </a:r>
            <a:r>
              <a:rPr lang="en-US" altLang="zh-CN" sz="1400" dirty="0">
                <a:solidFill>
                  <a:schemeClr val="bg1"/>
                </a:solidFill>
                <a:cs typeface="+mn-ea"/>
                <a:sym typeface="+mn-lt"/>
              </a:rPr>
              <a:t>“</a:t>
            </a:r>
            <a:r>
              <a:rPr lang="zh-CN" altLang="en-US" sz="1400" dirty="0">
                <a:solidFill>
                  <a:schemeClr val="bg1"/>
                </a:solidFill>
                <a:cs typeface="+mn-ea"/>
                <a:sym typeface="+mn-lt"/>
              </a:rPr>
              <a:t>不就餐</a:t>
            </a:r>
            <a:r>
              <a:rPr lang="en-US" altLang="zh-CN" sz="1400" dirty="0">
                <a:solidFill>
                  <a:schemeClr val="bg1"/>
                </a:solidFill>
                <a:cs typeface="+mn-ea"/>
                <a:sym typeface="+mn-lt"/>
              </a:rPr>
              <a:t>”</a:t>
            </a:r>
            <a:r>
              <a:rPr lang="zh-CN" altLang="en-US" sz="1400" dirty="0">
                <a:solidFill>
                  <a:schemeClr val="bg1"/>
                </a:solidFill>
                <a:cs typeface="+mn-ea"/>
                <a:sym typeface="+mn-lt"/>
              </a:rPr>
              <a:t>状态（例如节假日、特殊活动日或学校停课日）。</a:t>
            </a:r>
            <a:endParaRPr lang="zh-CN" altLang="en-US" sz="1400" dirty="0">
              <a:solidFill>
                <a:schemeClr val="bg1"/>
              </a:solidFill>
              <a:cs typeface="+mn-ea"/>
              <a:sym typeface="+mn-lt"/>
            </a:endParaRPr>
          </a:p>
        </p:txBody>
      </p:sp>
      <p:pic>
        <p:nvPicPr>
          <p:cNvPr id="2" name="图片 1"/>
          <p:cNvPicPr>
            <a:picLocks noChangeAspect="1"/>
          </p:cNvPicPr>
          <p:nvPr/>
        </p:nvPicPr>
        <p:blipFill>
          <a:blip r:embed="rId2"/>
          <a:stretch>
            <a:fillRect/>
          </a:stretch>
        </p:blipFill>
        <p:spPr>
          <a:xfrm>
            <a:off x="541020" y="1270000"/>
            <a:ext cx="11109960" cy="3508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特定日期就餐</a:t>
            </a:r>
            <a:endParaRPr lang="zh-CN" altLang="en-US" b="1" dirty="0">
              <a:cs typeface="+mn-ea"/>
              <a:sym typeface="+mn-lt"/>
            </a:endParaRPr>
          </a:p>
        </p:txBody>
      </p:sp>
      <p:sp>
        <p:nvSpPr>
          <p:cNvPr id="3" name="Text Placeholder 3"/>
          <p:cNvSpPr txBox="1"/>
          <p:nvPr>
            <p:custDataLst>
              <p:tags r:id="rId1"/>
            </p:custDataLst>
          </p:nvPr>
        </p:nvSpPr>
        <p:spPr>
          <a:xfrm>
            <a:off x="321310" y="5171440"/>
            <a:ext cx="11870690" cy="735965"/>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18565" fontAlgn="auto">
              <a:lnSpc>
                <a:spcPct val="150000"/>
              </a:lnSpc>
              <a:spcBef>
                <a:spcPts val="0"/>
              </a:spcBef>
              <a:defRPr/>
            </a:pPr>
            <a:r>
              <a:rPr lang="zh-CN" sz="1400" dirty="0">
                <a:solidFill>
                  <a:schemeClr val="bg1"/>
                </a:solidFill>
                <a:cs typeface="+mn-ea"/>
                <a:sym typeface="+mn-lt"/>
              </a:rPr>
              <a:t>设置每个学期的开始时间和结束时间，系统根据当前学年开始时间和结束时间自动为每个学生生成本学期的就餐时间表。</a:t>
            </a:r>
            <a:endParaRPr lang="zh-CN" sz="1400" dirty="0">
              <a:solidFill>
                <a:schemeClr val="bg1"/>
              </a:solidFill>
              <a:cs typeface="+mn-ea"/>
              <a:sym typeface="+mn-lt"/>
            </a:endParaRPr>
          </a:p>
        </p:txBody>
      </p:sp>
      <p:pic>
        <p:nvPicPr>
          <p:cNvPr id="4" name="图片 3"/>
          <p:cNvPicPr>
            <a:picLocks noChangeAspect="1"/>
          </p:cNvPicPr>
          <p:nvPr/>
        </p:nvPicPr>
        <p:blipFill>
          <a:blip r:embed="rId2"/>
          <a:stretch>
            <a:fillRect/>
          </a:stretch>
        </p:blipFill>
        <p:spPr>
          <a:xfrm>
            <a:off x="419100" y="968375"/>
            <a:ext cx="11353800" cy="3545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班级管理</a:t>
            </a:r>
            <a:endParaRPr lang="zh-CN" altLang="en-US" b="1" dirty="0">
              <a:cs typeface="+mn-ea"/>
              <a:sym typeface="+mn-lt"/>
            </a:endParaRPr>
          </a:p>
        </p:txBody>
      </p:sp>
      <p:sp>
        <p:nvSpPr>
          <p:cNvPr id="3" name="Text Placeholder 3"/>
          <p:cNvSpPr txBox="1"/>
          <p:nvPr>
            <p:custDataLst>
              <p:tags r:id="rId1"/>
            </p:custDataLst>
          </p:nvPr>
        </p:nvSpPr>
        <p:spPr>
          <a:xfrm>
            <a:off x="6755765" y="931545"/>
            <a:ext cx="5163820" cy="2498090"/>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fontAlgn="auto">
              <a:lnSpc>
                <a:spcPct val="150000"/>
              </a:lnSpc>
              <a:spcBef>
                <a:spcPts val="0"/>
              </a:spcBef>
              <a:defRPr/>
            </a:pPr>
            <a:r>
              <a:rPr lang="zh-CN" altLang="en-US" b="1" dirty="0">
                <a:solidFill>
                  <a:schemeClr val="bg1"/>
                </a:solidFill>
                <a:cs typeface="+mn-ea"/>
                <a:sym typeface="+mn-lt"/>
              </a:rPr>
              <a:t>班级管理</a:t>
            </a:r>
            <a:endParaRPr lang="zh-CN" altLang="en-US" b="1" dirty="0">
              <a:solidFill>
                <a:schemeClr val="bg1"/>
              </a:solidFill>
              <a:cs typeface="+mn-ea"/>
              <a:sym typeface="+mn-lt"/>
            </a:endParaRPr>
          </a:p>
          <a:p>
            <a:pPr indent="355600" algn="l" defTabSz="1218565" fontAlgn="auto">
              <a:lnSpc>
                <a:spcPct val="150000"/>
              </a:lnSpc>
              <a:spcBef>
                <a:spcPts val="0"/>
              </a:spcBef>
              <a:defRPr/>
              <a:extLst>
                <a:ext uri="{35155182-B16C-46BC-9424-99874614C6A1}">
                  <wpsdc:indentchars xmlns:wpsdc="http://www.wps.cn/officeDocument/2017/drawingmlCustomData" val="200" checksum="3837665281"/>
                </a:ext>
              </a:extLst>
            </a:pPr>
            <a:r>
              <a:rPr lang="zh-CN" altLang="en-US" sz="1400" dirty="0">
                <a:solidFill>
                  <a:schemeClr val="bg1"/>
                </a:solidFill>
                <a:cs typeface="+mn-ea"/>
                <a:sym typeface="+mn-lt"/>
              </a:rPr>
              <a:t>班级管理功能允许学校根据不同班级的用餐需求进行精细化管理。学校管理员可以为每个班级设置独立的就餐安排，包括套餐选择、用餐人数统计等。</a:t>
            </a:r>
            <a:endParaRPr lang="zh-CN" altLang="en-US" sz="1400" dirty="0">
              <a:solidFill>
                <a:schemeClr val="bg1"/>
              </a:solidFill>
              <a:cs typeface="+mn-ea"/>
              <a:sym typeface="+mn-lt"/>
            </a:endParaRPr>
          </a:p>
        </p:txBody>
      </p:sp>
      <p:pic>
        <p:nvPicPr>
          <p:cNvPr id="8" name="图片 7"/>
          <p:cNvPicPr>
            <a:picLocks noChangeAspect="1"/>
          </p:cNvPicPr>
          <p:nvPr/>
        </p:nvPicPr>
        <p:blipFill>
          <a:blip r:embed="rId2"/>
          <a:stretch>
            <a:fillRect/>
          </a:stretch>
        </p:blipFill>
        <p:spPr>
          <a:xfrm>
            <a:off x="5331460" y="3553460"/>
            <a:ext cx="6588125" cy="2936875"/>
          </a:xfrm>
          <a:prstGeom prst="rect">
            <a:avLst/>
          </a:prstGeom>
        </p:spPr>
      </p:pic>
      <p:pic>
        <p:nvPicPr>
          <p:cNvPr id="9" name="图片 8"/>
          <p:cNvPicPr>
            <a:picLocks noChangeAspect="1"/>
          </p:cNvPicPr>
          <p:nvPr/>
        </p:nvPicPr>
        <p:blipFill>
          <a:blip r:embed="rId3"/>
          <a:stretch>
            <a:fillRect/>
          </a:stretch>
        </p:blipFill>
        <p:spPr>
          <a:xfrm>
            <a:off x="173990" y="931545"/>
            <a:ext cx="6343015" cy="2621915"/>
          </a:xfrm>
          <a:prstGeom prst="rect">
            <a:avLst/>
          </a:prstGeom>
        </p:spPr>
      </p:pic>
      <p:sp>
        <p:nvSpPr>
          <p:cNvPr id="10" name="Text Placeholder 3"/>
          <p:cNvSpPr txBox="1"/>
          <p:nvPr>
            <p:custDataLst>
              <p:tags r:id="rId4"/>
            </p:custDataLst>
          </p:nvPr>
        </p:nvSpPr>
        <p:spPr>
          <a:xfrm>
            <a:off x="173990" y="3820795"/>
            <a:ext cx="4944110" cy="2498090"/>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indent="406400" algn="r" defTabSz="1218565" fontAlgn="auto">
              <a:lnSpc>
                <a:spcPct val="150000"/>
              </a:lnSpc>
              <a:spcBef>
                <a:spcPts val="0"/>
              </a:spcBef>
              <a:defRPr/>
              <a:extLst>
                <a:ext uri="{35155182-B16C-46BC-9424-99874614C6A1}">
                  <wpsdc:indentchars xmlns:wpsdc="http://www.wps.cn/officeDocument/2017/drawingmlCustomData" val="200" checksum="1740828767"/>
                </a:ext>
              </a:extLst>
            </a:pPr>
            <a:r>
              <a:rPr lang="zh-CN" altLang="en-US" b="1" dirty="0">
                <a:solidFill>
                  <a:schemeClr val="bg1"/>
                </a:solidFill>
                <a:cs typeface="+mn-ea"/>
                <a:sym typeface="+mn-lt"/>
              </a:rPr>
              <a:t>学生管理</a:t>
            </a:r>
            <a:endParaRPr lang="zh-CN" altLang="en-US" b="1" dirty="0">
              <a:solidFill>
                <a:schemeClr val="bg1"/>
              </a:solidFill>
              <a:cs typeface="+mn-ea"/>
              <a:sym typeface="+mn-lt"/>
            </a:endParaRPr>
          </a:p>
          <a:p>
            <a:pPr indent="355600" algn="l" defTabSz="1218565" fontAlgn="auto">
              <a:lnSpc>
                <a:spcPct val="150000"/>
              </a:lnSpc>
              <a:spcBef>
                <a:spcPts val="0"/>
              </a:spcBef>
              <a:defRPr/>
              <a:extLst>
                <a:ext uri="{35155182-B16C-46BC-9424-99874614C6A1}">
                  <wpsdc:indentchars xmlns:wpsdc="http://www.wps.cn/officeDocument/2017/drawingmlCustomData" val="200" checksum="3837665281"/>
                </a:ext>
              </a:extLst>
            </a:pPr>
            <a:r>
              <a:rPr lang="zh-CN" altLang="en-US" sz="1400" dirty="0">
                <a:solidFill>
                  <a:schemeClr val="bg1"/>
                </a:solidFill>
                <a:cs typeface="+mn-ea"/>
                <a:sym typeface="+mn-lt"/>
              </a:rPr>
              <a:t>系统可以记录每个学生的基本信息（姓名、年级、班级、联系方式和餐饮类型）、餐饮类型还可以查看学生的绑定情况等。</a:t>
            </a:r>
            <a:endParaRPr lang="zh-CN" altLang="en-US" sz="1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订单管理</a:t>
            </a:r>
            <a:endParaRPr lang="zh-CN" altLang="en-US" b="1" dirty="0">
              <a:cs typeface="+mn-ea"/>
              <a:sym typeface="+mn-lt"/>
            </a:endParaRPr>
          </a:p>
        </p:txBody>
      </p:sp>
      <p:pic>
        <p:nvPicPr>
          <p:cNvPr id="2" name="图片 1"/>
          <p:cNvPicPr>
            <a:picLocks noChangeAspect="1"/>
          </p:cNvPicPr>
          <p:nvPr/>
        </p:nvPicPr>
        <p:blipFill>
          <a:blip r:embed="rId1"/>
          <a:stretch>
            <a:fillRect/>
          </a:stretch>
        </p:blipFill>
        <p:spPr>
          <a:xfrm>
            <a:off x="1450975" y="986155"/>
            <a:ext cx="8796020" cy="4626610"/>
          </a:xfrm>
          <a:prstGeom prst="rect">
            <a:avLst/>
          </a:prstGeom>
        </p:spPr>
      </p:pic>
      <p:sp>
        <p:nvSpPr>
          <p:cNvPr id="10" name="Text Placeholder 3"/>
          <p:cNvSpPr txBox="1"/>
          <p:nvPr>
            <p:custDataLst>
              <p:tags r:id="rId2"/>
            </p:custDataLst>
          </p:nvPr>
        </p:nvSpPr>
        <p:spPr>
          <a:xfrm>
            <a:off x="1451610" y="5834380"/>
            <a:ext cx="8794750" cy="484505"/>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18565" fontAlgn="auto">
              <a:lnSpc>
                <a:spcPct val="150000"/>
              </a:lnSpc>
              <a:spcBef>
                <a:spcPts val="0"/>
              </a:spcBef>
              <a:defRPr/>
            </a:pPr>
            <a:r>
              <a:rPr lang="zh-CN" altLang="en-US" sz="1400" dirty="0">
                <a:solidFill>
                  <a:schemeClr val="bg1"/>
                </a:solidFill>
                <a:cs typeface="+mn-ea"/>
                <a:sym typeface="+mn-lt"/>
              </a:rPr>
              <a:t>统计每个学校各个班级的订餐情况（如订餐数和不订餐数，各个套餐订购的人数及每个班级订餐的费用）。</a:t>
            </a:r>
            <a:endParaRPr lang="zh-CN" altLang="en-US" sz="1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账号管理</a:t>
            </a:r>
            <a:endParaRPr lang="zh-CN" altLang="en-US" sz="2800" b="1" dirty="0">
              <a:solidFill>
                <a:srgbClr val="FFFFFF"/>
              </a:solidFill>
              <a:cs typeface="+mn-ea"/>
              <a:sym typeface="+mn-lt"/>
            </a:endParaRPr>
          </a:p>
        </p:txBody>
      </p:sp>
      <p:pic>
        <p:nvPicPr>
          <p:cNvPr id="2" name="图片 1"/>
          <p:cNvPicPr>
            <a:picLocks noChangeAspect="1"/>
          </p:cNvPicPr>
          <p:nvPr/>
        </p:nvPicPr>
        <p:blipFill>
          <a:blip r:embed="rId1"/>
          <a:stretch>
            <a:fillRect/>
          </a:stretch>
        </p:blipFill>
        <p:spPr>
          <a:xfrm>
            <a:off x="993140" y="1155700"/>
            <a:ext cx="10205720" cy="3581400"/>
          </a:xfrm>
          <a:prstGeom prst="rect">
            <a:avLst/>
          </a:prstGeom>
        </p:spPr>
      </p:pic>
      <p:sp>
        <p:nvSpPr>
          <p:cNvPr id="10" name="Text Placeholder 3"/>
          <p:cNvSpPr txBox="1"/>
          <p:nvPr>
            <p:custDataLst>
              <p:tags r:id="rId2"/>
            </p:custDataLst>
          </p:nvPr>
        </p:nvSpPr>
        <p:spPr>
          <a:xfrm>
            <a:off x="1698625" y="5106670"/>
            <a:ext cx="8794750" cy="827405"/>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indent="355600" algn="l" defTabSz="1218565" fontAlgn="auto">
              <a:lnSpc>
                <a:spcPct val="150000"/>
              </a:lnSpc>
              <a:spcBef>
                <a:spcPts val="0"/>
              </a:spcBef>
              <a:defRPr/>
              <a:extLst>
                <a:ext uri="{35155182-B16C-46BC-9424-99874614C6A1}">
                  <wpsdc:indentchars xmlns:wpsdc="http://www.wps.cn/officeDocument/2017/drawingmlCustomData" val="200" checksum="3837665281"/>
                </a:ext>
              </a:extLst>
            </a:pPr>
            <a:r>
              <a:rPr lang="zh-CN" altLang="en-US" sz="1400" dirty="0">
                <a:solidFill>
                  <a:schemeClr val="bg1"/>
                </a:solidFill>
                <a:cs typeface="+mn-ea"/>
                <a:sym typeface="+mn-lt"/>
              </a:rPr>
              <a:t>设置学校的负责人，可以设置账号的类型如管理员、校负责人、校管理员，校负责人和管理员可以指定负责的班级，这里可以设置为学校的班主任或任课教师。</a:t>
            </a:r>
            <a:endParaRPr lang="en-US" altLang="zh-CN" sz="1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13"/>
          <p:cNvSpPr>
            <a:spLocks noChangeArrowheads="1"/>
          </p:cNvSpPr>
          <p:nvPr/>
        </p:nvSpPr>
        <p:spPr bwMode="auto">
          <a:xfrm>
            <a:off x="27305" y="142240"/>
            <a:ext cx="24066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dist"/>
            <a:r>
              <a:rPr lang="zh-CN" altLang="en-US" sz="2800" b="1">
                <a:solidFill>
                  <a:srgbClr val="FFFFFF"/>
                </a:solidFill>
                <a:cs typeface="+mn-ea"/>
                <a:sym typeface="+mn-lt"/>
              </a:rPr>
              <a:t>手机端</a:t>
            </a:r>
            <a:endParaRPr lang="zh-CN" altLang="en-US" b="1" dirty="0">
              <a:cs typeface="+mn-ea"/>
              <a:sym typeface="+mn-lt"/>
            </a:endParaRPr>
          </a:p>
        </p:txBody>
      </p:sp>
      <p:sp>
        <p:nvSpPr>
          <p:cNvPr id="6" name="TextBox 4"/>
          <p:cNvSpPr txBox="1"/>
          <p:nvPr/>
        </p:nvSpPr>
        <p:spPr>
          <a:xfrm>
            <a:off x="10580285" y="6588721"/>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rPr>
              <a:t>行业</a:t>
            </a:r>
            <a:r>
              <a:rPr lang="en-US" altLang="zh-CN" sz="100" dirty="0">
                <a:solidFill>
                  <a:prstClr val="black"/>
                </a:solidFill>
                <a:latin typeface="微软雅黑" panose="020B0503020204020204" pitchFamily="34" charset="-122"/>
              </a:rPr>
              <a:t>PPT</a:t>
            </a:r>
            <a:r>
              <a:rPr lang="zh-CN" altLang="en-US" sz="100" dirty="0">
                <a:solidFill>
                  <a:prstClr val="black"/>
                </a:solidFill>
                <a:latin typeface="微软雅黑" panose="020B0503020204020204" pitchFamily="34" charset="-122"/>
              </a:rPr>
              <a:t>模板</a:t>
            </a:r>
            <a:r>
              <a:rPr lang="en-US" altLang="zh-CN" sz="100" dirty="0">
                <a:solidFill>
                  <a:prstClr val="black"/>
                </a:solidFill>
                <a:latin typeface="微软雅黑" panose="020B0503020204020204" pitchFamily="34" charset="-122"/>
              </a:rPr>
              <a:t>http://www.1ppt.com/hangye/</a:t>
            </a:r>
            <a:endParaRPr lang="en-US" altLang="zh-CN" sz="100" dirty="0">
              <a:solidFill>
                <a:prstClr val="black"/>
              </a:solidFill>
              <a:latin typeface="微软雅黑" panose="020B0503020204020204" pitchFamily="34" charset="-122"/>
            </a:endParaRPr>
          </a:p>
        </p:txBody>
      </p:sp>
      <p:pic>
        <p:nvPicPr>
          <p:cNvPr id="19" name="图片 18"/>
          <p:cNvPicPr>
            <a:picLocks noChangeAspect="1"/>
          </p:cNvPicPr>
          <p:nvPr>
            <p:custDataLst>
              <p:tags r:id="rId1"/>
            </p:custDataLst>
          </p:nvPr>
        </p:nvPicPr>
        <p:blipFill>
          <a:blip r:embed="rId2"/>
          <a:srcRect b="38402"/>
          <a:stretch>
            <a:fillRect/>
          </a:stretch>
        </p:blipFill>
        <p:spPr>
          <a:xfrm>
            <a:off x="899160" y="1408430"/>
            <a:ext cx="2416810" cy="3225800"/>
          </a:xfrm>
          <a:prstGeom prst="rect">
            <a:avLst/>
          </a:prstGeom>
        </p:spPr>
      </p:pic>
      <p:pic>
        <p:nvPicPr>
          <p:cNvPr id="5" name="图片 4"/>
          <p:cNvPicPr>
            <a:picLocks noChangeAspect="1"/>
          </p:cNvPicPr>
          <p:nvPr>
            <p:custDataLst>
              <p:tags r:id="rId3"/>
            </p:custDataLst>
          </p:nvPr>
        </p:nvPicPr>
        <p:blipFill>
          <a:blip r:embed="rId4"/>
          <a:srcRect l="-408" r="408" b="40263"/>
          <a:stretch>
            <a:fillRect/>
          </a:stretch>
        </p:blipFill>
        <p:spPr>
          <a:xfrm>
            <a:off x="4568825" y="1408430"/>
            <a:ext cx="2492375" cy="3225800"/>
          </a:xfrm>
          <a:prstGeom prst="rect">
            <a:avLst/>
          </a:prstGeom>
        </p:spPr>
      </p:pic>
      <p:pic>
        <p:nvPicPr>
          <p:cNvPr id="7" name="图片 6"/>
          <p:cNvPicPr>
            <a:picLocks noChangeAspect="1"/>
          </p:cNvPicPr>
          <p:nvPr>
            <p:custDataLst>
              <p:tags r:id="rId5"/>
            </p:custDataLst>
          </p:nvPr>
        </p:nvPicPr>
        <p:blipFill>
          <a:blip r:embed="rId6"/>
          <a:srcRect t="6926" b="33337"/>
          <a:stretch>
            <a:fillRect/>
          </a:stretch>
        </p:blipFill>
        <p:spPr>
          <a:xfrm>
            <a:off x="8783320" y="1408430"/>
            <a:ext cx="2492375" cy="3225800"/>
          </a:xfrm>
          <a:prstGeom prst="rect">
            <a:avLst/>
          </a:prstGeom>
        </p:spPr>
      </p:pic>
      <p:sp>
        <p:nvSpPr>
          <p:cNvPr id="8" name="矩形 47"/>
          <p:cNvSpPr>
            <a:spLocks noChangeArrowheads="1"/>
          </p:cNvSpPr>
          <p:nvPr>
            <p:custDataLst>
              <p:tags r:id="rId7"/>
            </p:custDataLst>
          </p:nvPr>
        </p:nvSpPr>
        <p:spPr bwMode="auto">
          <a:xfrm>
            <a:off x="0" y="5596890"/>
            <a:ext cx="1219263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p>
            <a:pPr indent="0" algn="ctr" fontAlgn="auto">
              <a:lnSpc>
                <a:spcPct val="120000"/>
              </a:lnSpc>
            </a:pPr>
            <a:r>
              <a:rPr lang="zh-CN" altLang="en-US" sz="1465" dirty="0">
                <a:solidFill>
                  <a:schemeClr val="bg1"/>
                </a:solidFill>
                <a:cs typeface="+mn-ea"/>
                <a:sym typeface="+mn-lt"/>
              </a:rPr>
              <a:t>允许每个家长账户绑定多个学生，学生家长可以通过个人中心绑定自己所有孩子的订餐信息，学生家长可以查看每个孩子的账单，请假停餐。</a:t>
            </a:r>
            <a:endParaRPr lang="zh-CN" altLang="en-US" dirty="0">
              <a:cs typeface="+mn-ea"/>
              <a:sym typeface="+mn-lt"/>
            </a:endParaRPr>
          </a:p>
        </p:txBody>
      </p:sp>
      <p:sp>
        <p:nvSpPr>
          <p:cNvPr id="9" name="矩形 47"/>
          <p:cNvSpPr>
            <a:spLocks noChangeArrowheads="1"/>
          </p:cNvSpPr>
          <p:nvPr>
            <p:custDataLst>
              <p:tags r:id="rId8"/>
            </p:custDataLst>
          </p:nvPr>
        </p:nvSpPr>
        <p:spPr bwMode="auto">
          <a:xfrm>
            <a:off x="899160" y="4934585"/>
            <a:ext cx="241744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p>
            <a:pPr indent="0" algn="ctr" fontAlgn="auto">
              <a:lnSpc>
                <a:spcPct val="120000"/>
              </a:lnSpc>
            </a:pPr>
            <a:r>
              <a:rPr lang="zh-CN" altLang="en-US" sz="1465" dirty="0">
                <a:solidFill>
                  <a:schemeClr val="bg1"/>
                </a:solidFill>
                <a:cs typeface="+mn-ea"/>
                <a:sym typeface="+mn-lt"/>
              </a:rPr>
              <a:t>添加学生信息</a:t>
            </a:r>
            <a:endParaRPr lang="zh-CN" altLang="en-US" dirty="0">
              <a:cs typeface="+mn-ea"/>
              <a:sym typeface="+mn-lt"/>
            </a:endParaRPr>
          </a:p>
        </p:txBody>
      </p:sp>
      <p:sp>
        <p:nvSpPr>
          <p:cNvPr id="11" name="矩形 47"/>
          <p:cNvSpPr>
            <a:spLocks noChangeArrowheads="1"/>
          </p:cNvSpPr>
          <p:nvPr>
            <p:custDataLst>
              <p:tags r:id="rId9"/>
            </p:custDataLst>
          </p:nvPr>
        </p:nvSpPr>
        <p:spPr bwMode="auto">
          <a:xfrm>
            <a:off x="8689975" y="4934585"/>
            <a:ext cx="24923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p>
            <a:pPr indent="0" algn="ctr" fontAlgn="auto">
              <a:lnSpc>
                <a:spcPct val="120000"/>
              </a:lnSpc>
            </a:pPr>
            <a:r>
              <a:rPr lang="zh-CN" altLang="en-US" sz="1465" dirty="0">
                <a:solidFill>
                  <a:schemeClr val="bg1"/>
                </a:solidFill>
                <a:cs typeface="+mn-ea"/>
                <a:sym typeface="+mn-lt"/>
              </a:rPr>
              <a:t>请假停餐</a:t>
            </a:r>
            <a:endParaRPr lang="zh-CN" altLang="en-US" dirty="0">
              <a:cs typeface="+mn-ea"/>
              <a:sym typeface="+mn-lt"/>
            </a:endParaRPr>
          </a:p>
        </p:txBody>
      </p:sp>
      <p:sp>
        <p:nvSpPr>
          <p:cNvPr id="12" name="矩形 47"/>
          <p:cNvSpPr>
            <a:spLocks noChangeArrowheads="1"/>
          </p:cNvSpPr>
          <p:nvPr>
            <p:custDataLst>
              <p:tags r:id="rId10"/>
            </p:custDataLst>
          </p:nvPr>
        </p:nvSpPr>
        <p:spPr bwMode="auto">
          <a:xfrm>
            <a:off x="4695825" y="4935220"/>
            <a:ext cx="249237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p>
            <a:pPr indent="0" algn="ctr" fontAlgn="auto">
              <a:lnSpc>
                <a:spcPct val="120000"/>
              </a:lnSpc>
            </a:pPr>
            <a:r>
              <a:rPr lang="zh-CN" altLang="en-US" sz="1465" dirty="0">
                <a:solidFill>
                  <a:schemeClr val="bg1"/>
                </a:solidFill>
                <a:cs typeface="+mn-ea"/>
                <a:sym typeface="+mn-lt"/>
              </a:rPr>
              <a:t>查看</a:t>
            </a:r>
            <a:r>
              <a:rPr lang="zh-CN" altLang="en-US" sz="1465" dirty="0">
                <a:solidFill>
                  <a:schemeClr val="bg1"/>
                </a:solidFill>
                <a:cs typeface="+mn-ea"/>
                <a:sym typeface="+mn-lt"/>
              </a:rPr>
              <a:t>账单</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400"/>
                                        <p:tgtEl>
                                          <p:spTgt spid="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400"/>
                                        <p:tgtEl>
                                          <p:spTgt spid="1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400"/>
                                        <p:tgtEl>
                                          <p:spTgt spid="11"/>
                                        </p:tgtEl>
                                      </p:cBhvr>
                                    </p:animEffect>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utoUpdateAnimBg="0"/>
      <p:bldP spid="9" grpId="0" bldLvl="0" autoUpdateAnimBg="0"/>
      <p:bldP spid="11" grpId="0" bldLvl="0" autoUpdateAnimBg="0"/>
      <p:bldP spid="12"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接连接符 16"/>
          <p:cNvSpPr>
            <a:spLocks noChangeShapeType="1"/>
          </p:cNvSpPr>
          <p:nvPr>
            <p:custDataLst>
              <p:tags r:id="rId1"/>
            </p:custDataLst>
          </p:nvPr>
        </p:nvSpPr>
        <p:spPr bwMode="auto">
          <a:xfrm flipH="1">
            <a:off x="8004179" y="4500563"/>
            <a:ext cx="612775" cy="0"/>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lIns="91436" tIns="45719" rIns="91436" bIns="45719"/>
          <a:lstStyle/>
          <a:p>
            <a:endParaRPr lang="zh-CN" altLang="en-US">
              <a:cs typeface="+mn-ea"/>
              <a:sym typeface="+mn-lt"/>
            </a:endParaRPr>
          </a:p>
        </p:txBody>
      </p:sp>
      <p:grpSp>
        <p:nvGrpSpPr>
          <p:cNvPr id="3" name="组合 19"/>
          <p:cNvGrpSpPr/>
          <p:nvPr>
            <p:custDataLst>
              <p:tags r:id="rId2"/>
            </p:custDataLst>
          </p:nvPr>
        </p:nvGrpSpPr>
        <p:grpSpPr bwMode="auto">
          <a:xfrm flipH="1" flipV="1">
            <a:off x="6437315" y="5705477"/>
            <a:ext cx="1028700" cy="193675"/>
            <a:chOff x="0" y="0"/>
            <a:chExt cx="1505426" cy="262890"/>
          </a:xfrm>
        </p:grpSpPr>
        <p:sp>
          <p:nvSpPr>
            <p:cNvPr id="4" name="直接连接符 20"/>
            <p:cNvSpPr>
              <a:spLocks noChangeShapeType="1"/>
            </p:cNvSpPr>
            <p:nvPr>
              <p:custDataLst>
                <p:tags r:id="rId3"/>
              </p:custDataLst>
            </p:nvPr>
          </p:nvSpPr>
          <p:spPr bwMode="auto">
            <a:xfrm flipH="1" flipV="1">
              <a:off x="1154906" y="0"/>
              <a:ext cx="350520" cy="262890"/>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 name="直接连接符 21"/>
            <p:cNvSpPr>
              <a:spLocks noChangeShapeType="1"/>
            </p:cNvSpPr>
            <p:nvPr>
              <p:custDataLst>
                <p:tags r:id="rId4"/>
              </p:custDataLst>
            </p:nvPr>
          </p:nvSpPr>
          <p:spPr bwMode="auto">
            <a:xfrm flipH="1">
              <a:off x="0" y="2381"/>
              <a:ext cx="1157287" cy="1"/>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6" name="直接连接符 17"/>
          <p:cNvSpPr>
            <a:spLocks noChangeShapeType="1"/>
          </p:cNvSpPr>
          <p:nvPr>
            <p:custDataLst>
              <p:tags r:id="rId5"/>
            </p:custDataLst>
          </p:nvPr>
        </p:nvSpPr>
        <p:spPr bwMode="auto">
          <a:xfrm flipH="1" flipV="1">
            <a:off x="3568701" y="4500565"/>
            <a:ext cx="625475" cy="1587"/>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lIns="91436" tIns="45719" rIns="91436" bIns="45719"/>
          <a:lstStyle/>
          <a:p>
            <a:endParaRPr lang="zh-CN" altLang="en-US">
              <a:cs typeface="+mn-ea"/>
              <a:sym typeface="+mn-lt"/>
            </a:endParaRPr>
          </a:p>
        </p:txBody>
      </p:sp>
      <p:sp>
        <p:nvSpPr>
          <p:cNvPr id="7" name="直接连接符 14"/>
          <p:cNvSpPr>
            <a:spLocks noChangeShapeType="1"/>
          </p:cNvSpPr>
          <p:nvPr>
            <p:custDataLst>
              <p:tags r:id="rId6"/>
            </p:custDataLst>
          </p:nvPr>
        </p:nvSpPr>
        <p:spPr bwMode="auto">
          <a:xfrm flipH="1">
            <a:off x="3568703" y="3146425"/>
            <a:ext cx="611188" cy="0"/>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lIns="91436" tIns="45719" rIns="91436" bIns="45719"/>
          <a:lstStyle/>
          <a:p>
            <a:endParaRPr lang="zh-CN" altLang="en-US">
              <a:cs typeface="+mn-ea"/>
              <a:sym typeface="+mn-lt"/>
            </a:endParaRPr>
          </a:p>
        </p:txBody>
      </p:sp>
      <p:grpSp>
        <p:nvGrpSpPr>
          <p:cNvPr id="8" name="组合 13"/>
          <p:cNvGrpSpPr/>
          <p:nvPr>
            <p:custDataLst>
              <p:tags r:id="rId7"/>
            </p:custDataLst>
          </p:nvPr>
        </p:nvGrpSpPr>
        <p:grpSpPr bwMode="auto">
          <a:xfrm>
            <a:off x="4549780" y="1611316"/>
            <a:ext cx="1216025" cy="261937"/>
            <a:chOff x="0" y="0"/>
            <a:chExt cx="1505426" cy="262890"/>
          </a:xfrm>
        </p:grpSpPr>
        <p:sp>
          <p:nvSpPr>
            <p:cNvPr id="9" name="直接连接符 9"/>
            <p:cNvSpPr>
              <a:spLocks noChangeShapeType="1"/>
            </p:cNvSpPr>
            <p:nvPr>
              <p:custDataLst>
                <p:tags r:id="rId8"/>
              </p:custDataLst>
            </p:nvPr>
          </p:nvSpPr>
          <p:spPr bwMode="auto">
            <a:xfrm flipH="1" flipV="1">
              <a:off x="1154906" y="0"/>
              <a:ext cx="350520" cy="262890"/>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0" name="直接连接符 12"/>
            <p:cNvSpPr>
              <a:spLocks noChangeShapeType="1"/>
            </p:cNvSpPr>
            <p:nvPr>
              <p:custDataLst>
                <p:tags r:id="rId9"/>
              </p:custDataLst>
            </p:nvPr>
          </p:nvSpPr>
          <p:spPr bwMode="auto">
            <a:xfrm flipH="1">
              <a:off x="0" y="2381"/>
              <a:ext cx="1157287" cy="1"/>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grpSp>
        <p:nvGrpSpPr>
          <p:cNvPr id="11" name="组合 11"/>
          <p:cNvGrpSpPr/>
          <p:nvPr>
            <p:custDataLst>
              <p:tags r:id="rId10"/>
            </p:custDataLst>
          </p:nvPr>
        </p:nvGrpSpPr>
        <p:grpSpPr bwMode="auto">
          <a:xfrm>
            <a:off x="6816728" y="2619377"/>
            <a:ext cx="1203325" cy="1050926"/>
            <a:chOff x="0" y="0"/>
            <a:chExt cx="1203960" cy="1051560"/>
          </a:xfrm>
        </p:grpSpPr>
        <p:sp>
          <p:nvSpPr>
            <p:cNvPr id="12" name="六边形 1"/>
            <p:cNvSpPr>
              <a:spLocks noChangeArrowheads="1"/>
            </p:cNvSpPr>
            <p:nvPr>
              <p:custDataLst>
                <p:tags r:id="rId11"/>
              </p:custDataLst>
            </p:nvPr>
          </p:nvSpPr>
          <p:spPr bwMode="auto">
            <a:xfrm>
              <a:off x="0" y="0"/>
              <a:ext cx="1203960" cy="1051560"/>
            </a:xfrm>
            <a:prstGeom prst="hexagon">
              <a:avLst>
                <a:gd name="adj" fmla="val 24998"/>
                <a:gd name="vf" fmla="val 115470"/>
              </a:avLst>
            </a:prstGeom>
            <a:solidFill>
              <a:srgbClr val="1AA4D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3" name="文本框 43"/>
            <p:cNvSpPr>
              <a:spLocks noChangeArrowheads="1"/>
            </p:cNvSpPr>
            <p:nvPr>
              <p:custDataLst>
                <p:tags r:id="rId12"/>
              </p:custDataLst>
            </p:nvPr>
          </p:nvSpPr>
          <p:spPr bwMode="auto">
            <a:xfrm>
              <a:off x="181502" y="171837"/>
              <a:ext cx="820725" cy="7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solidFill>
                    <a:schemeClr val="bg1"/>
                  </a:solidFill>
                  <a:cs typeface="+mn-ea"/>
                  <a:sym typeface="+mn-lt"/>
                </a:rPr>
                <a:t>02</a:t>
              </a:r>
              <a:endParaRPr lang="zh-CN" altLang="en-US" sz="4000" baseline="-3000" dirty="0">
                <a:solidFill>
                  <a:schemeClr val="bg1"/>
                </a:solidFill>
                <a:cs typeface="+mn-ea"/>
                <a:sym typeface="+mn-lt"/>
              </a:endParaRPr>
            </a:p>
          </p:txBody>
        </p:sp>
      </p:grpSp>
      <p:grpSp>
        <p:nvGrpSpPr>
          <p:cNvPr id="14" name="组合 10"/>
          <p:cNvGrpSpPr/>
          <p:nvPr>
            <p:custDataLst>
              <p:tags r:id="rId13"/>
            </p:custDataLst>
          </p:nvPr>
        </p:nvGrpSpPr>
        <p:grpSpPr bwMode="auto">
          <a:xfrm>
            <a:off x="5499104" y="1860552"/>
            <a:ext cx="1204913" cy="1050925"/>
            <a:chOff x="0" y="0"/>
            <a:chExt cx="1203960" cy="1051560"/>
          </a:xfrm>
        </p:grpSpPr>
        <p:sp>
          <p:nvSpPr>
            <p:cNvPr id="15" name="六边形 7"/>
            <p:cNvSpPr>
              <a:spLocks noChangeArrowheads="1"/>
            </p:cNvSpPr>
            <p:nvPr>
              <p:custDataLst>
                <p:tags r:id="rId14"/>
              </p:custDataLst>
            </p:nvPr>
          </p:nvSpPr>
          <p:spPr bwMode="auto">
            <a:xfrm>
              <a:off x="0" y="0"/>
              <a:ext cx="1203960" cy="1051560"/>
            </a:xfrm>
            <a:prstGeom prst="hexagon">
              <a:avLst>
                <a:gd name="adj" fmla="val 24998"/>
                <a:gd name="vf" fmla="val 115470"/>
              </a:avLst>
            </a:prstGeom>
            <a:solidFill>
              <a:srgbClr val="0082B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6" name="文本框 44"/>
            <p:cNvSpPr>
              <a:spLocks noChangeArrowheads="1"/>
            </p:cNvSpPr>
            <p:nvPr>
              <p:custDataLst>
                <p:tags r:id="rId15"/>
              </p:custDataLst>
            </p:nvPr>
          </p:nvSpPr>
          <p:spPr bwMode="auto">
            <a:xfrm>
              <a:off x="160817" y="110283"/>
              <a:ext cx="882327" cy="77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sz="4000" dirty="0">
                  <a:solidFill>
                    <a:schemeClr val="bg1"/>
                  </a:solidFill>
                  <a:cs typeface="+mn-ea"/>
                  <a:sym typeface="+mn-lt"/>
                </a:rPr>
                <a:t>01</a:t>
              </a:r>
              <a:endParaRPr lang="zh-CN" altLang="en-US" sz="4000" baseline="-3000" dirty="0">
                <a:solidFill>
                  <a:schemeClr val="bg1"/>
                </a:solidFill>
                <a:cs typeface="+mn-ea"/>
                <a:sym typeface="+mn-lt"/>
              </a:endParaRPr>
            </a:p>
          </p:txBody>
        </p:sp>
      </p:grpSp>
      <p:grpSp>
        <p:nvGrpSpPr>
          <p:cNvPr id="17" name="组合 18"/>
          <p:cNvGrpSpPr/>
          <p:nvPr>
            <p:custDataLst>
              <p:tags r:id="rId16"/>
            </p:custDataLst>
          </p:nvPr>
        </p:nvGrpSpPr>
        <p:grpSpPr bwMode="auto">
          <a:xfrm>
            <a:off x="6800852" y="3975100"/>
            <a:ext cx="1203325" cy="1050925"/>
            <a:chOff x="0" y="0"/>
            <a:chExt cx="1203960" cy="1051560"/>
          </a:xfrm>
        </p:grpSpPr>
        <p:sp>
          <p:nvSpPr>
            <p:cNvPr id="18" name="六边形 5"/>
            <p:cNvSpPr>
              <a:spLocks noChangeArrowheads="1"/>
            </p:cNvSpPr>
            <p:nvPr>
              <p:custDataLst>
                <p:tags r:id="rId17"/>
              </p:custDataLst>
            </p:nvPr>
          </p:nvSpPr>
          <p:spPr bwMode="auto">
            <a:xfrm>
              <a:off x="0" y="0"/>
              <a:ext cx="1203960" cy="1051560"/>
            </a:xfrm>
            <a:prstGeom prst="hexagon">
              <a:avLst>
                <a:gd name="adj" fmla="val 24998"/>
                <a:gd name="vf" fmla="val 115470"/>
              </a:avLst>
            </a:prstGeom>
            <a:solidFill>
              <a:srgbClr val="0082B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19" name="文本框 45"/>
            <p:cNvSpPr>
              <a:spLocks noChangeArrowheads="1"/>
            </p:cNvSpPr>
            <p:nvPr>
              <p:custDataLst>
                <p:tags r:id="rId18"/>
              </p:custDataLst>
            </p:nvPr>
          </p:nvSpPr>
          <p:spPr bwMode="auto">
            <a:xfrm>
              <a:off x="138875" y="110283"/>
              <a:ext cx="926211" cy="77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sz="4000" dirty="0">
                  <a:solidFill>
                    <a:schemeClr val="bg1"/>
                  </a:solidFill>
                  <a:cs typeface="+mn-ea"/>
                  <a:sym typeface="+mn-lt"/>
                </a:rPr>
                <a:t>03</a:t>
              </a:r>
              <a:endParaRPr lang="zh-CN" altLang="en-US" sz="4000" baseline="-3000" dirty="0">
                <a:solidFill>
                  <a:schemeClr val="bg1"/>
                </a:solidFill>
                <a:cs typeface="+mn-ea"/>
                <a:sym typeface="+mn-lt"/>
              </a:endParaRPr>
            </a:p>
          </p:txBody>
        </p:sp>
      </p:grpSp>
      <p:grpSp>
        <p:nvGrpSpPr>
          <p:cNvPr id="20" name="组合 41"/>
          <p:cNvGrpSpPr/>
          <p:nvPr>
            <p:custDataLst>
              <p:tags r:id="rId19"/>
            </p:custDataLst>
          </p:nvPr>
        </p:nvGrpSpPr>
        <p:grpSpPr bwMode="auto">
          <a:xfrm>
            <a:off x="4194176" y="3976688"/>
            <a:ext cx="1203325" cy="1050925"/>
            <a:chOff x="0" y="0"/>
            <a:chExt cx="1203960" cy="1051560"/>
          </a:xfrm>
        </p:grpSpPr>
        <p:sp>
          <p:nvSpPr>
            <p:cNvPr id="21" name="六边形 4"/>
            <p:cNvSpPr>
              <a:spLocks noChangeArrowheads="1"/>
            </p:cNvSpPr>
            <p:nvPr>
              <p:custDataLst>
                <p:tags r:id="rId20"/>
              </p:custDataLst>
            </p:nvPr>
          </p:nvSpPr>
          <p:spPr bwMode="auto">
            <a:xfrm>
              <a:off x="0" y="0"/>
              <a:ext cx="1203960" cy="1051560"/>
            </a:xfrm>
            <a:prstGeom prst="hexagon">
              <a:avLst>
                <a:gd name="adj" fmla="val 24998"/>
                <a:gd name="vf" fmla="val 115470"/>
              </a:avLst>
            </a:prstGeom>
            <a:solidFill>
              <a:srgbClr val="0082B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22" name="文本框 46"/>
            <p:cNvSpPr>
              <a:spLocks noChangeArrowheads="1"/>
            </p:cNvSpPr>
            <p:nvPr>
              <p:custDataLst>
                <p:tags r:id="rId21"/>
              </p:custDataLst>
            </p:nvPr>
          </p:nvSpPr>
          <p:spPr bwMode="auto">
            <a:xfrm>
              <a:off x="191617" y="110283"/>
              <a:ext cx="820725" cy="77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20000"/>
                </a:lnSpc>
              </a:pPr>
              <a:r>
                <a:rPr lang="en-US" sz="4000" dirty="0">
                  <a:solidFill>
                    <a:schemeClr val="bg1"/>
                  </a:solidFill>
                  <a:cs typeface="+mn-ea"/>
                  <a:sym typeface="+mn-lt"/>
                </a:rPr>
                <a:t>05</a:t>
              </a:r>
              <a:endParaRPr lang="zh-CN" altLang="en-US" sz="4000" baseline="-3000" dirty="0">
                <a:solidFill>
                  <a:schemeClr val="bg1"/>
                </a:solidFill>
                <a:cs typeface="+mn-ea"/>
                <a:sym typeface="+mn-lt"/>
              </a:endParaRPr>
            </a:p>
          </p:txBody>
        </p:sp>
      </p:grpSp>
      <p:grpSp>
        <p:nvGrpSpPr>
          <p:cNvPr id="23" name="组合 22"/>
          <p:cNvGrpSpPr/>
          <p:nvPr>
            <p:custDataLst>
              <p:tags r:id="rId22"/>
            </p:custDataLst>
          </p:nvPr>
        </p:nvGrpSpPr>
        <p:grpSpPr bwMode="auto">
          <a:xfrm>
            <a:off x="4179888" y="2619377"/>
            <a:ext cx="1204912" cy="1050926"/>
            <a:chOff x="0" y="0"/>
            <a:chExt cx="1203960" cy="1051560"/>
          </a:xfrm>
        </p:grpSpPr>
        <p:sp>
          <p:nvSpPr>
            <p:cNvPr id="24" name="六边形 3"/>
            <p:cNvSpPr>
              <a:spLocks noChangeArrowheads="1"/>
            </p:cNvSpPr>
            <p:nvPr>
              <p:custDataLst>
                <p:tags r:id="rId23"/>
              </p:custDataLst>
            </p:nvPr>
          </p:nvSpPr>
          <p:spPr bwMode="auto">
            <a:xfrm>
              <a:off x="0" y="0"/>
              <a:ext cx="1203960" cy="1051560"/>
            </a:xfrm>
            <a:prstGeom prst="hexagon">
              <a:avLst>
                <a:gd name="adj" fmla="val 24998"/>
                <a:gd name="vf" fmla="val 115470"/>
              </a:avLst>
            </a:prstGeom>
            <a:solidFill>
              <a:srgbClr val="1AA4D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25" name="文本框 47"/>
            <p:cNvSpPr>
              <a:spLocks noChangeArrowheads="1"/>
            </p:cNvSpPr>
            <p:nvPr>
              <p:custDataLst>
                <p:tags r:id="rId24"/>
              </p:custDataLst>
            </p:nvPr>
          </p:nvSpPr>
          <p:spPr bwMode="auto">
            <a:xfrm>
              <a:off x="181503" y="171837"/>
              <a:ext cx="820724" cy="7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solidFill>
                    <a:schemeClr val="bg1"/>
                  </a:solidFill>
                  <a:cs typeface="+mn-ea"/>
                  <a:sym typeface="+mn-lt"/>
                </a:rPr>
                <a:t>06</a:t>
              </a:r>
              <a:endParaRPr lang="zh-CN" altLang="en-US" sz="4000" baseline="-3000" dirty="0">
                <a:solidFill>
                  <a:schemeClr val="bg1"/>
                </a:solidFill>
                <a:cs typeface="+mn-ea"/>
                <a:sym typeface="+mn-lt"/>
              </a:endParaRPr>
            </a:p>
          </p:txBody>
        </p:sp>
      </p:grpSp>
      <p:grpSp>
        <p:nvGrpSpPr>
          <p:cNvPr id="26" name="组合 66"/>
          <p:cNvGrpSpPr/>
          <p:nvPr>
            <p:custDataLst>
              <p:tags r:id="rId25"/>
            </p:custDataLst>
          </p:nvPr>
        </p:nvGrpSpPr>
        <p:grpSpPr bwMode="auto">
          <a:xfrm>
            <a:off x="5499104" y="4679953"/>
            <a:ext cx="1204913" cy="1052513"/>
            <a:chOff x="0" y="0"/>
            <a:chExt cx="1203960" cy="1051560"/>
          </a:xfrm>
        </p:grpSpPr>
        <p:sp>
          <p:nvSpPr>
            <p:cNvPr id="27" name="六边形 8"/>
            <p:cNvSpPr>
              <a:spLocks noChangeArrowheads="1"/>
            </p:cNvSpPr>
            <p:nvPr>
              <p:custDataLst>
                <p:tags r:id="rId26"/>
              </p:custDataLst>
            </p:nvPr>
          </p:nvSpPr>
          <p:spPr bwMode="auto">
            <a:xfrm>
              <a:off x="0" y="0"/>
              <a:ext cx="1203960" cy="1051560"/>
            </a:xfrm>
            <a:prstGeom prst="hexagon">
              <a:avLst>
                <a:gd name="adj" fmla="val 24998"/>
                <a:gd name="vf" fmla="val 115470"/>
              </a:avLst>
            </a:prstGeom>
            <a:solidFill>
              <a:srgbClr val="1AA4D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sp>
          <p:nvSpPr>
            <p:cNvPr id="28" name="文本框 48"/>
            <p:cNvSpPr>
              <a:spLocks noChangeArrowheads="1"/>
            </p:cNvSpPr>
            <p:nvPr>
              <p:custDataLst>
                <p:tags r:id="rId27"/>
              </p:custDataLst>
            </p:nvPr>
          </p:nvSpPr>
          <p:spPr bwMode="auto">
            <a:xfrm>
              <a:off x="167429" y="171838"/>
              <a:ext cx="820723" cy="70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dirty="0">
                  <a:solidFill>
                    <a:schemeClr val="bg1"/>
                  </a:solidFill>
                  <a:cs typeface="+mn-ea"/>
                  <a:sym typeface="+mn-lt"/>
                </a:rPr>
                <a:t>04</a:t>
              </a:r>
              <a:endParaRPr lang="zh-CN" altLang="en-US" sz="4000" baseline="-3000" dirty="0">
                <a:solidFill>
                  <a:schemeClr val="bg1"/>
                </a:solidFill>
                <a:cs typeface="+mn-ea"/>
                <a:sym typeface="+mn-lt"/>
              </a:endParaRPr>
            </a:p>
          </p:txBody>
        </p:sp>
      </p:grpSp>
      <p:grpSp>
        <p:nvGrpSpPr>
          <p:cNvPr id="29" name="组合 2"/>
          <p:cNvGrpSpPr/>
          <p:nvPr>
            <p:custDataLst>
              <p:tags r:id="rId28"/>
            </p:custDataLst>
          </p:nvPr>
        </p:nvGrpSpPr>
        <p:grpSpPr bwMode="auto">
          <a:xfrm>
            <a:off x="5157792" y="3006729"/>
            <a:ext cx="1887537" cy="1592263"/>
            <a:chOff x="0" y="0"/>
            <a:chExt cx="1887055" cy="1592580"/>
          </a:xfrm>
        </p:grpSpPr>
        <p:sp>
          <p:nvSpPr>
            <p:cNvPr id="30" name="六边形 6"/>
            <p:cNvSpPr>
              <a:spLocks noChangeArrowheads="1"/>
            </p:cNvSpPr>
            <p:nvPr>
              <p:custDataLst>
                <p:tags r:id="rId29"/>
              </p:custDataLst>
            </p:nvPr>
          </p:nvSpPr>
          <p:spPr bwMode="auto">
            <a:xfrm>
              <a:off x="0" y="0"/>
              <a:ext cx="1887055" cy="1592580"/>
            </a:xfrm>
            <a:prstGeom prst="hexagon">
              <a:avLst>
                <a:gd name="adj" fmla="val 24998"/>
                <a:gd name="vf" fmla="val 115470"/>
              </a:avLst>
            </a:prstGeom>
            <a:solidFill>
              <a:srgbClr val="1AA4DE"/>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dirty="0">
                <a:solidFill>
                  <a:srgbClr val="FFFFFF"/>
                </a:solidFill>
                <a:cs typeface="+mn-ea"/>
                <a:sym typeface="+mn-lt"/>
              </a:endParaRPr>
            </a:p>
          </p:txBody>
        </p:sp>
        <p:grpSp>
          <p:nvGrpSpPr>
            <p:cNvPr id="31" name="组合 49"/>
            <p:cNvGrpSpPr/>
            <p:nvPr/>
          </p:nvGrpSpPr>
          <p:grpSpPr bwMode="auto">
            <a:xfrm>
              <a:off x="445971" y="443715"/>
              <a:ext cx="966085" cy="648000"/>
              <a:chOff x="0" y="0"/>
              <a:chExt cx="935038" cy="568325"/>
            </a:xfrm>
          </p:grpSpPr>
          <p:sp>
            <p:nvSpPr>
              <p:cNvPr id="32" name="Freeform 8"/>
              <p:cNvSpPr>
                <a:spLocks noChangeArrowheads="1"/>
              </p:cNvSpPr>
              <p:nvPr>
                <p:custDataLst>
                  <p:tags r:id="rId30"/>
                </p:custDataLst>
              </p:nvPr>
            </p:nvSpPr>
            <p:spPr bwMode="auto">
              <a:xfrm>
                <a:off x="87313" y="485775"/>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endParaRPr lang="zh-CN" altLang="zh-CN" dirty="0">
                  <a:solidFill>
                    <a:srgbClr val="000000"/>
                  </a:solidFill>
                  <a:cs typeface="+mn-ea"/>
                  <a:sym typeface="+mn-lt"/>
                </a:endParaRPr>
              </a:p>
            </p:txBody>
          </p:sp>
          <p:sp>
            <p:nvSpPr>
              <p:cNvPr id="33" name="Freeform 9"/>
              <p:cNvSpPr>
                <a:spLocks noChangeArrowheads="1"/>
              </p:cNvSpPr>
              <p:nvPr>
                <p:custDataLst>
                  <p:tags r:id="rId31"/>
                </p:custDataLst>
              </p:nvPr>
            </p:nvSpPr>
            <p:spPr bwMode="auto">
              <a:xfrm>
                <a:off x="235744" y="368300"/>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endParaRPr lang="zh-CN" altLang="zh-CN" dirty="0">
                  <a:solidFill>
                    <a:srgbClr val="000000"/>
                  </a:solidFill>
                  <a:cs typeface="+mn-ea"/>
                  <a:sym typeface="+mn-lt"/>
                </a:endParaRPr>
              </a:p>
            </p:txBody>
          </p:sp>
          <p:sp>
            <p:nvSpPr>
              <p:cNvPr id="34" name="Freeform 10"/>
              <p:cNvSpPr>
                <a:spLocks noChangeArrowheads="1"/>
              </p:cNvSpPr>
              <p:nvPr>
                <p:custDataLst>
                  <p:tags r:id="rId32"/>
                </p:custDataLst>
              </p:nvPr>
            </p:nvSpPr>
            <p:spPr bwMode="auto">
              <a:xfrm>
                <a:off x="392112" y="274637"/>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endParaRPr lang="zh-CN" altLang="zh-CN" dirty="0">
                  <a:solidFill>
                    <a:srgbClr val="000000"/>
                  </a:solidFill>
                  <a:cs typeface="+mn-ea"/>
                  <a:sym typeface="+mn-lt"/>
                </a:endParaRPr>
              </a:p>
            </p:txBody>
          </p:sp>
          <p:sp>
            <p:nvSpPr>
              <p:cNvPr id="35" name="Freeform 11"/>
              <p:cNvSpPr>
                <a:spLocks noChangeArrowheads="1"/>
              </p:cNvSpPr>
              <p:nvPr>
                <p:custDataLst>
                  <p:tags r:id="rId33"/>
                </p:custDataLst>
              </p:nvPr>
            </p:nvSpPr>
            <p:spPr bwMode="auto">
              <a:xfrm>
                <a:off x="548481" y="315912"/>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endParaRPr lang="zh-CN" altLang="zh-CN" dirty="0">
                  <a:solidFill>
                    <a:srgbClr val="000000"/>
                  </a:solidFill>
                  <a:cs typeface="+mn-ea"/>
                  <a:sym typeface="+mn-lt"/>
                </a:endParaRPr>
              </a:p>
            </p:txBody>
          </p:sp>
          <p:sp>
            <p:nvSpPr>
              <p:cNvPr id="36" name="Freeform 12"/>
              <p:cNvSpPr>
                <a:spLocks noChangeArrowheads="1"/>
              </p:cNvSpPr>
              <p:nvPr>
                <p:custDataLst>
                  <p:tags r:id="rId34"/>
                </p:custDataLst>
              </p:nvPr>
            </p:nvSpPr>
            <p:spPr bwMode="auto">
              <a:xfrm>
                <a:off x="704850" y="195262"/>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endParaRPr lang="zh-CN" altLang="zh-CN" dirty="0">
                  <a:solidFill>
                    <a:srgbClr val="000000"/>
                  </a:solidFill>
                  <a:cs typeface="+mn-ea"/>
                  <a:sym typeface="+mn-lt"/>
                </a:endParaRPr>
              </a:p>
            </p:txBody>
          </p:sp>
          <p:sp>
            <p:nvSpPr>
              <p:cNvPr id="37" name="Freeform 13"/>
              <p:cNvSpPr>
                <a:spLocks noChangeArrowheads="1"/>
              </p:cNvSpPr>
              <p:nvPr>
                <p:custDataLst>
                  <p:tags r:id="rId35"/>
                </p:custDataLst>
              </p:nvPr>
            </p:nvSpPr>
            <p:spPr bwMode="auto">
              <a:xfrm>
                <a:off x="0" y="0"/>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62560" tIns="81280" rIns="162560" bIns="81280"/>
              <a:lstStyle/>
              <a:p>
                <a:endParaRPr lang="zh-CN" altLang="zh-CN" dirty="0">
                  <a:solidFill>
                    <a:srgbClr val="000000"/>
                  </a:solidFill>
                  <a:cs typeface="+mn-ea"/>
                  <a:sym typeface="+mn-lt"/>
                </a:endParaRPr>
              </a:p>
            </p:txBody>
          </p:sp>
        </p:grpSp>
      </p:grpSp>
      <p:sp>
        <p:nvSpPr>
          <p:cNvPr id="39" name="矩形 47"/>
          <p:cNvSpPr>
            <a:spLocks noChangeArrowheads="1"/>
          </p:cNvSpPr>
          <p:nvPr>
            <p:custDataLst>
              <p:tags r:id="rId36"/>
            </p:custDataLst>
          </p:nvPr>
        </p:nvSpPr>
        <p:spPr bwMode="auto">
          <a:xfrm>
            <a:off x="2439035" y="1338580"/>
            <a:ext cx="2110740"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lstStyle/>
          <a:p>
            <a:pPr algn="r">
              <a:lnSpc>
                <a:spcPct val="120000"/>
              </a:lnSpc>
            </a:pPr>
            <a:r>
              <a:rPr lang="zh-CN" altLang="en-US" sz="1465" dirty="0">
                <a:solidFill>
                  <a:schemeClr val="bg1"/>
                </a:solidFill>
                <a:cs typeface="+mn-ea"/>
                <a:sym typeface="+mn-lt"/>
              </a:rPr>
              <a:t>便捷的基础数据管理</a:t>
            </a:r>
            <a:r>
              <a:rPr lang="en-US" altLang="zh-CN" sz="1465" dirty="0">
                <a:solidFill>
                  <a:schemeClr val="bg1"/>
                </a:solidFill>
                <a:cs typeface="+mn-ea"/>
                <a:sym typeface="+mn-lt"/>
              </a:rPr>
              <a:t>+</a:t>
            </a:r>
            <a:r>
              <a:rPr lang="zh-CN" altLang="en-US" sz="1465" dirty="0">
                <a:solidFill>
                  <a:schemeClr val="bg1"/>
                </a:solidFill>
                <a:cs typeface="+mn-ea"/>
                <a:sym typeface="+mn-lt"/>
              </a:rPr>
              <a:t>强大的订单管理置</a:t>
            </a:r>
            <a:endParaRPr lang="zh-CN" altLang="en-US" dirty="0">
              <a:cs typeface="+mn-ea"/>
              <a:sym typeface="+mn-lt"/>
            </a:endParaRPr>
          </a:p>
        </p:txBody>
      </p:sp>
      <p:sp>
        <p:nvSpPr>
          <p:cNvPr id="41" name="矩形 47"/>
          <p:cNvSpPr>
            <a:spLocks noChangeArrowheads="1"/>
          </p:cNvSpPr>
          <p:nvPr>
            <p:custDataLst>
              <p:tags r:id="rId37"/>
            </p:custDataLst>
          </p:nvPr>
        </p:nvSpPr>
        <p:spPr bwMode="auto">
          <a:xfrm>
            <a:off x="1854200" y="2818130"/>
            <a:ext cx="1635125" cy="9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lstStyle/>
          <a:p>
            <a:pPr algn="r">
              <a:lnSpc>
                <a:spcPct val="120000"/>
              </a:lnSpc>
            </a:pPr>
            <a:r>
              <a:rPr lang="zh-CN" altLang="en-US" sz="1465" dirty="0">
                <a:solidFill>
                  <a:schemeClr val="bg1"/>
                </a:solidFill>
                <a:cs typeface="+mn-ea"/>
                <a:sym typeface="+mn-lt"/>
              </a:rPr>
              <a:t>直观的用戸互动服务，提升用戸体验</a:t>
            </a:r>
            <a:endParaRPr lang="zh-CN" altLang="en-US" dirty="0">
              <a:cs typeface="+mn-ea"/>
              <a:sym typeface="+mn-lt"/>
            </a:endParaRPr>
          </a:p>
        </p:txBody>
      </p:sp>
      <p:sp>
        <p:nvSpPr>
          <p:cNvPr id="43" name="矩形 47"/>
          <p:cNvSpPr>
            <a:spLocks noChangeArrowheads="1"/>
          </p:cNvSpPr>
          <p:nvPr>
            <p:custDataLst>
              <p:tags r:id="rId38"/>
            </p:custDataLst>
          </p:nvPr>
        </p:nvSpPr>
        <p:spPr bwMode="auto">
          <a:xfrm>
            <a:off x="1373505" y="4237990"/>
            <a:ext cx="2159000" cy="9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7" tIns="45715" rIns="91427" bIns="45715">
            <a:noAutofit/>
          </a:bodyPr>
          <a:lstStyle/>
          <a:p>
            <a:pPr algn="r">
              <a:lnSpc>
                <a:spcPct val="120000"/>
              </a:lnSpc>
            </a:pPr>
            <a:r>
              <a:rPr lang="zh-CN" altLang="en-US" sz="1465" dirty="0">
                <a:solidFill>
                  <a:schemeClr val="bg1"/>
                </a:solidFill>
                <a:cs typeface="+mn-ea"/>
                <a:sym typeface="+mn-lt"/>
              </a:rPr>
              <a:t>严格控制机制：</a:t>
            </a:r>
            <a:endParaRPr lang="en-US" altLang="zh-CN" sz="1465" dirty="0">
              <a:solidFill>
                <a:schemeClr val="bg1"/>
              </a:solidFill>
              <a:cs typeface="+mn-ea"/>
              <a:sym typeface="+mn-lt"/>
            </a:endParaRPr>
          </a:p>
          <a:p>
            <a:pPr algn="r">
              <a:lnSpc>
                <a:spcPct val="120000"/>
              </a:lnSpc>
            </a:pPr>
            <a:r>
              <a:rPr lang="zh-CN" altLang="en-US" sz="1465" dirty="0">
                <a:solidFill>
                  <a:schemeClr val="bg1"/>
                </a:solidFill>
                <a:cs typeface="+mn-ea"/>
                <a:sym typeface="+mn-lt"/>
              </a:rPr>
              <a:t>学生缴费控制、餐单保密控制、退费金额控制</a:t>
            </a:r>
            <a:endParaRPr lang="zh-CN" altLang="en-US" dirty="0">
              <a:cs typeface="+mn-ea"/>
              <a:sym typeface="+mn-lt"/>
            </a:endParaRPr>
          </a:p>
        </p:txBody>
      </p:sp>
      <p:sp>
        <p:nvSpPr>
          <p:cNvPr id="45" name="矩形 47"/>
          <p:cNvSpPr>
            <a:spLocks noChangeArrowheads="1"/>
          </p:cNvSpPr>
          <p:nvPr>
            <p:custDataLst>
              <p:tags r:id="rId39"/>
            </p:custDataLst>
          </p:nvPr>
        </p:nvSpPr>
        <p:spPr bwMode="auto">
          <a:xfrm>
            <a:off x="8632829" y="2044384"/>
            <a:ext cx="2206625"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7" tIns="45715" rIns="91427" bIns="45715">
            <a:spAutoFit/>
          </a:bodyPr>
          <a:lstStyle/>
          <a:p>
            <a:pPr>
              <a:lnSpc>
                <a:spcPct val="120000"/>
              </a:lnSpc>
            </a:pPr>
            <a:r>
              <a:rPr lang="zh-CN" altLang="en-US" sz="1465" dirty="0">
                <a:solidFill>
                  <a:schemeClr val="bg1"/>
                </a:solidFill>
                <a:cs typeface="+mn-ea"/>
                <a:sym typeface="+mn-lt"/>
              </a:rPr>
              <a:t>多维度报表统计</a:t>
            </a:r>
            <a:endParaRPr lang="zh-CN" altLang="en-US" sz="1465" dirty="0">
              <a:solidFill>
                <a:schemeClr val="bg1"/>
              </a:solidFill>
              <a:cs typeface="+mn-ea"/>
              <a:sym typeface="+mn-lt"/>
            </a:endParaRPr>
          </a:p>
          <a:p>
            <a:pPr>
              <a:lnSpc>
                <a:spcPct val="120000"/>
              </a:lnSpc>
            </a:pPr>
            <a:r>
              <a:rPr lang="zh-CN" altLang="en-US" sz="1465" dirty="0">
                <a:solidFill>
                  <a:schemeClr val="bg1"/>
                </a:solidFill>
                <a:cs typeface="+mn-ea"/>
                <a:sym typeface="+mn-lt"/>
              </a:rPr>
              <a:t>及在线打印功能</a:t>
            </a:r>
            <a:endParaRPr lang="zh-CN" altLang="en-US" sz="1465" dirty="0">
              <a:solidFill>
                <a:schemeClr val="bg1"/>
              </a:solidFill>
              <a:cs typeface="+mn-ea"/>
              <a:sym typeface="+mn-lt"/>
            </a:endParaRPr>
          </a:p>
        </p:txBody>
      </p:sp>
      <p:sp>
        <p:nvSpPr>
          <p:cNvPr id="47" name="矩形 47"/>
          <p:cNvSpPr>
            <a:spLocks noChangeArrowheads="1"/>
          </p:cNvSpPr>
          <p:nvPr>
            <p:custDataLst>
              <p:tags r:id="rId40"/>
            </p:custDataLst>
          </p:nvPr>
        </p:nvSpPr>
        <p:spPr bwMode="auto">
          <a:xfrm>
            <a:off x="8670612" y="4237992"/>
            <a:ext cx="220662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7" tIns="45715" rIns="91427" bIns="45715">
            <a:spAutoFit/>
          </a:bodyPr>
          <a:lstStyle/>
          <a:p>
            <a:pPr>
              <a:lnSpc>
                <a:spcPct val="120000"/>
              </a:lnSpc>
            </a:pPr>
            <a:r>
              <a:rPr lang="zh-CN" altLang="en-US" sz="1465" dirty="0">
                <a:solidFill>
                  <a:schemeClr val="bg1"/>
                </a:solidFill>
                <a:cs typeface="+mn-ea"/>
                <a:sym typeface="+mn-lt"/>
              </a:rPr>
              <a:t>打造个性化界面及功能</a:t>
            </a:r>
            <a:endParaRPr lang="zh-CN" altLang="en-US" dirty="0">
              <a:cs typeface="+mn-ea"/>
              <a:sym typeface="+mn-lt"/>
            </a:endParaRPr>
          </a:p>
        </p:txBody>
      </p:sp>
      <p:sp>
        <p:nvSpPr>
          <p:cNvPr id="49" name="矩形 47"/>
          <p:cNvSpPr>
            <a:spLocks noChangeArrowheads="1"/>
          </p:cNvSpPr>
          <p:nvPr>
            <p:custDataLst>
              <p:tags r:id="rId41"/>
            </p:custDataLst>
          </p:nvPr>
        </p:nvSpPr>
        <p:spPr bwMode="auto">
          <a:xfrm>
            <a:off x="7542530" y="5560060"/>
            <a:ext cx="1944370" cy="63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27" tIns="45715" rIns="91427" bIns="45715">
            <a:spAutoFit/>
          </a:bodyPr>
          <a:lstStyle/>
          <a:p>
            <a:pPr>
              <a:lnSpc>
                <a:spcPct val="120000"/>
              </a:lnSpc>
            </a:pPr>
            <a:r>
              <a:rPr lang="zh-CN" altLang="en-US" sz="1465" dirty="0">
                <a:solidFill>
                  <a:schemeClr val="bg1"/>
                </a:solidFill>
                <a:cs typeface="+mn-ea"/>
                <a:sym typeface="+mn-lt"/>
              </a:rPr>
              <a:t>家长自助订餐、缴费、请假，灵活便捷</a:t>
            </a:r>
            <a:endParaRPr lang="zh-CN" altLang="en-US" dirty="0">
              <a:cs typeface="+mn-ea"/>
              <a:sym typeface="+mn-lt"/>
            </a:endParaRPr>
          </a:p>
        </p:txBody>
      </p:sp>
      <p:grpSp>
        <p:nvGrpSpPr>
          <p:cNvPr id="50" name="组合 61"/>
          <p:cNvGrpSpPr/>
          <p:nvPr>
            <p:custDataLst>
              <p:tags r:id="rId42"/>
            </p:custDataLst>
          </p:nvPr>
        </p:nvGrpSpPr>
        <p:grpSpPr bwMode="auto">
          <a:xfrm flipH="1">
            <a:off x="7748588" y="2370142"/>
            <a:ext cx="884237" cy="261937"/>
            <a:chOff x="0" y="0"/>
            <a:chExt cx="1505426" cy="262890"/>
          </a:xfrm>
        </p:grpSpPr>
        <p:sp>
          <p:nvSpPr>
            <p:cNvPr id="51" name="直接连接符 62"/>
            <p:cNvSpPr>
              <a:spLocks noChangeShapeType="1"/>
            </p:cNvSpPr>
            <p:nvPr>
              <p:custDataLst>
                <p:tags r:id="rId43"/>
              </p:custDataLst>
            </p:nvPr>
          </p:nvSpPr>
          <p:spPr bwMode="auto">
            <a:xfrm flipH="1" flipV="1">
              <a:off x="1154906" y="0"/>
              <a:ext cx="350520" cy="262890"/>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2" name="直接连接符 63"/>
            <p:cNvSpPr>
              <a:spLocks noChangeShapeType="1"/>
            </p:cNvSpPr>
            <p:nvPr>
              <p:custDataLst>
                <p:tags r:id="rId44"/>
              </p:custDataLst>
            </p:nvPr>
          </p:nvSpPr>
          <p:spPr bwMode="auto">
            <a:xfrm flipH="1">
              <a:off x="0" y="2381"/>
              <a:ext cx="1157287" cy="1"/>
            </a:xfrm>
            <a:prstGeom prst="line">
              <a:avLst/>
            </a:prstGeom>
            <a:noFill/>
            <a:ln w="12700" cap="flat" cmpd="sng">
              <a:solidFill>
                <a:schemeClr val="bg1">
                  <a:lumMod val="95000"/>
                </a:schemeClr>
              </a:solidFill>
              <a:bevel/>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54" name="矩形 113"/>
          <p:cNvSpPr>
            <a:spLocks noChangeArrowheads="1"/>
          </p:cNvSpPr>
          <p:nvPr/>
        </p:nvSpPr>
        <p:spPr bwMode="auto">
          <a:xfrm>
            <a:off x="27305" y="142240"/>
            <a:ext cx="24066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dist"/>
            <a:r>
              <a:rPr lang="zh-CN" altLang="en-US" sz="2800" b="1" dirty="0">
                <a:solidFill>
                  <a:srgbClr val="FFFFFF"/>
                </a:solidFill>
                <a:cs typeface="+mn-ea"/>
                <a:sym typeface="+mn-lt"/>
              </a:rPr>
              <a:t>解决方案</a:t>
            </a:r>
            <a:endParaRPr lang="zh-CN" altLang="en-US" b="1"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250"/>
                                  </p:stCondLst>
                                  <p:childTnLst>
                                    <p:set>
                                      <p:cBhvr>
                                        <p:cTn id="6" dur="1" fill="hold">
                                          <p:stCondLst>
                                            <p:cond delay="0"/>
                                          </p:stCondLst>
                                        </p:cTn>
                                        <p:tgtEl>
                                          <p:spTgt spid="29"/>
                                        </p:tgtEl>
                                        <p:attrNameLst>
                                          <p:attrName>style.visibility</p:attrName>
                                        </p:attrNameLst>
                                      </p:cBhvr>
                                      <p:to>
                                        <p:strVal val="visible"/>
                                      </p:to>
                                    </p:set>
                                    <p:anim calcmode="lin" valueType="num">
                                      <p:cBhvr>
                                        <p:cTn id="7" dur="350" fill="hold"/>
                                        <p:tgtEl>
                                          <p:spTgt spid="29"/>
                                        </p:tgtEl>
                                        <p:attrNameLst>
                                          <p:attrName>ppt_w</p:attrName>
                                        </p:attrNameLst>
                                      </p:cBhvr>
                                      <p:tavLst>
                                        <p:tav tm="0">
                                          <p:val>
                                            <p:fltVal val="0"/>
                                          </p:val>
                                        </p:tav>
                                        <p:tav tm="100000">
                                          <p:val>
                                            <p:strVal val="#ppt_w"/>
                                          </p:val>
                                        </p:tav>
                                      </p:tavLst>
                                    </p:anim>
                                    <p:anim calcmode="lin" valueType="num">
                                      <p:cBhvr>
                                        <p:cTn id="8" dur="350" fill="hold"/>
                                        <p:tgtEl>
                                          <p:spTgt spid="29"/>
                                        </p:tgtEl>
                                        <p:attrNameLst>
                                          <p:attrName>ppt_h</p:attrName>
                                        </p:attrNameLst>
                                      </p:cBhvr>
                                      <p:tavLst>
                                        <p:tav tm="0">
                                          <p:val>
                                            <p:fltVal val="0"/>
                                          </p:val>
                                        </p:tav>
                                        <p:tav tm="100000">
                                          <p:val>
                                            <p:strVal val="#ppt_h"/>
                                          </p:val>
                                        </p:tav>
                                      </p:tavLst>
                                    </p:anim>
                                    <p:anim calcmode="lin" valueType="num">
                                      <p:cBhvr>
                                        <p:cTn id="9" dur="350" fill="hold"/>
                                        <p:tgtEl>
                                          <p:spTgt spid="29"/>
                                        </p:tgtEl>
                                        <p:attrNameLst>
                                          <p:attrName>ppt_x</p:attrName>
                                        </p:attrNameLst>
                                      </p:cBhvr>
                                      <p:tavLst>
                                        <p:tav tm="0">
                                          <p:val>
                                            <p:fltVal val="0.5"/>
                                          </p:val>
                                        </p:tav>
                                        <p:tav tm="100000">
                                          <p:val>
                                            <p:strVal val="#ppt_x"/>
                                          </p:val>
                                        </p:tav>
                                      </p:tavLst>
                                    </p:anim>
                                    <p:anim calcmode="lin" valueType="num">
                                      <p:cBhvr>
                                        <p:cTn id="10" dur="350" fill="hold"/>
                                        <p:tgtEl>
                                          <p:spTgt spid="29"/>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14"/>
                                        </p:tgtEl>
                                        <p:attrNameLst>
                                          <p:attrName>style.visibility</p:attrName>
                                        </p:attrNameLst>
                                      </p:cBhvr>
                                      <p:to>
                                        <p:strVal val="visible"/>
                                      </p:to>
                                    </p:set>
                                    <p:anim calcmode="lin" valueType="num">
                                      <p:cBhvr>
                                        <p:cTn id="13" dur="350" fill="hold"/>
                                        <p:tgtEl>
                                          <p:spTgt spid="14"/>
                                        </p:tgtEl>
                                        <p:attrNameLst>
                                          <p:attrName>ppt_x</p:attrName>
                                        </p:attrNameLst>
                                      </p:cBhvr>
                                      <p:tavLst>
                                        <p:tav tm="0">
                                          <p:val>
                                            <p:strVal val="#ppt_x"/>
                                          </p:val>
                                        </p:tav>
                                        <p:tav tm="100000">
                                          <p:val>
                                            <p:strVal val="#ppt_x"/>
                                          </p:val>
                                        </p:tav>
                                      </p:tavLst>
                                    </p:anim>
                                    <p:anim calcmode="lin" valueType="num">
                                      <p:cBhvr>
                                        <p:cTn id="14" dur="350" fill="hold"/>
                                        <p:tgtEl>
                                          <p:spTgt spid="14"/>
                                        </p:tgtEl>
                                        <p:attrNameLst>
                                          <p:attrName>ppt_y</p:attrName>
                                        </p:attrNameLst>
                                      </p:cBhvr>
                                      <p:tavLst>
                                        <p:tav tm="0">
                                          <p:val>
                                            <p:strVal val="0-#ppt_h/2"/>
                                          </p:val>
                                        </p:tav>
                                        <p:tav tm="100000">
                                          <p:val>
                                            <p:strVal val="#ppt_y"/>
                                          </p:val>
                                        </p:tav>
                                      </p:tavLst>
                                    </p:anim>
                                  </p:childTnLst>
                                </p:cTn>
                              </p:par>
                            </p:childTnLst>
                          </p:cTn>
                        </p:par>
                        <p:par>
                          <p:cTn id="15" fill="hold">
                            <p:stCondLst>
                              <p:cond delay="750"/>
                            </p:stCondLst>
                            <p:childTnLst>
                              <p:par>
                                <p:cTn id="16" presetID="22" presetClass="entr" presetSubtype="2" fill="hold" nodeType="afterEffect">
                                  <p:stCondLst>
                                    <p:cond delay="15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right)">
                                      <p:cBhvr>
                                        <p:cTn id="21" dur="400"/>
                                        <p:tgtEl>
                                          <p:spTgt spid="39"/>
                                        </p:tgtEl>
                                      </p:cBhvr>
                                    </p:animEffect>
                                  </p:childTnLst>
                                </p:cTn>
                              </p:par>
                            </p:childTnLst>
                          </p:cTn>
                        </p:par>
                        <p:par>
                          <p:cTn id="22" fill="hold">
                            <p:stCondLst>
                              <p:cond delay="1400"/>
                            </p:stCondLst>
                            <p:childTnLst>
                              <p:par>
                                <p:cTn id="23" presetID="2" presetClass="entr" presetSubtype="2" fill="hold" nodeType="afterEffect">
                                  <p:stCondLst>
                                    <p:cond delay="15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50" fill="hold"/>
                                        <p:tgtEl>
                                          <p:spTgt spid="11"/>
                                        </p:tgtEl>
                                        <p:attrNameLst>
                                          <p:attrName>ppt_x</p:attrName>
                                        </p:attrNameLst>
                                      </p:cBhvr>
                                      <p:tavLst>
                                        <p:tav tm="0">
                                          <p:val>
                                            <p:strVal val="1+#ppt_w/2"/>
                                          </p:val>
                                        </p:tav>
                                        <p:tav tm="100000">
                                          <p:val>
                                            <p:strVal val="#ppt_x"/>
                                          </p:val>
                                        </p:tav>
                                      </p:tavLst>
                                    </p:anim>
                                    <p:anim calcmode="lin" valueType="num">
                                      <p:cBhvr>
                                        <p:cTn id="26" dur="35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2" presetClass="entr" presetSubtype="8"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left)">
                                      <p:cBhvr>
                                        <p:cTn id="33" dur="400"/>
                                        <p:tgtEl>
                                          <p:spTgt spid="45"/>
                                        </p:tgtEl>
                                      </p:cBhvr>
                                    </p:animEffect>
                                  </p:childTnLst>
                                </p:cTn>
                              </p:par>
                            </p:childTnLst>
                          </p:cTn>
                        </p:par>
                        <p:par>
                          <p:cTn id="34" fill="hold">
                            <p:stCondLst>
                              <p:cond delay="2550"/>
                            </p:stCondLst>
                            <p:childTnLst>
                              <p:par>
                                <p:cTn id="35" presetID="2" presetClass="entr" presetSubtype="2" fill="hold" nodeType="afterEffect">
                                  <p:stCondLst>
                                    <p:cond delay="150"/>
                                  </p:stCondLst>
                                  <p:childTnLst>
                                    <p:set>
                                      <p:cBhvr>
                                        <p:cTn id="36" dur="1" fill="hold">
                                          <p:stCondLst>
                                            <p:cond delay="0"/>
                                          </p:stCondLst>
                                        </p:cTn>
                                        <p:tgtEl>
                                          <p:spTgt spid="17"/>
                                        </p:tgtEl>
                                        <p:attrNameLst>
                                          <p:attrName>style.visibility</p:attrName>
                                        </p:attrNameLst>
                                      </p:cBhvr>
                                      <p:to>
                                        <p:strVal val="visible"/>
                                      </p:to>
                                    </p:set>
                                    <p:anim calcmode="lin" valueType="num">
                                      <p:cBhvr>
                                        <p:cTn id="37" dur="350" fill="hold"/>
                                        <p:tgtEl>
                                          <p:spTgt spid="17"/>
                                        </p:tgtEl>
                                        <p:attrNameLst>
                                          <p:attrName>ppt_x</p:attrName>
                                        </p:attrNameLst>
                                      </p:cBhvr>
                                      <p:tavLst>
                                        <p:tav tm="0">
                                          <p:val>
                                            <p:strVal val="1+#ppt_w/2"/>
                                          </p:val>
                                        </p:tav>
                                        <p:tav tm="100000">
                                          <p:val>
                                            <p:strVal val="#ppt_x"/>
                                          </p:val>
                                        </p:tav>
                                      </p:tavLst>
                                    </p:anim>
                                    <p:anim calcmode="lin" valueType="num">
                                      <p:cBhvr>
                                        <p:cTn id="38" dur="35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3200"/>
                            </p:stCondLst>
                            <p:childTnLst>
                              <p:par>
                                <p:cTn id="40" presetID="2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350"/>
                                        <p:tgtEl>
                                          <p:spTgt spid="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400"/>
                                        <p:tgtEl>
                                          <p:spTgt spid="47"/>
                                        </p:tgtEl>
                                      </p:cBhvr>
                                    </p:animEffect>
                                  </p:childTnLst>
                                </p:cTn>
                              </p:par>
                            </p:childTnLst>
                          </p:cTn>
                        </p:par>
                        <p:par>
                          <p:cTn id="46" fill="hold">
                            <p:stCondLst>
                              <p:cond delay="3700"/>
                            </p:stCondLst>
                            <p:childTnLst>
                              <p:par>
                                <p:cTn id="47" presetID="2" presetClass="entr" presetSubtype="4" fill="hold" nodeType="afterEffect">
                                  <p:stCondLst>
                                    <p:cond delay="15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50" fill="hold"/>
                                        <p:tgtEl>
                                          <p:spTgt spid="26"/>
                                        </p:tgtEl>
                                        <p:attrNameLst>
                                          <p:attrName>ppt_x</p:attrName>
                                        </p:attrNameLst>
                                      </p:cBhvr>
                                      <p:tavLst>
                                        <p:tav tm="0">
                                          <p:val>
                                            <p:strVal val="#ppt_x"/>
                                          </p:val>
                                        </p:tav>
                                        <p:tav tm="100000">
                                          <p:val>
                                            <p:strVal val="#ppt_x"/>
                                          </p:val>
                                        </p:tav>
                                      </p:tavLst>
                                    </p:anim>
                                    <p:anim calcmode="lin" valueType="num">
                                      <p:cBhvr>
                                        <p:cTn id="50" dur="350" fill="hold"/>
                                        <p:tgtEl>
                                          <p:spTgt spid="26"/>
                                        </p:tgtEl>
                                        <p:attrNameLst>
                                          <p:attrName>ppt_y</p:attrName>
                                        </p:attrNameLst>
                                      </p:cBhvr>
                                      <p:tavLst>
                                        <p:tav tm="0">
                                          <p:val>
                                            <p:strVal val="1+#ppt_h/2"/>
                                          </p:val>
                                        </p:tav>
                                        <p:tav tm="100000">
                                          <p:val>
                                            <p:strVal val="#ppt_y"/>
                                          </p:val>
                                        </p:tav>
                                      </p:tavLst>
                                    </p:anim>
                                  </p:childTnLst>
                                </p:cTn>
                              </p:par>
                            </p:childTnLst>
                          </p:cTn>
                        </p:par>
                        <p:par>
                          <p:cTn id="51" fill="hold">
                            <p:stCondLst>
                              <p:cond delay="4350"/>
                            </p:stCondLst>
                            <p:childTnLst>
                              <p:par>
                                <p:cTn id="52" presetID="22" presetClass="entr" presetSubtype="8"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400"/>
                                        <p:tgtEl>
                                          <p:spTgt spid="49"/>
                                        </p:tgtEl>
                                      </p:cBhvr>
                                    </p:animEffect>
                                  </p:childTnLst>
                                </p:cTn>
                              </p:par>
                            </p:childTnLst>
                          </p:cTn>
                        </p:par>
                        <p:par>
                          <p:cTn id="58" fill="hold">
                            <p:stCondLst>
                              <p:cond delay="4850"/>
                            </p:stCondLst>
                            <p:childTnLst>
                              <p:par>
                                <p:cTn id="59" presetID="2" presetClass="entr" presetSubtype="8" fill="hold" nodeType="afterEffect">
                                  <p:stCondLst>
                                    <p:cond delay="150"/>
                                  </p:stCondLst>
                                  <p:childTnLst>
                                    <p:set>
                                      <p:cBhvr>
                                        <p:cTn id="60" dur="1" fill="hold">
                                          <p:stCondLst>
                                            <p:cond delay="0"/>
                                          </p:stCondLst>
                                        </p:cTn>
                                        <p:tgtEl>
                                          <p:spTgt spid="20"/>
                                        </p:tgtEl>
                                        <p:attrNameLst>
                                          <p:attrName>style.visibility</p:attrName>
                                        </p:attrNameLst>
                                      </p:cBhvr>
                                      <p:to>
                                        <p:strVal val="visible"/>
                                      </p:to>
                                    </p:set>
                                    <p:anim calcmode="lin" valueType="num">
                                      <p:cBhvr>
                                        <p:cTn id="61" dur="350" fill="hold"/>
                                        <p:tgtEl>
                                          <p:spTgt spid="20"/>
                                        </p:tgtEl>
                                        <p:attrNameLst>
                                          <p:attrName>ppt_x</p:attrName>
                                        </p:attrNameLst>
                                      </p:cBhvr>
                                      <p:tavLst>
                                        <p:tav tm="0">
                                          <p:val>
                                            <p:strVal val="0-#ppt_w/2"/>
                                          </p:val>
                                        </p:tav>
                                        <p:tav tm="100000">
                                          <p:val>
                                            <p:strVal val="#ppt_x"/>
                                          </p:val>
                                        </p:tav>
                                      </p:tavLst>
                                    </p:anim>
                                    <p:anim calcmode="lin" valueType="num">
                                      <p:cBhvr>
                                        <p:cTn id="62" dur="350" fill="hold"/>
                                        <p:tgtEl>
                                          <p:spTgt spid="20"/>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2" presetClass="entr" presetSubtype="2"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right)">
                                      <p:cBhvr>
                                        <p:cTn id="66" dur="350"/>
                                        <p:tgtEl>
                                          <p:spTgt spid="6"/>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right)">
                                      <p:cBhvr>
                                        <p:cTn id="69" dur="400"/>
                                        <p:tgtEl>
                                          <p:spTgt spid="43"/>
                                        </p:tgtEl>
                                      </p:cBhvr>
                                    </p:animEffect>
                                  </p:childTnLst>
                                </p:cTn>
                              </p:par>
                            </p:childTnLst>
                          </p:cTn>
                        </p:par>
                        <p:par>
                          <p:cTn id="70" fill="hold">
                            <p:stCondLst>
                              <p:cond delay="6000"/>
                            </p:stCondLst>
                            <p:childTnLst>
                              <p:par>
                                <p:cTn id="71" presetID="2" presetClass="entr" presetSubtype="8" fill="hold" nodeType="afterEffect">
                                  <p:stCondLst>
                                    <p:cond delay="150"/>
                                  </p:stCondLst>
                                  <p:childTnLst>
                                    <p:set>
                                      <p:cBhvr>
                                        <p:cTn id="72" dur="1" fill="hold">
                                          <p:stCondLst>
                                            <p:cond delay="0"/>
                                          </p:stCondLst>
                                        </p:cTn>
                                        <p:tgtEl>
                                          <p:spTgt spid="23"/>
                                        </p:tgtEl>
                                        <p:attrNameLst>
                                          <p:attrName>style.visibility</p:attrName>
                                        </p:attrNameLst>
                                      </p:cBhvr>
                                      <p:to>
                                        <p:strVal val="visible"/>
                                      </p:to>
                                    </p:set>
                                    <p:anim calcmode="lin" valueType="num">
                                      <p:cBhvr>
                                        <p:cTn id="73" dur="350" fill="hold"/>
                                        <p:tgtEl>
                                          <p:spTgt spid="23"/>
                                        </p:tgtEl>
                                        <p:attrNameLst>
                                          <p:attrName>ppt_x</p:attrName>
                                        </p:attrNameLst>
                                      </p:cBhvr>
                                      <p:tavLst>
                                        <p:tav tm="0">
                                          <p:val>
                                            <p:strVal val="0-#ppt_w/2"/>
                                          </p:val>
                                        </p:tav>
                                        <p:tav tm="100000">
                                          <p:val>
                                            <p:strVal val="#ppt_x"/>
                                          </p:val>
                                        </p:tav>
                                      </p:tavLst>
                                    </p:anim>
                                    <p:anim calcmode="lin" valueType="num">
                                      <p:cBhvr>
                                        <p:cTn id="74" dur="350" fill="hold"/>
                                        <p:tgtEl>
                                          <p:spTgt spid="23"/>
                                        </p:tgtEl>
                                        <p:attrNameLst>
                                          <p:attrName>ppt_y</p:attrName>
                                        </p:attrNameLst>
                                      </p:cBhvr>
                                      <p:tavLst>
                                        <p:tav tm="0">
                                          <p:val>
                                            <p:strVal val="#ppt_y"/>
                                          </p:val>
                                        </p:tav>
                                        <p:tav tm="100000">
                                          <p:val>
                                            <p:strVal val="#ppt_y"/>
                                          </p:val>
                                        </p:tav>
                                      </p:tavLst>
                                    </p:anim>
                                  </p:childTnLst>
                                </p:cTn>
                              </p:par>
                            </p:childTnLst>
                          </p:cTn>
                        </p:par>
                        <p:par>
                          <p:cTn id="75" fill="hold">
                            <p:stCondLst>
                              <p:cond delay="6650"/>
                            </p:stCondLst>
                            <p:childTnLst>
                              <p:par>
                                <p:cTn id="76" presetID="22" presetClass="entr" presetSubtype="2"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350"/>
                                        <p:tgtEl>
                                          <p:spTgt spid="7"/>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4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7" grpId="0" bldLvl="0" animBg="1"/>
      <p:bldP spid="39" grpId="0" bldLvl="0" autoUpdateAnimBg="0"/>
      <p:bldP spid="41" grpId="0" bldLvl="0" autoUpdateAnimBg="0"/>
      <p:bldP spid="43" grpId="0" bldLvl="0" autoUpdateAnimBg="0"/>
      <p:bldP spid="45" grpId="0" bldLvl="0" autoUpdateAnimBg="0"/>
      <p:bldP spid="47" grpId="0" bldLvl="0" autoUpdateAnimBg="0"/>
      <p:bldP spid="49"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txBox="1"/>
          <p:nvPr/>
        </p:nvSpPr>
        <p:spPr>
          <a:xfrm>
            <a:off x="5885351" y="2355716"/>
            <a:ext cx="3416320" cy="1015663"/>
          </a:xfrm>
          <a:prstGeom prst="rect">
            <a:avLst/>
          </a:prstGeom>
          <a:noFill/>
        </p:spPr>
        <p:txBody>
          <a:bodyPr wrap="none" rtlCol="0">
            <a:spAutoFit/>
          </a:bodyPr>
          <a:lstStyle/>
          <a:p>
            <a:r>
              <a:rPr lang="zh-CN" altLang="en-US" sz="6000" b="1" spc="300" dirty="0">
                <a:solidFill>
                  <a:schemeClr val="bg1"/>
                </a:solidFill>
                <a:cs typeface="+mn-ea"/>
                <a:sym typeface="+mn-lt"/>
              </a:rPr>
              <a:t>谢谢观看</a:t>
            </a:r>
            <a:endParaRPr lang="zh-CN" altLang="en-US" sz="6000" b="1" spc="300" dirty="0">
              <a:solidFill>
                <a:schemeClr val="bg1"/>
              </a:solidFill>
              <a:cs typeface="+mn-ea"/>
              <a:sym typeface="+mn-lt"/>
            </a:endParaRPr>
          </a:p>
        </p:txBody>
      </p:sp>
      <p:pic>
        <p:nvPicPr>
          <p:cNvPr id="6" name="图片 5"/>
          <p:cNvPicPr>
            <a:picLocks noChangeAspect="1"/>
          </p:cNvPicPr>
          <p:nvPr/>
        </p:nvPicPr>
        <p:blipFill>
          <a:blip r:embed="rId1" cstate="screen">
            <a:duotone>
              <a:prstClr val="black"/>
              <a:srgbClr val="041933">
                <a:tint val="45000"/>
                <a:satMod val="400000"/>
              </a:srgbClr>
            </a:duotone>
          </a:blip>
          <a:stretch>
            <a:fillRect/>
          </a:stretch>
        </p:blipFill>
        <p:spPr>
          <a:xfrm>
            <a:off x="-406569" y="0"/>
            <a:ext cx="6456023" cy="6302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47397" y="2756926"/>
            <a:ext cx="3887653" cy="666786"/>
          </a:xfrm>
          <a:prstGeom prst="rect">
            <a:avLst/>
          </a:prstGeom>
        </p:spPr>
        <p:txBody>
          <a:bodyPr wrap="square">
            <a:spAutoFit/>
          </a:bodyPr>
          <a:lstStyle/>
          <a:p>
            <a:r>
              <a:rPr lang="zh-CN" altLang="en-US" sz="3735" b="1" dirty="0">
                <a:solidFill>
                  <a:schemeClr val="bg1"/>
                </a:solidFill>
                <a:cs typeface="+mn-ea"/>
                <a:sym typeface="+mn-lt"/>
              </a:rPr>
              <a:t>公司介绍</a:t>
            </a:r>
            <a:endParaRPr lang="zh-CN" altLang="en-US" sz="1400" b="1" dirty="0">
              <a:solidFill>
                <a:schemeClr val="bg1"/>
              </a:solidFill>
              <a:cs typeface="+mn-ea"/>
              <a:sym typeface="+mn-lt"/>
            </a:endParaRPr>
          </a:p>
        </p:txBody>
      </p:sp>
      <p:sp>
        <p:nvSpPr>
          <p:cNvPr id="3" name="文本框 26"/>
          <p:cNvSpPr txBox="1"/>
          <p:nvPr/>
        </p:nvSpPr>
        <p:spPr>
          <a:xfrm>
            <a:off x="6647397" y="3373032"/>
            <a:ext cx="5135792" cy="1668780"/>
          </a:xfrm>
          <a:prstGeom prst="rect">
            <a:avLst/>
          </a:prstGeom>
          <a:noFill/>
        </p:spPr>
        <p:txBody>
          <a:bodyPr wrap="square" rtlCol="0">
            <a:spAutoFit/>
          </a:bodyPr>
          <a:lstStyle/>
          <a:p>
            <a:pPr indent="289560" fontAlgn="auto">
              <a:lnSpc>
                <a:spcPct val="150000"/>
              </a:lnSpc>
              <a:extLst>
                <a:ext uri="{35155182-B16C-46BC-9424-99874614C6A1}">
                  <wpsdc:indentchars xmlns:wpsdc="http://www.wps.cn/officeDocument/2017/drawingmlCustomData" val="200" checksum="4061977388"/>
                </a:ext>
              </a:extLst>
            </a:pPr>
            <a:r>
              <a:rPr lang="zh-CN" altLang="en-US" sz="1135" dirty="0">
                <a:solidFill>
                  <a:schemeClr val="bg1"/>
                </a:solidFill>
                <a:cs typeface="+mn-ea"/>
                <a:sym typeface="+mn-lt"/>
              </a:rPr>
              <a:t>厦门光镊科技</a:t>
            </a:r>
            <a:r>
              <a:rPr lang="en-US" altLang="zh-CN" sz="1135" dirty="0">
                <a:solidFill>
                  <a:schemeClr val="bg1"/>
                </a:solidFill>
                <a:cs typeface="+mn-ea"/>
                <a:sym typeface="+mn-lt"/>
              </a:rPr>
              <a:t>有限公司是中国领先的教育信息化软件产品研发企业，专注于</a:t>
            </a:r>
            <a:r>
              <a:rPr lang="zh-CN" altLang="en-US" sz="1135" dirty="0">
                <a:solidFill>
                  <a:schemeClr val="bg1"/>
                </a:solidFill>
                <a:cs typeface="+mn-ea"/>
                <a:sym typeface="+mn-lt"/>
              </a:rPr>
              <a:t>教育</a:t>
            </a:r>
            <a:r>
              <a:rPr lang="en-US" altLang="zh-CN" sz="1135" dirty="0">
                <a:solidFill>
                  <a:schemeClr val="bg1"/>
                </a:solidFill>
                <a:cs typeface="+mn-ea"/>
                <a:sym typeface="+mn-lt"/>
              </a:rPr>
              <a:t>领域的软件研发，致力于让中国教育更智慧。我们围绕学校需求进行持续创新，与合作伙伴开放合作，在教育信息化这个专属领域构筑了</a:t>
            </a:r>
            <a:r>
              <a:rPr lang="zh-CN" altLang="en-US" sz="1135" dirty="0">
                <a:solidFill>
                  <a:schemeClr val="bg1"/>
                </a:solidFill>
                <a:cs typeface="+mn-ea"/>
                <a:sym typeface="+mn-lt"/>
              </a:rPr>
              <a:t>智慧校园</a:t>
            </a:r>
            <a:r>
              <a:rPr lang="en-US" altLang="zh-CN" sz="1135" dirty="0">
                <a:solidFill>
                  <a:schemeClr val="bg1"/>
                </a:solidFill>
                <a:cs typeface="+mn-ea"/>
                <a:sym typeface="+mn-lt"/>
              </a:rPr>
              <a:t>解决方案优势。我们致力于通过技术创新为幼儿园、小学、初级中学、高级中学、特殊教育学校提供有竞争力的数字校园建设方案，持续提升用户体验，为客户创造最大价值。</a:t>
            </a:r>
            <a:endParaRPr lang="en-US" altLang="zh-CN" sz="1135" dirty="0">
              <a:solidFill>
                <a:schemeClr val="bg1"/>
              </a:solidFill>
              <a:cs typeface="+mn-ea"/>
              <a:sym typeface="+mn-lt"/>
            </a:endParaRPr>
          </a:p>
        </p:txBody>
      </p:sp>
      <p:pic>
        <p:nvPicPr>
          <p:cNvPr id="4" name="图片 3"/>
          <p:cNvPicPr>
            <a:picLocks noChangeAspect="1"/>
          </p:cNvPicPr>
          <p:nvPr/>
        </p:nvPicPr>
        <p:blipFill>
          <a:blip r:embed="rId1" cstate="screen">
            <a:duotone>
              <a:prstClr val="black"/>
              <a:srgbClr val="041933">
                <a:tint val="45000"/>
                <a:satMod val="400000"/>
              </a:srgbClr>
            </a:duotone>
          </a:blip>
          <a:stretch>
            <a:fillRect/>
          </a:stretch>
        </p:blipFill>
        <p:spPr>
          <a:xfrm>
            <a:off x="-97287" y="0"/>
            <a:ext cx="6456023" cy="6302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785352" y="3838575"/>
            <a:ext cx="923925" cy="2260600"/>
          </a:xfrm>
          <a:prstGeom prst="rect">
            <a:avLst/>
          </a:prstGeom>
          <a:solidFill>
            <a:srgbClr val="0082B4">
              <a:alpha val="27000"/>
            </a:srgbClr>
          </a:solidFill>
          <a:ln>
            <a:noFill/>
          </a:ln>
        </p:spPr>
        <p:txBody>
          <a:bodyPr lIns="121907" tIns="60953" rIns="121907" bIns="60953" anchor="ctr"/>
          <a:lstStyle/>
          <a:p>
            <a:pPr algn="ctr"/>
            <a:endParaRPr lang="zh-CN" altLang="zh-CN" dirty="0">
              <a:solidFill>
                <a:srgbClr val="FFFFFF"/>
              </a:solidFill>
              <a:cs typeface="+mn-ea"/>
              <a:sym typeface="+mn-lt"/>
            </a:endParaRPr>
          </a:p>
        </p:txBody>
      </p:sp>
      <p:sp>
        <p:nvSpPr>
          <p:cNvPr id="3" name="矩形 37"/>
          <p:cNvSpPr>
            <a:spLocks noChangeArrowheads="1"/>
          </p:cNvSpPr>
          <p:nvPr/>
        </p:nvSpPr>
        <p:spPr bwMode="auto">
          <a:xfrm>
            <a:off x="4995865" y="3838575"/>
            <a:ext cx="4667251" cy="2260600"/>
          </a:xfrm>
          <a:prstGeom prst="rect">
            <a:avLst/>
          </a:prstGeom>
          <a:solidFill>
            <a:srgbClr val="0082B4">
              <a:alpha val="27000"/>
            </a:srgbClr>
          </a:solidFill>
          <a:ln>
            <a:noFill/>
          </a:ln>
        </p:spPr>
        <p:txBody>
          <a:bodyPr lIns="121907" tIns="60953" rIns="121907" bIns="60953" anchor="ctr"/>
          <a:lstStyle/>
          <a:p>
            <a:pPr algn="ctr"/>
            <a:endParaRPr lang="zh-CN" altLang="zh-CN" dirty="0">
              <a:solidFill>
                <a:srgbClr val="FFFFFF"/>
              </a:solidFill>
              <a:cs typeface="+mn-ea"/>
              <a:sym typeface="+mn-lt"/>
            </a:endParaRPr>
          </a:p>
        </p:txBody>
      </p:sp>
      <p:sp>
        <p:nvSpPr>
          <p:cNvPr id="4" name="矩形 46"/>
          <p:cNvSpPr>
            <a:spLocks noChangeAspect="1" noChangeArrowheads="1"/>
          </p:cNvSpPr>
          <p:nvPr/>
        </p:nvSpPr>
        <p:spPr bwMode="auto">
          <a:xfrm>
            <a:off x="1485904" y="3838575"/>
            <a:ext cx="3389313" cy="2260600"/>
          </a:xfrm>
          <a:prstGeom prst="rect">
            <a:avLst/>
          </a:prstGeom>
          <a:blipFill dpi="0" rotWithShape="1">
            <a:blip r:embed="rId1" cstate="screen"/>
            <a:srcRect/>
            <a:stretch>
              <a:fillRect/>
            </a:stretch>
          </a:blipFill>
          <a:ln>
            <a:noFill/>
          </a:ln>
        </p:spPr>
        <p:txBody>
          <a:bodyPr lIns="121907" tIns="60953" rIns="121907" bIns="60953" anchor="ctr"/>
          <a:lstStyle/>
          <a:p>
            <a:pPr algn="ctr"/>
            <a:endParaRPr lang="zh-CN" altLang="zh-CN" dirty="0">
              <a:solidFill>
                <a:srgbClr val="FFFFFF"/>
              </a:solidFill>
              <a:cs typeface="+mn-ea"/>
              <a:sym typeface="+mn-lt"/>
            </a:endParaRPr>
          </a:p>
        </p:txBody>
      </p:sp>
      <p:sp>
        <p:nvSpPr>
          <p:cNvPr id="5" name="矩形 47"/>
          <p:cNvSpPr>
            <a:spLocks noChangeAspect="1" noChangeArrowheads="1"/>
          </p:cNvSpPr>
          <p:nvPr/>
        </p:nvSpPr>
        <p:spPr bwMode="auto">
          <a:xfrm>
            <a:off x="3840168" y="1485900"/>
            <a:ext cx="3386137" cy="2259013"/>
          </a:xfrm>
          <a:prstGeom prst="rect">
            <a:avLst/>
          </a:prstGeom>
          <a:blipFill dpi="0" rotWithShape="1">
            <a:blip r:embed="rId2" cstate="screen"/>
            <a:srcRect/>
            <a:stretch>
              <a:fillRect/>
            </a:stretch>
          </a:blipFill>
          <a:ln>
            <a:noFill/>
          </a:ln>
        </p:spPr>
        <p:txBody>
          <a:bodyPr lIns="121907" tIns="60953" rIns="121907" bIns="60953" anchor="ctr"/>
          <a:lstStyle/>
          <a:p>
            <a:pPr algn="ctr"/>
            <a:endParaRPr lang="zh-CN" altLang="zh-CN" dirty="0">
              <a:solidFill>
                <a:srgbClr val="FFFFFF"/>
              </a:solidFill>
              <a:cs typeface="+mn-ea"/>
              <a:sym typeface="+mn-lt"/>
            </a:endParaRPr>
          </a:p>
        </p:txBody>
      </p:sp>
      <p:sp>
        <p:nvSpPr>
          <p:cNvPr id="6" name="矩形 1"/>
          <p:cNvSpPr>
            <a:spLocks noChangeArrowheads="1"/>
          </p:cNvSpPr>
          <p:nvPr/>
        </p:nvSpPr>
        <p:spPr bwMode="auto">
          <a:xfrm>
            <a:off x="1485900" y="1484313"/>
            <a:ext cx="2260600" cy="2260600"/>
          </a:xfrm>
          <a:prstGeom prst="rect">
            <a:avLst/>
          </a:prstGeom>
          <a:solidFill>
            <a:srgbClr val="1AA4DE">
              <a:alpha val="27000"/>
            </a:srgbClr>
          </a:solidFill>
          <a:ln>
            <a:noFill/>
          </a:ln>
        </p:spPr>
        <p:txBody>
          <a:bodyPr lIns="121907" tIns="60953" rIns="121907" bIns="60953" anchor="ctr"/>
          <a:lstStyle/>
          <a:p>
            <a:pPr algn="ctr"/>
            <a:endParaRPr lang="zh-CN" altLang="zh-CN" dirty="0">
              <a:solidFill>
                <a:srgbClr val="FF8607"/>
              </a:solidFill>
              <a:cs typeface="+mn-ea"/>
              <a:sym typeface="+mn-lt"/>
            </a:endParaRPr>
          </a:p>
        </p:txBody>
      </p:sp>
      <p:sp>
        <p:nvSpPr>
          <p:cNvPr id="7" name="矩形 59"/>
          <p:cNvSpPr>
            <a:spLocks noChangeAspect="1" noChangeArrowheads="1"/>
          </p:cNvSpPr>
          <p:nvPr/>
        </p:nvSpPr>
        <p:spPr bwMode="auto">
          <a:xfrm>
            <a:off x="7319963" y="1484313"/>
            <a:ext cx="3389312" cy="2260600"/>
          </a:xfrm>
          <a:prstGeom prst="rect">
            <a:avLst/>
          </a:prstGeom>
          <a:blipFill dpi="0" rotWithShape="1">
            <a:blip r:embed="rId3" cstate="screen"/>
            <a:srcRect/>
            <a:stretch>
              <a:fillRect/>
            </a:stretch>
          </a:blipFill>
          <a:ln>
            <a:noFill/>
          </a:ln>
        </p:spPr>
        <p:txBody>
          <a:bodyPr lIns="121907" tIns="60953" rIns="121907" bIns="60953" anchor="ctr"/>
          <a:lstStyle/>
          <a:p>
            <a:pPr algn="ctr"/>
            <a:endParaRPr lang="zh-CN" altLang="zh-CN" dirty="0">
              <a:solidFill>
                <a:srgbClr val="FFFFFF"/>
              </a:solidFill>
              <a:cs typeface="+mn-ea"/>
              <a:sym typeface="+mn-lt"/>
            </a:endParaRPr>
          </a:p>
        </p:txBody>
      </p:sp>
      <p:sp>
        <p:nvSpPr>
          <p:cNvPr id="8" name="矩形 56"/>
          <p:cNvSpPr>
            <a:spLocks noChangeArrowheads="1"/>
          </p:cNvSpPr>
          <p:nvPr/>
        </p:nvSpPr>
        <p:spPr bwMode="auto">
          <a:xfrm>
            <a:off x="1485901" y="1612902"/>
            <a:ext cx="2152651" cy="4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7" tIns="60953" rIns="121907" bIns="60953">
            <a:spAutoFit/>
          </a:bodyPr>
          <a:lstStyle/>
          <a:p>
            <a:pPr algn="r"/>
            <a:r>
              <a:rPr lang="zh-CN" altLang="en-US" sz="2265" dirty="0">
                <a:solidFill>
                  <a:schemeClr val="bg1"/>
                </a:solidFill>
                <a:cs typeface="+mn-ea"/>
                <a:sym typeface="+mn-lt"/>
              </a:rPr>
              <a:t>多种成熟产品</a:t>
            </a:r>
            <a:endParaRPr lang="zh-CN" altLang="en-US" sz="2265" dirty="0">
              <a:solidFill>
                <a:schemeClr val="bg1"/>
              </a:solidFill>
              <a:cs typeface="+mn-ea"/>
              <a:sym typeface="+mn-lt"/>
            </a:endParaRPr>
          </a:p>
        </p:txBody>
      </p:sp>
      <p:sp>
        <p:nvSpPr>
          <p:cNvPr id="9" name="矩形 57"/>
          <p:cNvSpPr>
            <a:spLocks noChangeArrowheads="1"/>
          </p:cNvSpPr>
          <p:nvPr/>
        </p:nvSpPr>
        <p:spPr bwMode="auto">
          <a:xfrm>
            <a:off x="1801815" y="2062164"/>
            <a:ext cx="1841500" cy="66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7" tIns="60953" rIns="121907" bIns="60953">
            <a:spAutoFit/>
          </a:bodyPr>
          <a:lstStyle/>
          <a:p>
            <a:pPr algn="r">
              <a:lnSpc>
                <a:spcPts val="2125"/>
              </a:lnSpc>
            </a:pPr>
            <a:r>
              <a:rPr lang="zh-CN" sz="1465" dirty="0">
                <a:solidFill>
                  <a:schemeClr val="bg1"/>
                </a:solidFill>
                <a:cs typeface="+mn-ea"/>
                <a:sym typeface="+mn-lt"/>
              </a:rPr>
              <a:t>技术成熟，安全可靠，方便快捷</a:t>
            </a:r>
            <a:endParaRPr lang="zh-CN" sz="1465" dirty="0">
              <a:solidFill>
                <a:schemeClr val="bg1"/>
              </a:solidFill>
              <a:cs typeface="+mn-ea"/>
              <a:sym typeface="+mn-lt"/>
            </a:endParaRPr>
          </a:p>
        </p:txBody>
      </p:sp>
      <p:sp>
        <p:nvSpPr>
          <p:cNvPr id="10" name="矩形 44"/>
          <p:cNvSpPr>
            <a:spLocks noChangeArrowheads="1"/>
          </p:cNvSpPr>
          <p:nvPr/>
        </p:nvSpPr>
        <p:spPr bwMode="auto">
          <a:xfrm>
            <a:off x="5126039" y="3979865"/>
            <a:ext cx="3098800" cy="46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7" tIns="60953" rIns="121907" bIns="60953">
            <a:spAutoFit/>
          </a:bodyPr>
          <a:lstStyle/>
          <a:p>
            <a:r>
              <a:rPr lang="zh-CN" altLang="en-US" sz="2265" dirty="0">
                <a:solidFill>
                  <a:schemeClr val="bg1"/>
                </a:solidFill>
                <a:cs typeface="+mn-ea"/>
                <a:sym typeface="+mn-lt"/>
              </a:rPr>
              <a:t>持续提升用户体验</a:t>
            </a:r>
            <a:endParaRPr lang="zh-CN" altLang="en-US" sz="2265" dirty="0">
              <a:solidFill>
                <a:schemeClr val="bg1"/>
              </a:solidFill>
              <a:cs typeface="+mn-ea"/>
              <a:sym typeface="+mn-lt"/>
            </a:endParaRPr>
          </a:p>
        </p:txBody>
      </p:sp>
      <p:sp>
        <p:nvSpPr>
          <p:cNvPr id="11" name="矩形 45"/>
          <p:cNvSpPr>
            <a:spLocks noChangeArrowheads="1"/>
          </p:cNvSpPr>
          <p:nvPr/>
        </p:nvSpPr>
        <p:spPr bwMode="auto">
          <a:xfrm>
            <a:off x="5126042" y="4381503"/>
            <a:ext cx="4281487" cy="7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07" tIns="60953" rIns="121907" bIns="60953">
            <a:spAutoFit/>
          </a:bodyPr>
          <a:lstStyle/>
          <a:p>
            <a:r>
              <a:rPr lang="zh-CN" altLang="en-US" sz="1465" dirty="0">
                <a:solidFill>
                  <a:schemeClr val="bg1"/>
                </a:solidFill>
                <a:cs typeface="+mn-ea"/>
                <a:sym typeface="+mn-lt"/>
              </a:rPr>
              <a:t>包括页面设计在内，可根据需要进行修改，弹性功能修改，数据暂存服务，采用阿里云数据加密，保证其机密性、完整性和可用性</a:t>
            </a:r>
            <a:endParaRPr lang="zh-CN" altLang="en-US" sz="1465" dirty="0">
              <a:solidFill>
                <a:schemeClr val="bg1"/>
              </a:solidFill>
              <a:cs typeface="+mn-ea"/>
              <a:sym typeface="+mn-lt"/>
            </a:endParaRPr>
          </a:p>
        </p:txBody>
      </p:sp>
      <p:grpSp>
        <p:nvGrpSpPr>
          <p:cNvPr id="13" name="组 12"/>
          <p:cNvGrpSpPr/>
          <p:nvPr/>
        </p:nvGrpSpPr>
        <p:grpSpPr>
          <a:xfrm>
            <a:off x="0" y="142209"/>
            <a:ext cx="2669320" cy="768015"/>
            <a:chOff x="0" y="142209"/>
            <a:chExt cx="2669320" cy="768015"/>
          </a:xfrm>
        </p:grpSpPr>
        <p:sp>
          <p:nvSpPr>
            <p:cNvPr id="14" name="矩形 113"/>
            <p:cNvSpPr>
              <a:spLocks noChangeArrowheads="1"/>
            </p:cNvSpPr>
            <p:nvPr/>
          </p:nvSpPr>
          <p:spPr bwMode="auto">
            <a:xfrm>
              <a:off x="27444" y="142209"/>
              <a:ext cx="24064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dist"/>
              <a:r>
                <a:rPr lang="zh-CN" altLang="en-US" sz="2800" b="1" dirty="0">
                  <a:solidFill>
                    <a:srgbClr val="FFFFFF"/>
                  </a:solidFill>
                  <a:cs typeface="+mn-ea"/>
                  <a:sym typeface="+mn-lt"/>
                </a:rPr>
                <a:t>公司介绍</a:t>
              </a:r>
              <a:endParaRPr lang="zh-CN" altLang="en-US" b="1" dirty="0">
                <a:cs typeface="+mn-ea"/>
                <a:sym typeface="+mn-lt"/>
              </a:endParaRPr>
            </a:p>
          </p:txBody>
        </p:sp>
        <p:sp>
          <p:nvSpPr>
            <p:cNvPr id="15" name="文本框 114"/>
            <p:cNvSpPr>
              <a:spLocks noChangeArrowheads="1"/>
            </p:cNvSpPr>
            <p:nvPr/>
          </p:nvSpPr>
          <p:spPr bwMode="auto">
            <a:xfrm>
              <a:off x="0" y="648614"/>
              <a:ext cx="266932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pPr algn="ctr"/>
              <a:r>
                <a:rPr lang="en-US" sz="1100" dirty="0">
                  <a:solidFill>
                    <a:srgbClr val="FFFFFF"/>
                  </a:solidFill>
                  <a:cs typeface="+mn-ea"/>
                  <a:sym typeface="+mn-lt"/>
                </a:rPr>
                <a:t>DIANJITIANJIAWENZIBIAOTINEIRON</a:t>
              </a:r>
              <a:endParaRPr lang="zh-CN" altLang="en-US" sz="11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0-#ppt_w/2"/>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1+#ppt_w/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0-#ppt_w/2"/>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1+#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1+#ppt_w/2"/>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bldLvl="0" animBg="1" autoUpdateAnimBg="0"/>
      <p:bldP spid="4" grpId="0" bldLvl="0" animBg="1" autoUpdateAnimBg="0"/>
      <p:bldP spid="5" grpId="0" bldLvl="0" animBg="1" autoUpdateAnimBg="0"/>
      <p:bldP spid="6" grpId="0" bldLvl="0" animBg="1" autoUpdateAnimBg="0"/>
      <p:bldP spid="7" grpId="0" bldLvl="0" animBg="1" autoUpdateAnimBg="0"/>
      <p:bldP spid="8" grpId="0" bldLvl="0" autoUpdateAnimBg="0"/>
      <p:bldP spid="9" grpId="0" bldLvl="0" autoUpdateAnimBg="0"/>
      <p:bldP spid="10" grpId="0" bldLvl="0" autoUpdateAnimBg="0"/>
      <p:bldP spid="11"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p:nvPr>
            <p:custDataLst>
              <p:tags r:id="rId1"/>
            </p:custDataLst>
          </p:nvPr>
        </p:nvSpPr>
        <p:spPr>
          <a:xfrm>
            <a:off x="2371090" y="4056380"/>
            <a:ext cx="2233295" cy="471170"/>
          </a:xfrm>
          <a:prstGeom prst="rect">
            <a:avLst/>
          </a:prstGeom>
        </p:spPr>
        <p:txBody>
          <a:bodyPr lIns="86697" tIns="43348" rIns="86697" bIns="4334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zh-CN" sz="2000" dirty="0">
                <a:solidFill>
                  <a:schemeClr val="bg1"/>
                </a:solidFill>
                <a:cs typeface="+mn-ea"/>
                <a:sym typeface="+mn-lt"/>
              </a:rPr>
              <a:t>PART 01</a:t>
            </a:r>
            <a:endParaRPr lang="zh-CN" altLang="en-US" sz="2000" dirty="0">
              <a:solidFill>
                <a:schemeClr val="bg1"/>
              </a:solidFill>
              <a:cs typeface="+mn-ea"/>
              <a:sym typeface="+mn-lt"/>
            </a:endParaRPr>
          </a:p>
        </p:txBody>
      </p:sp>
      <p:sp>
        <p:nvSpPr>
          <p:cNvPr id="6" name="Text Placeholder 11"/>
          <p:cNvSpPr txBox="1"/>
          <p:nvPr>
            <p:custDataLst>
              <p:tags r:id="rId2"/>
            </p:custDataLst>
          </p:nvPr>
        </p:nvSpPr>
        <p:spPr>
          <a:xfrm>
            <a:off x="2371090" y="4527550"/>
            <a:ext cx="2232660" cy="475615"/>
          </a:xfrm>
          <a:prstGeom prst="rect">
            <a:avLst/>
          </a:prstGeom>
        </p:spPr>
        <p:txBody>
          <a:bodyPr lIns="86697" tIns="43348" rIns="86697" bIns="4334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b="1" dirty="0">
                <a:solidFill>
                  <a:schemeClr val="bg1"/>
                </a:solidFill>
                <a:cs typeface="+mn-ea"/>
                <a:sym typeface="+mn-lt"/>
              </a:rPr>
              <a:t>系统介绍</a:t>
            </a:r>
            <a:endParaRPr lang="zh-CN" altLang="en-US" b="1" dirty="0">
              <a:solidFill>
                <a:schemeClr val="bg1"/>
              </a:solidFill>
              <a:cs typeface="+mn-ea"/>
              <a:sym typeface="+mn-lt"/>
            </a:endParaRPr>
          </a:p>
        </p:txBody>
      </p:sp>
      <p:sp>
        <p:nvSpPr>
          <p:cNvPr id="7" name="Title 9"/>
          <p:cNvSpPr txBox="1"/>
          <p:nvPr/>
        </p:nvSpPr>
        <p:spPr>
          <a:xfrm>
            <a:off x="5237124" y="498484"/>
            <a:ext cx="2093611" cy="697317"/>
          </a:xfrm>
          <a:prstGeom prst="rect">
            <a:avLst/>
          </a:prstGeom>
        </p:spPr>
        <p:txBody>
          <a:bodyPr lIns="86697" tIns="43348" rIns="86697" bIns="43348"/>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5865" b="1" dirty="0">
                <a:solidFill>
                  <a:schemeClr val="bg1"/>
                </a:solidFill>
                <a:latin typeface="+mn-lt"/>
                <a:ea typeface="+mn-ea"/>
                <a:cs typeface="+mn-ea"/>
                <a:sym typeface="+mn-lt"/>
              </a:rPr>
              <a:t>目录</a:t>
            </a:r>
            <a:endParaRPr lang="en-AU" sz="5865" b="1" dirty="0">
              <a:solidFill>
                <a:schemeClr val="bg1"/>
              </a:solidFill>
              <a:latin typeface="+mn-lt"/>
              <a:ea typeface="+mn-ea"/>
              <a:cs typeface="+mn-ea"/>
              <a:sym typeface="+mn-lt"/>
            </a:endParaRPr>
          </a:p>
        </p:txBody>
      </p:sp>
      <p:sp>
        <p:nvSpPr>
          <p:cNvPr id="8" name="Subtitle 10"/>
          <p:cNvSpPr txBox="1"/>
          <p:nvPr/>
        </p:nvSpPr>
        <p:spPr>
          <a:xfrm>
            <a:off x="4603750" y="1326515"/>
            <a:ext cx="3360420" cy="512445"/>
          </a:xfrm>
          <a:prstGeom prst="rect">
            <a:avLst/>
          </a:prstGeom>
        </p:spPr>
        <p:txBody>
          <a:bodyPr lIns="86697" tIns="43348" rIns="86697" bIns="4334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3735" dirty="0">
                <a:solidFill>
                  <a:schemeClr val="bg1"/>
                </a:solidFill>
                <a:cs typeface="+mn-ea"/>
                <a:sym typeface="+mn-lt"/>
              </a:rPr>
              <a:t>CONTENTS</a:t>
            </a:r>
            <a:endParaRPr lang="en-US" altLang="zh-CN" sz="3735" dirty="0">
              <a:solidFill>
                <a:schemeClr val="bg1"/>
              </a:solidFill>
              <a:cs typeface="+mn-ea"/>
              <a:sym typeface="+mn-lt"/>
            </a:endParaRPr>
          </a:p>
        </p:txBody>
      </p:sp>
      <p:sp>
        <p:nvSpPr>
          <p:cNvPr id="9" name="Text Placeholder 10"/>
          <p:cNvSpPr txBox="1"/>
          <p:nvPr>
            <p:custDataLst>
              <p:tags r:id="rId3"/>
            </p:custDataLst>
          </p:nvPr>
        </p:nvSpPr>
        <p:spPr>
          <a:xfrm>
            <a:off x="5304078" y="4076814"/>
            <a:ext cx="2354455" cy="471484"/>
          </a:xfrm>
          <a:prstGeom prst="rect">
            <a:avLst/>
          </a:prstGeom>
        </p:spPr>
        <p:txBody>
          <a:bodyPr vert="horz" lIns="91411" tIns="45705" rIns="91411" bIns="45705"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000" dirty="0">
                <a:solidFill>
                  <a:schemeClr val="bg1"/>
                </a:solidFill>
                <a:latin typeface="+mn-lt"/>
                <a:ea typeface="+mn-ea"/>
                <a:cs typeface="+mn-ea"/>
                <a:sym typeface="+mn-lt"/>
              </a:rPr>
              <a:t>PART 02</a:t>
            </a:r>
            <a:endParaRPr lang="zh-CN" altLang="en-US" sz="2000" dirty="0">
              <a:solidFill>
                <a:schemeClr val="bg1"/>
              </a:solidFill>
              <a:latin typeface="+mn-lt"/>
              <a:ea typeface="+mn-ea"/>
              <a:cs typeface="+mn-ea"/>
              <a:sym typeface="+mn-lt"/>
            </a:endParaRPr>
          </a:p>
        </p:txBody>
      </p:sp>
      <p:sp>
        <p:nvSpPr>
          <p:cNvPr id="10" name="Text Placeholder 11"/>
          <p:cNvSpPr txBox="1"/>
          <p:nvPr>
            <p:custDataLst>
              <p:tags r:id="rId4"/>
            </p:custDataLst>
          </p:nvPr>
        </p:nvSpPr>
        <p:spPr>
          <a:xfrm>
            <a:off x="5304155" y="4547870"/>
            <a:ext cx="2354580" cy="455295"/>
          </a:xfrm>
          <a:prstGeom prst="rect">
            <a:avLst/>
          </a:prstGeom>
        </p:spPr>
        <p:txBody>
          <a:bodyPr vert="horz" lIns="91411" tIns="45705" rIns="91411" bIns="45705"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b="1" dirty="0">
                <a:solidFill>
                  <a:schemeClr val="bg1"/>
                </a:solidFill>
                <a:latin typeface="+mn-lt"/>
                <a:ea typeface="+mn-ea"/>
                <a:cs typeface="+mn-ea"/>
                <a:sym typeface="+mn-lt"/>
              </a:rPr>
              <a:t>系统展示</a:t>
            </a:r>
            <a:endParaRPr lang="zh-CN" altLang="en-US" sz="2800" b="1" dirty="0">
              <a:solidFill>
                <a:schemeClr val="bg1"/>
              </a:solidFill>
              <a:latin typeface="+mn-lt"/>
              <a:ea typeface="+mn-ea"/>
              <a:cs typeface="+mn-ea"/>
              <a:sym typeface="+mn-lt"/>
            </a:endParaRPr>
          </a:p>
        </p:txBody>
      </p:sp>
      <p:sp>
        <p:nvSpPr>
          <p:cNvPr id="11" name="Text Placeholder 10"/>
          <p:cNvSpPr txBox="1"/>
          <p:nvPr>
            <p:custDataLst>
              <p:tags r:id="rId5"/>
            </p:custDataLst>
          </p:nvPr>
        </p:nvSpPr>
        <p:spPr>
          <a:xfrm>
            <a:off x="8359079" y="4077449"/>
            <a:ext cx="2354455" cy="471484"/>
          </a:xfrm>
          <a:prstGeom prst="rect">
            <a:avLst/>
          </a:prstGeom>
        </p:spPr>
        <p:txBody>
          <a:bodyPr vert="horz" lIns="91411" tIns="45705" rIns="91411" bIns="45705"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2000" dirty="0">
                <a:solidFill>
                  <a:schemeClr val="bg1"/>
                </a:solidFill>
                <a:latin typeface="+mn-lt"/>
                <a:ea typeface="+mn-ea"/>
                <a:cs typeface="+mn-ea"/>
                <a:sym typeface="+mn-lt"/>
              </a:rPr>
              <a:t>PART 03</a:t>
            </a:r>
            <a:endParaRPr lang="zh-CN" altLang="en-US" sz="2000" dirty="0">
              <a:solidFill>
                <a:schemeClr val="bg1"/>
              </a:solidFill>
              <a:latin typeface="+mn-lt"/>
              <a:ea typeface="+mn-ea"/>
              <a:cs typeface="+mn-ea"/>
              <a:sym typeface="+mn-lt"/>
            </a:endParaRPr>
          </a:p>
        </p:txBody>
      </p:sp>
      <p:sp>
        <p:nvSpPr>
          <p:cNvPr id="12" name="Text Placeholder 11"/>
          <p:cNvSpPr txBox="1"/>
          <p:nvPr>
            <p:custDataLst>
              <p:tags r:id="rId6"/>
            </p:custDataLst>
          </p:nvPr>
        </p:nvSpPr>
        <p:spPr>
          <a:xfrm>
            <a:off x="8359140" y="4548505"/>
            <a:ext cx="2354580" cy="466090"/>
          </a:xfrm>
          <a:prstGeom prst="rect">
            <a:avLst/>
          </a:prstGeom>
        </p:spPr>
        <p:txBody>
          <a:bodyPr vert="horz" lIns="91411" tIns="45705" rIns="91411" bIns="45705"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b="1" dirty="0">
                <a:solidFill>
                  <a:schemeClr val="bg1"/>
                </a:solidFill>
                <a:latin typeface="+mn-lt"/>
                <a:ea typeface="+mn-ea"/>
                <a:cs typeface="+mn-ea"/>
                <a:sym typeface="+mn-lt"/>
              </a:rPr>
              <a:t>解决方案</a:t>
            </a:r>
            <a:endParaRPr lang="zh-CN" altLang="en-US" sz="2800" b="1" dirty="0">
              <a:solidFill>
                <a:schemeClr val="bg1"/>
              </a:solidFill>
              <a:latin typeface="+mn-lt"/>
              <a:ea typeface="+mn-ea"/>
              <a:cs typeface="+mn-ea"/>
              <a:sym typeface="+mn-lt"/>
            </a:endParaRPr>
          </a:p>
        </p:txBody>
      </p:sp>
      <p:sp>
        <p:nvSpPr>
          <p:cNvPr id="15" name="Oval 25"/>
          <p:cNvSpPr/>
          <p:nvPr>
            <p:custDataLst>
              <p:tags r:id="rId7"/>
            </p:custDataLst>
          </p:nvPr>
        </p:nvSpPr>
        <p:spPr>
          <a:xfrm>
            <a:off x="3014980" y="2641600"/>
            <a:ext cx="1066165" cy="1065600"/>
          </a:xfrm>
          <a:prstGeom prst="ellipse">
            <a:avLst/>
          </a:prstGeom>
          <a:solidFill>
            <a:srgbClr val="1AA4DE"/>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r>
              <a:rPr lang="en-US" altLang="en-AU" sz="3600" dirty="0">
                <a:solidFill>
                  <a:schemeClr val="bg1"/>
                </a:solidFill>
                <a:cs typeface="+mn-ea"/>
                <a:sym typeface="+mn-lt"/>
              </a:rPr>
              <a:t>01</a:t>
            </a:r>
            <a:endParaRPr lang="en-US" altLang="en-AU" sz="3600" dirty="0">
              <a:solidFill>
                <a:schemeClr val="bg1"/>
              </a:solidFill>
              <a:cs typeface="+mn-ea"/>
              <a:sym typeface="+mn-lt"/>
            </a:endParaRPr>
          </a:p>
        </p:txBody>
      </p:sp>
      <p:sp>
        <p:nvSpPr>
          <p:cNvPr id="17" name="Oval 26"/>
          <p:cNvSpPr/>
          <p:nvPr>
            <p:custDataLst>
              <p:tags r:id="rId8"/>
            </p:custDataLst>
          </p:nvPr>
        </p:nvSpPr>
        <p:spPr>
          <a:xfrm>
            <a:off x="5948680" y="2661285"/>
            <a:ext cx="1065530" cy="1065530"/>
          </a:xfrm>
          <a:prstGeom prst="ellipse">
            <a:avLst/>
          </a:prstGeom>
          <a:solidFill>
            <a:srgbClr val="0082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600" dirty="0">
                <a:solidFill>
                  <a:schemeClr val="bg1"/>
                </a:solidFill>
                <a:cs typeface="+mn-ea"/>
                <a:sym typeface="+mn-lt"/>
              </a:rPr>
              <a:t>02</a:t>
            </a:r>
            <a:endParaRPr lang="en-AU" sz="3600" dirty="0">
              <a:solidFill>
                <a:schemeClr val="bg1"/>
              </a:solidFill>
              <a:cs typeface="+mn-ea"/>
              <a:sym typeface="+mn-lt"/>
            </a:endParaRPr>
          </a:p>
        </p:txBody>
      </p:sp>
      <p:sp>
        <p:nvSpPr>
          <p:cNvPr id="19" name="Oval 27"/>
          <p:cNvSpPr/>
          <p:nvPr>
            <p:custDataLst>
              <p:tags r:id="rId9"/>
            </p:custDataLst>
          </p:nvPr>
        </p:nvSpPr>
        <p:spPr>
          <a:xfrm>
            <a:off x="9003506" y="2662318"/>
            <a:ext cx="1065600" cy="1065600"/>
          </a:xfrm>
          <a:prstGeom prst="ellipse">
            <a:avLst/>
          </a:prstGeom>
          <a:solidFill>
            <a:srgbClr val="1AA4DE"/>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r>
              <a:rPr lang="en-AU" sz="3600" dirty="0">
                <a:solidFill>
                  <a:schemeClr val="bg1"/>
                </a:solidFill>
                <a:cs typeface="+mn-ea"/>
                <a:sym typeface="+mn-lt"/>
              </a:rPr>
              <a:t>03</a:t>
            </a:r>
            <a:endParaRPr lang="en-AU" sz="36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3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fltVal val="0"/>
                                          </p:val>
                                        </p:tav>
                                        <p:tav tm="100000">
                                          <p:val>
                                            <p:strVal val="#ppt_w"/>
                                          </p:val>
                                        </p:tav>
                                      </p:tavLst>
                                    </p:anim>
                                    <p:anim calcmode="lin" valueType="num">
                                      <p:cBhvr>
                                        <p:cTn id="21" dur="1000" fill="hold"/>
                                        <p:tgtEl>
                                          <p:spTgt spid="19"/>
                                        </p:tgtEl>
                                        <p:attrNameLst>
                                          <p:attrName>ppt_h</p:attrName>
                                        </p:attrNameLst>
                                      </p:cBhvr>
                                      <p:tavLst>
                                        <p:tav tm="0">
                                          <p:val>
                                            <p:fltVal val="0"/>
                                          </p:val>
                                        </p:tav>
                                        <p:tav tm="100000">
                                          <p:val>
                                            <p:strVal val="#ppt_h"/>
                                          </p:val>
                                        </p:tav>
                                      </p:tavLst>
                                    </p:anim>
                                    <p:anim calcmode="lin" valueType="num">
                                      <p:cBhvr>
                                        <p:cTn id="22" dur="1000" fill="hold"/>
                                        <p:tgtEl>
                                          <p:spTgt spid="19"/>
                                        </p:tgtEl>
                                        <p:attrNameLst>
                                          <p:attrName>style.rotation</p:attrName>
                                        </p:attrNameLst>
                                      </p:cBhvr>
                                      <p:tavLst>
                                        <p:tav tm="0">
                                          <p:val>
                                            <p:fltVal val="90"/>
                                          </p:val>
                                        </p:tav>
                                        <p:tav tm="100000">
                                          <p:val>
                                            <p:fltVal val="0"/>
                                          </p:val>
                                        </p:tav>
                                      </p:tavLst>
                                    </p:anim>
                                    <p:animEffect transition="in" filter="fade">
                                      <p:cBhvr>
                                        <p:cTn id="23" dur="1000"/>
                                        <p:tgtEl>
                                          <p:spTgt spid="1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00"/>
                                        <p:tgtEl>
                                          <p:spTgt spid="6">
                                            <p:txEl>
                                              <p:pRg st="0" end="0"/>
                                            </p:tx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2500"/>
                            </p:stCondLst>
                            <p:childTnLst>
                              <p:par>
                                <p:cTn id="37" presetID="2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p:bldP spid="8" grpId="0" build="p"/>
      <p:bldP spid="9" grpId="0"/>
      <p:bldP spid="10" grpId="0"/>
      <p:bldP spid="12" grpId="0"/>
      <p:bldP spid="15"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47397" y="2756926"/>
            <a:ext cx="3887653" cy="666115"/>
          </a:xfrm>
          <a:prstGeom prst="rect">
            <a:avLst/>
          </a:prstGeom>
        </p:spPr>
        <p:txBody>
          <a:bodyPr wrap="square">
            <a:spAutoFit/>
          </a:bodyPr>
          <a:lstStyle/>
          <a:p>
            <a:r>
              <a:rPr lang="zh-CN" altLang="en-US" sz="3735" b="1" dirty="0">
                <a:solidFill>
                  <a:schemeClr val="bg1"/>
                </a:solidFill>
                <a:cs typeface="+mn-ea"/>
                <a:sym typeface="+mn-lt"/>
              </a:rPr>
              <a:t>系统介绍</a:t>
            </a:r>
            <a:endParaRPr lang="zh-CN" altLang="en-US" sz="1400" b="1" dirty="0">
              <a:solidFill>
                <a:schemeClr val="bg1"/>
              </a:solidFill>
              <a:cs typeface="+mn-ea"/>
              <a:sym typeface="+mn-lt"/>
            </a:endParaRPr>
          </a:p>
        </p:txBody>
      </p:sp>
      <p:sp>
        <p:nvSpPr>
          <p:cNvPr id="3" name="文本框 26"/>
          <p:cNvSpPr txBox="1"/>
          <p:nvPr/>
        </p:nvSpPr>
        <p:spPr>
          <a:xfrm>
            <a:off x="6647397" y="3373032"/>
            <a:ext cx="5135792" cy="1668780"/>
          </a:xfrm>
          <a:prstGeom prst="rect">
            <a:avLst/>
          </a:prstGeom>
          <a:noFill/>
        </p:spPr>
        <p:txBody>
          <a:bodyPr wrap="square" rtlCol="0">
            <a:spAutoFit/>
          </a:bodyPr>
          <a:lstStyle/>
          <a:p>
            <a:pPr indent="289560" fontAlgn="auto">
              <a:lnSpc>
                <a:spcPct val="150000"/>
              </a:lnSpc>
              <a:extLst>
                <a:ext uri="{35155182-B16C-46BC-9424-99874614C6A1}">
                  <wpsdc:indentchars xmlns:wpsdc="http://www.wps.cn/officeDocument/2017/drawingmlCustomData" val="200" checksum="4061977388"/>
                </a:ext>
              </a:extLst>
            </a:pPr>
            <a:r>
              <a:rPr lang="zh-CN" altLang="en-US" sz="1135" dirty="0">
                <a:solidFill>
                  <a:schemeClr val="bg1"/>
                </a:solidFill>
                <a:cs typeface="+mn-ea"/>
                <a:sym typeface="+mn-lt"/>
              </a:rPr>
              <a:t>订餐配餐管理系统是指通过计算机与网络技术实现的针对餐厅、餐饮企业等商家的一套综合性的管理系统，包括订餐、配餐、配送、统计等功能。订餐配餐管理系统中，用户可以通过网站、</a:t>
            </a:r>
            <a:r>
              <a:rPr lang="en-US" altLang="zh-CN" sz="1135" dirty="0">
                <a:solidFill>
                  <a:schemeClr val="bg1"/>
                </a:solidFill>
                <a:cs typeface="+mn-ea"/>
                <a:sym typeface="+mn-lt"/>
              </a:rPr>
              <a:t>APP</a:t>
            </a:r>
            <a:r>
              <a:rPr lang="zh-CN" altLang="en-US" sz="1135" dirty="0">
                <a:solidFill>
                  <a:schemeClr val="bg1"/>
                </a:solidFill>
                <a:cs typeface="+mn-ea"/>
                <a:sym typeface="+mn-lt"/>
              </a:rPr>
              <a:t>等电子渠道进行订餐，商家可以通过系统对订单进行管理，系统还能对商品、价格、用户等进行管理，同时提供统计分析、财务管理等功能，为商家提供全面的数据支持，方便商家进行决策和管理，提高了服务质量和效率。</a:t>
            </a:r>
            <a:endParaRPr lang="zh-CN" altLang="en-US" sz="1135" dirty="0">
              <a:solidFill>
                <a:schemeClr val="bg1"/>
              </a:solidFill>
              <a:cs typeface="+mn-ea"/>
              <a:sym typeface="+mn-lt"/>
            </a:endParaRPr>
          </a:p>
        </p:txBody>
      </p:sp>
      <p:pic>
        <p:nvPicPr>
          <p:cNvPr id="4" name="图片 3"/>
          <p:cNvPicPr>
            <a:picLocks noChangeAspect="1"/>
          </p:cNvPicPr>
          <p:nvPr/>
        </p:nvPicPr>
        <p:blipFill>
          <a:blip r:embed="rId1" cstate="screen">
            <a:duotone>
              <a:prstClr val="black"/>
              <a:srgbClr val="041933">
                <a:tint val="45000"/>
                <a:satMod val="400000"/>
              </a:srgbClr>
            </a:duotone>
          </a:blip>
          <a:stretch>
            <a:fillRect/>
          </a:stretch>
        </p:blipFill>
        <p:spPr>
          <a:xfrm>
            <a:off x="-97287" y="0"/>
            <a:ext cx="6456023" cy="6302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899160" y="1788795"/>
            <a:ext cx="4416425" cy="1210310"/>
            <a:chOff x="1416" y="2817"/>
            <a:chExt cx="6955" cy="1906"/>
          </a:xfrm>
        </p:grpSpPr>
        <p:sp>
          <p:nvSpPr>
            <p:cNvPr id="29" name="Text Placeholder 3"/>
            <p:cNvSpPr txBox="1"/>
            <p:nvPr>
              <p:custDataLst>
                <p:tags r:id="rId2"/>
              </p:custDataLst>
            </p:nvPr>
          </p:nvSpPr>
          <p:spPr>
            <a:xfrm>
              <a:off x="4607" y="2817"/>
              <a:ext cx="3765" cy="169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sz="2800" b="1" dirty="0">
                  <a:solidFill>
                    <a:schemeClr val="bg1"/>
                  </a:solidFill>
                  <a:cs typeface="+mn-ea"/>
                  <a:sym typeface="+mn-lt"/>
                </a:rPr>
                <a:t>学生家长</a:t>
              </a:r>
              <a:endParaRPr lang="zh-CN" sz="2800" b="1" dirty="0">
                <a:solidFill>
                  <a:schemeClr val="bg1"/>
                </a:solidFill>
                <a:cs typeface="+mn-ea"/>
                <a:sym typeface="+mn-lt"/>
              </a:endParaRPr>
            </a:p>
            <a:p>
              <a:pPr algn="l" defTabSz="1218565">
                <a:lnSpc>
                  <a:spcPct val="120000"/>
                </a:lnSpc>
                <a:spcBef>
                  <a:spcPct val="20000"/>
                </a:spcBef>
                <a:defRPr/>
              </a:pPr>
              <a:r>
                <a:rPr lang="zh-CN" altLang="en-US" sz="1400" dirty="0">
                  <a:solidFill>
                    <a:schemeClr val="bg1"/>
                  </a:solidFill>
                  <a:cs typeface="+mn-ea"/>
                  <a:sym typeface="+mn-lt"/>
                </a:rPr>
                <a:t>家长可通过手机端全程自助操作订餐、退餐、请假、申请。</a:t>
              </a:r>
              <a:endParaRPr lang="zh-CN" altLang="en-US" sz="1400" dirty="0">
                <a:solidFill>
                  <a:schemeClr val="bg1"/>
                </a:solidFill>
                <a:cs typeface="+mn-ea"/>
                <a:sym typeface="+mn-lt"/>
              </a:endParaRPr>
            </a:p>
          </p:txBody>
        </p:sp>
        <p:sp>
          <p:nvSpPr>
            <p:cNvPr id="30" name="Freeform 45"/>
            <p:cNvSpPr>
              <a:spLocks noEditPoints="1"/>
            </p:cNvSpPr>
            <p:nvPr>
              <p:custDataLst>
                <p:tags r:id="rId3"/>
              </p:custDataLst>
            </p:nvPr>
          </p:nvSpPr>
          <p:spPr bwMode="auto">
            <a:xfrm>
              <a:off x="3775" y="3444"/>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AA4DE"/>
            </a:solidFill>
            <a:ln w="9525">
              <a:noFill/>
              <a:round/>
            </a:ln>
          </p:spPr>
          <p:txBody>
            <a:bodyPr vert="horz" wrap="square" lIns="121869" tIns="60935" rIns="121869" bIns="60935" numCol="1" anchor="t" anchorCtr="0" compatLnSpc="1"/>
            <a:lstStyle/>
            <a:p>
              <a:pPr>
                <a:lnSpc>
                  <a:spcPct val="120000"/>
                </a:lnSpc>
              </a:pPr>
              <a:endParaRPr lang="en-US" sz="800" dirty="0">
                <a:solidFill>
                  <a:schemeClr val="bg1"/>
                </a:solidFill>
                <a:cs typeface="+mn-ea"/>
                <a:sym typeface="+mn-lt"/>
              </a:endParaRPr>
            </a:p>
          </p:txBody>
        </p:sp>
        <p:sp>
          <p:nvSpPr>
            <p:cNvPr id="37" name="Rounded Rectangle 67"/>
            <p:cNvSpPr/>
            <p:nvPr>
              <p:custDataLst>
                <p:tags r:id="rId4"/>
              </p:custDataLst>
            </p:nvPr>
          </p:nvSpPr>
          <p:spPr>
            <a:xfrm>
              <a:off x="1416" y="2817"/>
              <a:ext cx="2137" cy="1906"/>
            </a:xfrm>
            <a:prstGeom prst="roundRect">
              <a:avLst/>
            </a:prstGeom>
            <a:solidFill>
              <a:srgbClr val="1AA4DE"/>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cs typeface="+mn-ea"/>
                  <a:sym typeface="+mn-lt"/>
                </a:rPr>
                <a:t>01</a:t>
              </a:r>
              <a:endParaRPr lang="en-US" sz="1865" dirty="0">
                <a:cs typeface="+mn-ea"/>
                <a:sym typeface="+mn-lt"/>
              </a:endParaRPr>
            </a:p>
          </p:txBody>
        </p:sp>
      </p:grpSp>
      <p:grpSp>
        <p:nvGrpSpPr>
          <p:cNvPr id="7" name="组合 6"/>
          <p:cNvGrpSpPr/>
          <p:nvPr>
            <p:custDataLst>
              <p:tags r:id="rId5"/>
            </p:custDataLst>
          </p:nvPr>
        </p:nvGrpSpPr>
        <p:grpSpPr>
          <a:xfrm>
            <a:off x="899160" y="4123055"/>
            <a:ext cx="4413885" cy="1291590"/>
            <a:chOff x="1416" y="6493"/>
            <a:chExt cx="6951" cy="2034"/>
          </a:xfrm>
        </p:grpSpPr>
        <p:sp>
          <p:nvSpPr>
            <p:cNvPr id="31" name="Text Placeholder 3"/>
            <p:cNvSpPr txBox="1"/>
            <p:nvPr>
              <p:custDataLst>
                <p:tags r:id="rId6"/>
              </p:custDataLst>
            </p:nvPr>
          </p:nvSpPr>
          <p:spPr>
            <a:xfrm>
              <a:off x="4607" y="6493"/>
              <a:ext cx="3760" cy="20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lnSpc>
                  <a:spcPct val="120000"/>
                </a:lnSpc>
                <a:spcBef>
                  <a:spcPct val="20000"/>
                </a:spcBef>
                <a:defRPr/>
              </a:pPr>
              <a:r>
                <a:rPr lang="zh-CN" altLang="en-US" sz="2800" b="1" dirty="0">
                  <a:solidFill>
                    <a:schemeClr val="bg1"/>
                  </a:solidFill>
                  <a:cs typeface="+mn-ea"/>
                  <a:sym typeface="+mn-lt"/>
                </a:rPr>
                <a:t>企业财务</a:t>
              </a:r>
              <a:br>
                <a:rPr lang="en-US" sz="2800" dirty="0">
                  <a:solidFill>
                    <a:schemeClr val="bg1"/>
                  </a:solidFill>
                  <a:cs typeface="+mn-ea"/>
                  <a:sym typeface="+mn-lt"/>
                </a:rPr>
              </a:br>
              <a:r>
                <a:rPr lang="zh-CN" altLang="en-US" sz="1400" dirty="0">
                  <a:solidFill>
                    <a:schemeClr val="bg1"/>
                  </a:solidFill>
                  <a:cs typeface="+mn-ea"/>
                  <a:sym typeface="+mn-lt"/>
                </a:rPr>
                <a:t>信息化管理系统</a:t>
              </a:r>
              <a:r>
                <a:rPr lang="en-US" altLang="zh-CN" sz="1400" dirty="0">
                  <a:solidFill>
                    <a:schemeClr val="bg1"/>
                  </a:solidFill>
                  <a:cs typeface="+mn-ea"/>
                  <a:sym typeface="+mn-lt"/>
                </a:rPr>
                <a:t>:</a:t>
              </a:r>
              <a:r>
                <a:rPr lang="zh-CN" altLang="en-US" sz="1400" dirty="0">
                  <a:solidFill>
                    <a:schemeClr val="bg1"/>
                  </a:solidFill>
                  <a:cs typeface="+mn-ea"/>
                  <a:sym typeface="+mn-lt"/>
                </a:rPr>
                <a:t>基础数据、订单数据、明细</a:t>
              </a:r>
              <a:r>
                <a:rPr lang="en-US" altLang="zh-CN" sz="1400" dirty="0">
                  <a:solidFill>
                    <a:schemeClr val="bg1"/>
                  </a:solidFill>
                  <a:cs typeface="+mn-ea"/>
                  <a:sym typeface="+mn-lt"/>
                </a:rPr>
                <a:t>/</a:t>
              </a:r>
              <a:r>
                <a:rPr lang="zh-CN" altLang="en-US" sz="1400" dirty="0">
                  <a:solidFill>
                    <a:schemeClr val="bg1"/>
                  </a:solidFill>
                  <a:cs typeface="+mn-ea"/>
                  <a:sym typeface="+mn-lt"/>
                </a:rPr>
                <a:t>汇总报表轻松管理，有效减轻财务人员工。</a:t>
              </a:r>
              <a:endParaRPr lang="zh-CN" altLang="en-US" sz="1400" dirty="0">
                <a:solidFill>
                  <a:schemeClr val="bg1"/>
                </a:solidFill>
                <a:cs typeface="+mn-ea"/>
                <a:sym typeface="+mn-lt"/>
              </a:endParaRPr>
            </a:p>
          </p:txBody>
        </p:sp>
        <p:sp>
          <p:nvSpPr>
            <p:cNvPr id="32" name="Freeform 45"/>
            <p:cNvSpPr>
              <a:spLocks noEditPoints="1"/>
            </p:cNvSpPr>
            <p:nvPr>
              <p:custDataLst>
                <p:tags r:id="rId7"/>
              </p:custDataLst>
            </p:nvPr>
          </p:nvSpPr>
          <p:spPr bwMode="auto">
            <a:xfrm>
              <a:off x="3775" y="7153"/>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AA4DE"/>
            </a:solidFill>
            <a:ln w="9525">
              <a:noFill/>
              <a:round/>
            </a:ln>
          </p:spPr>
          <p:txBody>
            <a:bodyPr vert="horz" wrap="square" lIns="121869" tIns="60935" rIns="121869" bIns="60935" numCol="1" anchor="t" anchorCtr="0" compatLnSpc="1"/>
            <a:lstStyle/>
            <a:p>
              <a:pPr>
                <a:lnSpc>
                  <a:spcPct val="120000"/>
                </a:lnSpc>
              </a:pPr>
              <a:endParaRPr lang="en-US" sz="800" dirty="0">
                <a:solidFill>
                  <a:schemeClr val="bg1"/>
                </a:solidFill>
                <a:cs typeface="+mn-ea"/>
                <a:sym typeface="+mn-lt"/>
              </a:endParaRPr>
            </a:p>
          </p:txBody>
        </p:sp>
        <p:sp>
          <p:nvSpPr>
            <p:cNvPr id="38" name="Rounded Rectangle 69"/>
            <p:cNvSpPr/>
            <p:nvPr>
              <p:custDataLst>
                <p:tags r:id="rId8"/>
              </p:custDataLst>
            </p:nvPr>
          </p:nvSpPr>
          <p:spPr>
            <a:xfrm>
              <a:off x="1416" y="6493"/>
              <a:ext cx="2137" cy="1906"/>
            </a:xfrm>
            <a:prstGeom prst="roundRect">
              <a:avLst/>
            </a:prstGeom>
            <a:solidFill>
              <a:srgbClr val="1AA4DE"/>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cs typeface="+mn-ea"/>
                  <a:sym typeface="+mn-lt"/>
                </a:rPr>
                <a:t>03</a:t>
              </a:r>
              <a:endParaRPr lang="en-US" sz="1865" dirty="0">
                <a:cs typeface="+mn-ea"/>
                <a:sym typeface="+mn-lt"/>
              </a:endParaRPr>
            </a:p>
          </p:txBody>
        </p:sp>
      </p:grpSp>
      <p:grpSp>
        <p:nvGrpSpPr>
          <p:cNvPr id="4" name="组合 3"/>
          <p:cNvGrpSpPr/>
          <p:nvPr>
            <p:custDataLst>
              <p:tags r:id="rId9"/>
            </p:custDataLst>
          </p:nvPr>
        </p:nvGrpSpPr>
        <p:grpSpPr>
          <a:xfrm>
            <a:off x="6988175" y="1788795"/>
            <a:ext cx="4269740" cy="1764030"/>
            <a:chOff x="11005" y="2817"/>
            <a:chExt cx="6724" cy="2778"/>
          </a:xfrm>
        </p:grpSpPr>
        <p:sp>
          <p:nvSpPr>
            <p:cNvPr id="33" name="Freeform 45"/>
            <p:cNvSpPr>
              <a:spLocks noEditPoints="1"/>
            </p:cNvSpPr>
            <p:nvPr>
              <p:custDataLst>
                <p:tags r:id="rId10"/>
              </p:custDataLst>
            </p:nvPr>
          </p:nvSpPr>
          <p:spPr bwMode="auto">
            <a:xfrm>
              <a:off x="14679" y="3477"/>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82B4"/>
            </a:solidFill>
            <a:ln w="9525">
              <a:noFill/>
              <a:round/>
            </a:ln>
          </p:spPr>
          <p:txBody>
            <a:bodyPr vert="horz" wrap="square" lIns="121869" tIns="60935" rIns="121869" bIns="60935" numCol="1" anchor="t" anchorCtr="0" compatLnSpc="1"/>
            <a:lstStyle/>
            <a:p>
              <a:pPr>
                <a:lnSpc>
                  <a:spcPct val="120000"/>
                </a:lnSpc>
              </a:pPr>
              <a:endParaRPr lang="en-US" sz="800" dirty="0">
                <a:cs typeface="+mn-ea"/>
                <a:sym typeface="+mn-lt"/>
              </a:endParaRPr>
            </a:p>
          </p:txBody>
        </p:sp>
        <p:sp>
          <p:nvSpPr>
            <p:cNvPr id="34" name="Text Placeholder 3"/>
            <p:cNvSpPr txBox="1"/>
            <p:nvPr>
              <p:custDataLst>
                <p:tags r:id="rId11"/>
              </p:custDataLst>
            </p:nvPr>
          </p:nvSpPr>
          <p:spPr>
            <a:xfrm>
              <a:off x="11005" y="2817"/>
              <a:ext cx="3527" cy="27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20000"/>
                </a:lnSpc>
                <a:spcBef>
                  <a:spcPct val="20000"/>
                </a:spcBef>
                <a:defRPr/>
              </a:pPr>
              <a:r>
                <a:rPr lang="zh-CN" sz="2800" b="1" dirty="0">
                  <a:solidFill>
                    <a:schemeClr val="bg1"/>
                  </a:solidFill>
                  <a:cs typeface="+mn-ea"/>
                  <a:sym typeface="+mn-lt"/>
                </a:rPr>
                <a:t>学校老师</a:t>
              </a:r>
              <a:endParaRPr lang="zh-CN" sz="2800" b="1" dirty="0">
                <a:solidFill>
                  <a:schemeClr val="bg1"/>
                </a:solidFill>
                <a:cs typeface="+mn-ea"/>
                <a:sym typeface="+mn-lt"/>
              </a:endParaRPr>
            </a:p>
            <a:p>
              <a:pPr algn="r" defTabSz="1218565">
                <a:lnSpc>
                  <a:spcPct val="120000"/>
                </a:lnSpc>
                <a:spcBef>
                  <a:spcPct val="20000"/>
                </a:spcBef>
                <a:defRPr/>
              </a:pPr>
              <a:r>
                <a:rPr lang="zh-CN" altLang="en-US" sz="1400" dirty="0">
                  <a:solidFill>
                    <a:schemeClr val="bg1"/>
                  </a:solidFill>
                  <a:cs typeface="+mn-ea"/>
                  <a:sym typeface="+mn-lt"/>
                </a:rPr>
                <a:t>智能化管理系统建立了供餐企业与学生家长的交流渠道学校老师无需承担繁重的订餐统计</a:t>
              </a:r>
              <a:r>
                <a:rPr lang="zh-CN" altLang="en-US" sz="800" dirty="0">
                  <a:solidFill>
                    <a:schemeClr val="bg1"/>
                  </a:solidFill>
                  <a:cs typeface="+mn-ea"/>
                  <a:sym typeface="+mn-lt"/>
                </a:rPr>
                <a:t>。</a:t>
              </a:r>
              <a:endParaRPr lang="en-US" altLang="zh-CN" sz="800" dirty="0">
                <a:solidFill>
                  <a:schemeClr val="bg1"/>
                </a:solidFill>
                <a:cs typeface="+mn-ea"/>
                <a:sym typeface="+mn-lt"/>
              </a:endParaRPr>
            </a:p>
            <a:p>
              <a:pPr algn="r" defTabSz="1218565">
                <a:lnSpc>
                  <a:spcPct val="120000"/>
                </a:lnSpc>
                <a:spcBef>
                  <a:spcPct val="20000"/>
                </a:spcBef>
                <a:defRPr/>
              </a:pPr>
              <a:endParaRPr lang="en-US" altLang="zh-CN" sz="800" dirty="0">
                <a:solidFill>
                  <a:schemeClr val="bg1"/>
                </a:solidFill>
                <a:cs typeface="+mn-ea"/>
                <a:sym typeface="+mn-lt"/>
              </a:endParaRPr>
            </a:p>
          </p:txBody>
        </p:sp>
        <p:sp>
          <p:nvSpPr>
            <p:cNvPr id="39" name="Rounded Rectangle 44"/>
            <p:cNvSpPr/>
            <p:nvPr>
              <p:custDataLst>
                <p:tags r:id="rId12"/>
              </p:custDataLst>
            </p:nvPr>
          </p:nvSpPr>
          <p:spPr>
            <a:xfrm flipH="1">
              <a:off x="15593" y="2817"/>
              <a:ext cx="2137" cy="1906"/>
            </a:xfrm>
            <a:prstGeom prst="roundRect">
              <a:avLst/>
            </a:prstGeom>
            <a:solidFill>
              <a:srgbClr val="0082B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cs typeface="+mn-ea"/>
                  <a:sym typeface="+mn-lt"/>
                </a:rPr>
                <a:t>02</a:t>
              </a:r>
              <a:endParaRPr lang="en-US" sz="1865" dirty="0">
                <a:cs typeface="+mn-ea"/>
                <a:sym typeface="+mn-lt"/>
              </a:endParaRPr>
            </a:p>
          </p:txBody>
        </p:sp>
      </p:grpSp>
      <p:grpSp>
        <p:nvGrpSpPr>
          <p:cNvPr id="6" name="组合 5"/>
          <p:cNvGrpSpPr/>
          <p:nvPr>
            <p:custDataLst>
              <p:tags r:id="rId13"/>
            </p:custDataLst>
          </p:nvPr>
        </p:nvGrpSpPr>
        <p:grpSpPr>
          <a:xfrm>
            <a:off x="6988175" y="4119245"/>
            <a:ext cx="4269740" cy="1297940"/>
            <a:chOff x="11005" y="6487"/>
            <a:chExt cx="6724" cy="2044"/>
          </a:xfrm>
        </p:grpSpPr>
        <p:sp>
          <p:nvSpPr>
            <p:cNvPr id="35" name="Freeform 45"/>
            <p:cNvSpPr>
              <a:spLocks noEditPoints="1"/>
            </p:cNvSpPr>
            <p:nvPr>
              <p:custDataLst>
                <p:tags r:id="rId14"/>
              </p:custDataLst>
            </p:nvPr>
          </p:nvSpPr>
          <p:spPr bwMode="auto">
            <a:xfrm>
              <a:off x="14679" y="7154"/>
              <a:ext cx="653" cy="65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82B4"/>
            </a:solidFill>
            <a:ln w="9525">
              <a:noFill/>
              <a:round/>
            </a:ln>
          </p:spPr>
          <p:txBody>
            <a:bodyPr vert="horz" wrap="square" lIns="121869" tIns="60935" rIns="121869" bIns="60935" numCol="1" anchor="t" anchorCtr="0" compatLnSpc="1"/>
            <a:lstStyle/>
            <a:p>
              <a:pPr>
                <a:lnSpc>
                  <a:spcPct val="120000"/>
                </a:lnSpc>
              </a:pPr>
              <a:endParaRPr lang="en-US" sz="800" dirty="0">
                <a:cs typeface="+mn-ea"/>
                <a:sym typeface="+mn-lt"/>
              </a:endParaRPr>
            </a:p>
          </p:txBody>
        </p:sp>
        <p:sp>
          <p:nvSpPr>
            <p:cNvPr id="36" name="Text Placeholder 3"/>
            <p:cNvSpPr txBox="1"/>
            <p:nvPr>
              <p:custDataLst>
                <p:tags r:id="rId15"/>
              </p:custDataLst>
            </p:nvPr>
          </p:nvSpPr>
          <p:spPr>
            <a:xfrm>
              <a:off x="11005" y="6487"/>
              <a:ext cx="3527" cy="204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lnSpc>
                  <a:spcPct val="120000"/>
                </a:lnSpc>
                <a:spcBef>
                  <a:spcPct val="20000"/>
                </a:spcBef>
                <a:defRPr/>
              </a:pPr>
              <a:r>
                <a:rPr lang="zh-CN" altLang="en-US" sz="2800" b="1" dirty="0">
                  <a:solidFill>
                    <a:schemeClr val="bg1"/>
                  </a:solidFill>
                  <a:cs typeface="+mn-ea"/>
                  <a:sym typeface="+mn-lt"/>
                </a:rPr>
                <a:t>企业客服</a:t>
              </a:r>
              <a:endParaRPr lang="zh-CN" altLang="en-US" sz="2800" b="1" dirty="0">
                <a:solidFill>
                  <a:schemeClr val="bg1"/>
                </a:solidFill>
                <a:cs typeface="+mn-ea"/>
                <a:sym typeface="+mn-lt"/>
              </a:endParaRPr>
            </a:p>
            <a:p>
              <a:pPr algn="r" defTabSz="1218565">
                <a:lnSpc>
                  <a:spcPct val="120000"/>
                </a:lnSpc>
                <a:spcBef>
                  <a:spcPct val="20000"/>
                </a:spcBef>
                <a:defRPr/>
              </a:pPr>
              <a:r>
                <a:rPr lang="zh-CN" altLang="en-US" sz="1335" dirty="0">
                  <a:solidFill>
                    <a:schemeClr val="bg1"/>
                  </a:solidFill>
                  <a:cs typeface="+mn-ea"/>
                  <a:sym typeface="+mn-lt"/>
                </a:rPr>
                <a:t>企业客服快速统计订餐数量，在线打印配餐报表在线回复用户咨询，有效提升工作效率。</a:t>
              </a:r>
              <a:endParaRPr lang="zh-CN" altLang="en-US" sz="1335" dirty="0">
                <a:solidFill>
                  <a:schemeClr val="bg1"/>
                </a:solidFill>
                <a:cs typeface="+mn-ea"/>
                <a:sym typeface="+mn-lt"/>
              </a:endParaRPr>
            </a:p>
          </p:txBody>
        </p:sp>
        <p:sp>
          <p:nvSpPr>
            <p:cNvPr id="40" name="Rounded Rectangle 47"/>
            <p:cNvSpPr/>
            <p:nvPr>
              <p:custDataLst>
                <p:tags r:id="rId16"/>
              </p:custDataLst>
            </p:nvPr>
          </p:nvSpPr>
          <p:spPr>
            <a:xfrm flipH="1">
              <a:off x="15593" y="6487"/>
              <a:ext cx="2137" cy="1906"/>
            </a:xfrm>
            <a:prstGeom prst="roundRect">
              <a:avLst/>
            </a:prstGeom>
            <a:solidFill>
              <a:srgbClr val="0082B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903" anchor="ctr" anchorCtr="0">
              <a:noAutofit/>
            </a:bodyPr>
            <a:lstStyle/>
            <a:p>
              <a:pPr algn="ctr" defTabSz="1362710">
                <a:lnSpc>
                  <a:spcPct val="120000"/>
                </a:lnSpc>
                <a:spcAft>
                  <a:spcPct val="35000"/>
                </a:spcAft>
              </a:pPr>
              <a:r>
                <a:rPr lang="en-US" sz="1865" dirty="0">
                  <a:cs typeface="+mn-ea"/>
                  <a:sym typeface="+mn-lt"/>
                </a:rPr>
                <a:t>0</a:t>
              </a:r>
              <a:r>
                <a:rPr lang="en-US" altLang="zh-CN" sz="1865" dirty="0">
                  <a:cs typeface="+mn-ea"/>
                  <a:sym typeface="+mn-lt"/>
                </a:rPr>
                <a:t>4</a:t>
              </a:r>
              <a:endParaRPr lang="en-US" sz="1865" dirty="0">
                <a:cs typeface="+mn-ea"/>
                <a:sym typeface="+mn-lt"/>
              </a:endParaRPr>
            </a:p>
          </p:txBody>
        </p:sp>
      </p:grpSp>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dist"/>
            <a:r>
              <a:rPr lang="zh-CN" altLang="en-US" sz="2800" b="1" dirty="0">
                <a:solidFill>
                  <a:srgbClr val="FFFFFF"/>
                </a:solidFill>
                <a:cs typeface="+mn-ea"/>
                <a:sym typeface="+mn-lt"/>
              </a:rPr>
              <a:t>系统服务场景</a:t>
            </a:r>
            <a:endParaRPr lang="zh-CN" altLang="en-US" b="1"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screen">
            <a:duotone>
              <a:prstClr val="black"/>
              <a:srgbClr val="041933">
                <a:tint val="45000"/>
                <a:satMod val="400000"/>
              </a:srgbClr>
            </a:duotone>
          </a:blip>
          <a:stretch>
            <a:fillRect/>
          </a:stretch>
        </p:blipFill>
        <p:spPr>
          <a:xfrm>
            <a:off x="-97287" y="0"/>
            <a:ext cx="6456023" cy="6302714"/>
          </a:xfrm>
          <a:prstGeom prst="rect">
            <a:avLst/>
          </a:prstGeom>
        </p:spPr>
      </p:pic>
      <p:grpSp>
        <p:nvGrpSpPr>
          <p:cNvPr id="5" name="Group 144"/>
          <p:cNvGrpSpPr/>
          <p:nvPr>
            <p:custDataLst>
              <p:tags r:id="rId2"/>
            </p:custDataLst>
          </p:nvPr>
        </p:nvGrpSpPr>
        <p:grpSpPr>
          <a:xfrm>
            <a:off x="2457907" y="3653485"/>
            <a:ext cx="2390775" cy="2788920"/>
            <a:chOff x="734693" y="2718831"/>
            <a:chExt cx="1793081" cy="2091691"/>
          </a:xfrm>
        </p:grpSpPr>
        <p:grpSp>
          <p:nvGrpSpPr>
            <p:cNvPr id="6" name="Group 45"/>
            <p:cNvGrpSpPr/>
            <p:nvPr/>
          </p:nvGrpSpPr>
          <p:grpSpPr>
            <a:xfrm>
              <a:off x="734693" y="2718831"/>
              <a:ext cx="1793081" cy="2091691"/>
              <a:chOff x="793061" y="2154807"/>
              <a:chExt cx="1793081" cy="2380047"/>
            </a:xfrm>
          </p:grpSpPr>
          <p:sp>
            <p:nvSpPr>
              <p:cNvPr id="44" name="Round Same Side Corner Rectangle 43"/>
              <p:cNvSpPr/>
              <p:nvPr>
                <p:custDataLst>
                  <p:tags r:id="rId3"/>
                </p:custDataLst>
              </p:nvPr>
            </p:nvSpPr>
            <p:spPr>
              <a:xfrm flipV="1">
                <a:off x="793061" y="2154807"/>
                <a:ext cx="1793081" cy="2380047"/>
              </a:xfrm>
              <a:prstGeom prst="round2SameRect">
                <a:avLst>
                  <a:gd name="adj1" fmla="val 8813"/>
                  <a:gd name="adj2" fmla="val 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sp>
            <p:nvSpPr>
              <p:cNvPr id="42" name="Round Same Side Corner Rectangle 41"/>
              <p:cNvSpPr/>
              <p:nvPr>
                <p:custDataLst>
                  <p:tags r:id="rId4"/>
                </p:custDataLst>
              </p:nvPr>
            </p:nvSpPr>
            <p:spPr>
              <a:xfrm flipV="1">
                <a:off x="793061" y="2154807"/>
                <a:ext cx="1793081" cy="2316644"/>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grpSp>
        <p:sp>
          <p:nvSpPr>
            <p:cNvPr id="47" name="Text Placeholder 3"/>
            <p:cNvSpPr txBox="1"/>
            <p:nvPr>
              <p:custDataLst>
                <p:tags r:id="rId5"/>
              </p:custDataLst>
            </p:nvPr>
          </p:nvSpPr>
          <p:spPr>
            <a:xfrm>
              <a:off x="869472" y="3268900"/>
              <a:ext cx="1524000" cy="1488758"/>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35" dirty="0">
                  <a:solidFill>
                    <a:schemeClr val="tx2"/>
                  </a:solidFill>
                  <a:cs typeface="+mn-ea"/>
                  <a:sym typeface="+mn-lt"/>
                </a:rPr>
                <a:t>学校管理</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套餐管理</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特定日期就餐</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就餐学期管理</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班级管理</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订单管理</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就餐管理</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账号管理</a:t>
              </a:r>
              <a:endParaRPr lang="zh-CN" altLang="en-US" sz="1335" dirty="0">
                <a:solidFill>
                  <a:schemeClr val="tx2"/>
                </a:solidFill>
                <a:cs typeface="+mn-ea"/>
                <a:sym typeface="+mn-lt"/>
              </a:endParaRPr>
            </a:p>
          </p:txBody>
        </p:sp>
      </p:grpSp>
      <p:grpSp>
        <p:nvGrpSpPr>
          <p:cNvPr id="10" name="Group 145"/>
          <p:cNvGrpSpPr/>
          <p:nvPr>
            <p:custDataLst>
              <p:tags r:id="rId6"/>
            </p:custDataLst>
          </p:nvPr>
        </p:nvGrpSpPr>
        <p:grpSpPr>
          <a:xfrm>
            <a:off x="7176807" y="3654120"/>
            <a:ext cx="2390775" cy="2788285"/>
            <a:chOff x="2667000" y="2718831"/>
            <a:chExt cx="1793081" cy="2091214"/>
          </a:xfrm>
        </p:grpSpPr>
        <p:grpSp>
          <p:nvGrpSpPr>
            <p:cNvPr id="11" name="Group 45"/>
            <p:cNvGrpSpPr/>
            <p:nvPr/>
          </p:nvGrpSpPr>
          <p:grpSpPr>
            <a:xfrm>
              <a:off x="2667000" y="2718831"/>
              <a:ext cx="1793081" cy="2091214"/>
              <a:chOff x="793061" y="2154807"/>
              <a:chExt cx="1793081" cy="2379505"/>
            </a:xfrm>
          </p:grpSpPr>
          <p:sp>
            <p:nvSpPr>
              <p:cNvPr id="78" name="Round Same Side Corner Rectangle 77"/>
              <p:cNvSpPr/>
              <p:nvPr>
                <p:custDataLst>
                  <p:tags r:id="rId7"/>
                </p:custDataLst>
              </p:nvPr>
            </p:nvSpPr>
            <p:spPr>
              <a:xfrm flipV="1">
                <a:off x="793061" y="2154807"/>
                <a:ext cx="1793081" cy="2379505"/>
              </a:xfrm>
              <a:prstGeom prst="round2SameRect">
                <a:avLst>
                  <a:gd name="adj1" fmla="val 8813"/>
                  <a:gd name="adj2" fmla="val 0"/>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sp>
            <p:nvSpPr>
              <p:cNvPr id="79" name="Round Same Side Corner Rectangle 78"/>
              <p:cNvSpPr/>
              <p:nvPr>
                <p:custDataLst>
                  <p:tags r:id="rId8"/>
                </p:custDataLst>
              </p:nvPr>
            </p:nvSpPr>
            <p:spPr>
              <a:xfrm flipV="1">
                <a:off x="793061" y="2154807"/>
                <a:ext cx="1793081" cy="2316102"/>
              </a:xfrm>
              <a:prstGeom prst="round2SameRect">
                <a:avLst>
                  <a:gd name="adj1" fmla="val 8813"/>
                  <a:gd name="adj2" fmla="val 0"/>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grpSp>
        <p:sp>
          <p:nvSpPr>
            <p:cNvPr id="77" name="Text Placeholder 3"/>
            <p:cNvSpPr txBox="1"/>
            <p:nvPr>
              <p:custDataLst>
                <p:tags r:id="rId9"/>
              </p:custDataLst>
            </p:nvPr>
          </p:nvSpPr>
          <p:spPr>
            <a:xfrm>
              <a:off x="2801541" y="3359702"/>
              <a:ext cx="1523999" cy="8948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sz="1335" dirty="0">
                  <a:solidFill>
                    <a:schemeClr val="tx2"/>
                  </a:solidFill>
                  <a:cs typeface="+mn-ea"/>
                  <a:sym typeface="+mn-lt"/>
                </a:rPr>
                <a:t>添加学生信息</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订餐缴费</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请假停餐</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退款申请</a:t>
              </a:r>
              <a:endParaRPr lang="zh-CN" altLang="en-US" sz="1335" dirty="0">
                <a:solidFill>
                  <a:schemeClr val="tx2"/>
                </a:solidFill>
                <a:cs typeface="+mn-ea"/>
                <a:sym typeface="+mn-lt"/>
              </a:endParaRPr>
            </a:p>
            <a:p>
              <a:pPr defTabSz="1219200">
                <a:spcBef>
                  <a:spcPct val="20000"/>
                </a:spcBef>
                <a:defRPr/>
              </a:pPr>
              <a:r>
                <a:rPr lang="zh-CN" altLang="en-US" sz="1335" dirty="0">
                  <a:solidFill>
                    <a:schemeClr val="tx2"/>
                  </a:solidFill>
                  <a:cs typeface="+mn-ea"/>
                  <a:sym typeface="+mn-lt"/>
                </a:rPr>
                <a:t>查看每日菜单</a:t>
              </a:r>
              <a:endParaRPr lang="zh-CN" altLang="en-US" sz="1335" dirty="0">
                <a:solidFill>
                  <a:schemeClr val="tx2"/>
                </a:solidFill>
                <a:cs typeface="+mn-ea"/>
                <a:sym typeface="+mn-lt"/>
              </a:endParaRPr>
            </a:p>
          </p:txBody>
        </p:sp>
      </p:grpSp>
      <p:grpSp>
        <p:nvGrpSpPr>
          <p:cNvPr id="22" name="Group 156"/>
          <p:cNvGrpSpPr/>
          <p:nvPr/>
        </p:nvGrpSpPr>
        <p:grpSpPr>
          <a:xfrm>
            <a:off x="3634740" y="2087880"/>
            <a:ext cx="4822825" cy="740410"/>
            <a:chOff x="1638198" y="1613582"/>
            <a:chExt cx="5981802" cy="555416"/>
          </a:xfrm>
        </p:grpSpPr>
        <p:sp>
          <p:nvSpPr>
            <p:cNvPr id="156" name="Rectangle 155"/>
            <p:cNvSpPr/>
            <p:nvPr/>
          </p:nvSpPr>
          <p:spPr bwMode="auto">
            <a:xfrm>
              <a:off x="4549141" y="1613582"/>
              <a:ext cx="45719" cy="272368"/>
            </a:xfrm>
            <a:prstGeom prst="rect">
              <a:avLst/>
            </a:prstGeom>
            <a:solidFill>
              <a:schemeClr val="tx1">
                <a:lumMod val="50000"/>
                <a:lumOff val="50000"/>
              </a:schemeClr>
            </a:solidFill>
            <a:ln w="9525">
              <a:noFill/>
              <a:round/>
            </a:ln>
          </p:spPr>
          <p:txBody>
            <a:bodyPr vert="horz" wrap="square" lIns="121920" tIns="60960" rIns="121920" bIns="60960" numCol="1" rtlCol="0" anchor="t" anchorCtr="0" compatLnSpc="1"/>
            <a:lstStyle/>
            <a:p>
              <a:pPr algn="ctr"/>
              <a:endParaRPr lang="en-US" sz="2400" baseline="-25000" dirty="0">
                <a:cs typeface="+mn-ea"/>
                <a:sym typeface="+mn-lt"/>
              </a:endParaRPr>
            </a:p>
          </p:txBody>
        </p:sp>
        <p:sp>
          <p:nvSpPr>
            <p:cNvPr id="149" name="U-Turn Arrow 148"/>
            <p:cNvSpPr/>
            <p:nvPr/>
          </p:nvSpPr>
          <p:spPr>
            <a:xfrm>
              <a:off x="1638198" y="1885950"/>
              <a:ext cx="5981802" cy="283048"/>
            </a:xfrm>
            <a:prstGeom prst="uturnArrow">
              <a:avLst>
                <a:gd name="adj1" fmla="val 10530"/>
                <a:gd name="adj2" fmla="val 25000"/>
                <a:gd name="adj3" fmla="val 0"/>
                <a:gd name="adj4" fmla="val 10911"/>
                <a:gd name="adj5" fmla="val 10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cs typeface="+mn-ea"/>
                <a:sym typeface="+mn-lt"/>
              </a:endParaRPr>
            </a:p>
          </p:txBody>
        </p:sp>
      </p:grpSp>
      <p:grpSp>
        <p:nvGrpSpPr>
          <p:cNvPr id="24" name="Group 152"/>
          <p:cNvGrpSpPr/>
          <p:nvPr/>
        </p:nvGrpSpPr>
        <p:grpSpPr>
          <a:xfrm>
            <a:off x="2221230" y="1436370"/>
            <a:ext cx="7781290" cy="695325"/>
            <a:chOff x="2942630" y="1008183"/>
            <a:chExt cx="3258740" cy="521579"/>
          </a:xfrm>
        </p:grpSpPr>
        <p:sp>
          <p:nvSpPr>
            <p:cNvPr id="152" name="Rounded Rectangle 151"/>
            <p:cNvSpPr/>
            <p:nvPr/>
          </p:nvSpPr>
          <p:spPr bwMode="auto">
            <a:xfrm>
              <a:off x="2942630" y="1041099"/>
              <a:ext cx="3258740" cy="488663"/>
            </a:xfrm>
            <a:prstGeom prst="roundRect">
              <a:avLst/>
            </a:prstGeom>
            <a:solidFill>
              <a:schemeClr val="accent1">
                <a:lumMod val="75000"/>
              </a:schemeClr>
            </a:solidFill>
            <a:ln w="9525">
              <a:noFill/>
              <a:round/>
            </a:ln>
          </p:spPr>
          <p:txBody>
            <a:bodyPr vert="horz" wrap="square" lIns="121920" tIns="60960" rIns="121920" bIns="60960" numCol="1" rtlCol="0" anchor="t" anchorCtr="0" compatLnSpc="1"/>
            <a:lstStyle/>
            <a:p>
              <a:pPr algn="ctr"/>
              <a:endParaRPr lang="en-US" sz="2135">
                <a:solidFill>
                  <a:schemeClr val="bg1"/>
                </a:solidFill>
                <a:cs typeface="+mn-ea"/>
                <a:sym typeface="+mn-lt"/>
              </a:endParaRPr>
            </a:p>
          </p:txBody>
        </p:sp>
        <p:sp>
          <p:nvSpPr>
            <p:cNvPr id="151" name="Rounded Rectangle 150"/>
            <p:cNvSpPr/>
            <p:nvPr/>
          </p:nvSpPr>
          <p:spPr bwMode="auto">
            <a:xfrm>
              <a:off x="2942630" y="1008183"/>
              <a:ext cx="3258740" cy="488663"/>
            </a:xfrm>
            <a:prstGeom prst="roundRect">
              <a:avLst/>
            </a:prstGeom>
            <a:solidFill>
              <a:schemeClr val="accent1"/>
            </a:solidFill>
            <a:ln w="9525">
              <a:noFill/>
              <a:round/>
            </a:ln>
          </p:spPr>
          <p:txBody>
            <a:bodyPr vert="horz" wrap="square" lIns="121920" tIns="60960" rIns="121920" bIns="60960" numCol="1" rtlCol="0" anchor="ctr" anchorCtr="0" compatLnSpc="1"/>
            <a:lstStyle/>
            <a:p>
              <a:pPr algn="ctr"/>
              <a:r>
                <a:rPr lang="zh-CN" altLang="en-US" sz="2135" dirty="0">
                  <a:solidFill>
                    <a:schemeClr val="bg1"/>
                  </a:solidFill>
                  <a:cs typeface="+mn-ea"/>
                  <a:sym typeface="+mn-lt"/>
                </a:rPr>
                <a:t>管理员</a:t>
              </a:r>
              <a:r>
                <a:rPr lang="en-US" altLang="zh-CN" sz="2135" dirty="0">
                  <a:solidFill>
                    <a:schemeClr val="bg1"/>
                  </a:solidFill>
                  <a:cs typeface="+mn-ea"/>
                  <a:sym typeface="+mn-lt"/>
                </a:rPr>
                <a:t>                            </a:t>
              </a:r>
              <a:r>
                <a:rPr lang="zh-CN" altLang="en-US" sz="2135" dirty="0">
                  <a:solidFill>
                    <a:schemeClr val="bg1"/>
                  </a:solidFill>
                  <a:cs typeface="+mn-ea"/>
                  <a:sym typeface="+mn-lt"/>
                </a:rPr>
                <a:t>教师</a:t>
              </a:r>
              <a:r>
                <a:rPr lang="en-US" altLang="zh-CN" sz="2135" dirty="0">
                  <a:solidFill>
                    <a:schemeClr val="bg1"/>
                  </a:solidFill>
                  <a:cs typeface="+mn-ea"/>
                  <a:sym typeface="+mn-lt"/>
                </a:rPr>
                <a:t>                           </a:t>
              </a:r>
              <a:r>
                <a:rPr lang="zh-CN" altLang="en-US" sz="2135" dirty="0">
                  <a:solidFill>
                    <a:schemeClr val="bg1"/>
                  </a:solidFill>
                  <a:cs typeface="+mn-ea"/>
                  <a:sym typeface="+mn-lt"/>
                </a:rPr>
                <a:t>学生</a:t>
              </a:r>
              <a:r>
                <a:rPr lang="en-US" altLang="zh-CN" sz="2135" dirty="0">
                  <a:solidFill>
                    <a:schemeClr val="bg1"/>
                  </a:solidFill>
                  <a:cs typeface="+mn-ea"/>
                  <a:sym typeface="+mn-lt"/>
                </a:rPr>
                <a:t>/</a:t>
              </a:r>
              <a:r>
                <a:rPr lang="zh-CN" altLang="en-US" sz="2135" dirty="0">
                  <a:solidFill>
                    <a:schemeClr val="bg1"/>
                  </a:solidFill>
                  <a:cs typeface="+mn-ea"/>
                  <a:sym typeface="+mn-lt"/>
                </a:rPr>
                <a:t>家长</a:t>
              </a:r>
              <a:endParaRPr lang="zh-CN" altLang="en-US" sz="2135" dirty="0">
                <a:solidFill>
                  <a:schemeClr val="bg1"/>
                </a:solidFill>
                <a:cs typeface="+mn-ea"/>
                <a:sym typeface="+mn-lt"/>
              </a:endParaRPr>
            </a:p>
          </p:txBody>
        </p:sp>
      </p:grpSp>
      <p:sp>
        <p:nvSpPr>
          <p:cNvPr id="75" name="文本框 74"/>
          <p:cNvSpPr txBox="1"/>
          <p:nvPr/>
        </p:nvSpPr>
        <p:spPr>
          <a:xfrm>
            <a:off x="635" y="178435"/>
            <a:ext cx="12192000" cy="768350"/>
          </a:xfrm>
          <a:prstGeom prst="rect">
            <a:avLst/>
          </a:prstGeom>
          <a:noFill/>
        </p:spPr>
        <p:txBody>
          <a:bodyPr wrap="square" rtlCol="0">
            <a:spAutoFit/>
          </a:bodyPr>
          <a:lstStyle/>
          <a:p>
            <a:pPr algn="ctr"/>
            <a:r>
              <a:rPr lang="zh-CN" altLang="en-US" sz="4400" b="1" dirty="0" smtClean="0">
                <a:gradFill flip="none" rotWithShape="1">
                  <a:gsLst>
                    <a:gs pos="0">
                      <a:srgbClr val="0A97F4"/>
                    </a:gs>
                    <a:gs pos="47000">
                      <a:srgbClr val="33E5FF"/>
                    </a:gs>
                    <a:gs pos="100000">
                      <a:srgbClr val="0A97F4"/>
                    </a:gs>
                  </a:gsLst>
                  <a:lin ang="5400000" scaled="1"/>
                  <a:tileRect/>
                </a:gradFill>
                <a:effectLst>
                  <a:outerShdw blurRad="38100" dist="38100" dir="2700000" algn="tl">
                    <a:srgbClr val="000000">
                      <a:alpha val="43137"/>
                    </a:srgbClr>
                  </a:outerShdw>
                </a:effectLst>
                <a:cs typeface="+mn-ea"/>
                <a:sym typeface="+mn-lt"/>
              </a:rPr>
              <a:t>订餐配餐管理系统体系</a:t>
            </a:r>
            <a:endParaRPr lang="zh-CN" altLang="en-US" sz="4400" b="1" dirty="0" smtClean="0">
              <a:gradFill flip="none" rotWithShape="1">
                <a:gsLst>
                  <a:gs pos="0">
                    <a:srgbClr val="0A97F4"/>
                  </a:gs>
                  <a:gs pos="47000">
                    <a:srgbClr val="33E5FF"/>
                  </a:gs>
                  <a:gs pos="100000">
                    <a:srgbClr val="0A97F4"/>
                  </a:gs>
                </a:gsLst>
                <a:lin ang="5400000" scaled="1"/>
                <a:tileRect/>
              </a:gra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10"/>
            </p:custDataLst>
          </p:nvPr>
        </p:nvGrpSpPr>
        <p:grpSpPr>
          <a:xfrm>
            <a:off x="2458085" y="2781300"/>
            <a:ext cx="2390140" cy="1602740"/>
            <a:chOff x="3871" y="4380"/>
            <a:chExt cx="3764" cy="2524"/>
          </a:xfrm>
        </p:grpSpPr>
        <p:grpSp>
          <p:nvGrpSpPr>
            <p:cNvPr id="7" name="Group 140"/>
            <p:cNvGrpSpPr/>
            <p:nvPr>
              <p:custDataLst>
                <p:tags r:id="rId11"/>
              </p:custDataLst>
            </p:nvPr>
          </p:nvGrpSpPr>
          <p:grpSpPr>
            <a:xfrm rot="0">
              <a:off x="3871" y="4380"/>
              <a:ext cx="3765" cy="2524"/>
              <a:chOff x="734693" y="2064303"/>
              <a:chExt cx="1793081" cy="1202154"/>
            </a:xfrm>
          </p:grpSpPr>
          <p:grpSp>
            <p:nvGrpSpPr>
              <p:cNvPr id="8" name="Group 49"/>
              <p:cNvGrpSpPr/>
              <p:nvPr/>
            </p:nvGrpSpPr>
            <p:grpSpPr>
              <a:xfrm rot="16200000" flipH="1" flipV="1">
                <a:off x="1030156" y="1768839"/>
                <a:ext cx="1202154" cy="1793081"/>
                <a:chOff x="7162800" y="1192655"/>
                <a:chExt cx="1318260" cy="1628775"/>
              </a:xfrm>
            </p:grpSpPr>
            <p:sp>
              <p:nvSpPr>
                <p:cNvPr id="25" name="Rectangle 24"/>
                <p:cNvSpPr/>
                <p:nvPr>
                  <p:custDataLst>
                    <p:tags r:id="rId12"/>
                  </p:custDataLst>
                </p:nvPr>
              </p:nvSpPr>
              <p:spPr>
                <a:xfrm>
                  <a:off x="7162800" y="1192655"/>
                  <a:ext cx="1219200" cy="1628775"/>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sp>
              <p:nvSpPr>
                <p:cNvPr id="26" name="Rectangle 8"/>
                <p:cNvSpPr/>
                <p:nvPr>
                  <p:custDataLst>
                    <p:tags r:id="rId13"/>
                  </p:custDataLst>
                </p:nvPr>
              </p:nvSpPr>
              <p:spPr>
                <a:xfrm>
                  <a:off x="7261860" y="1192655"/>
                  <a:ext cx="1219200" cy="1628775"/>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dirty="0">
                    <a:cs typeface="+mn-ea"/>
                    <a:sym typeface="+mn-lt"/>
                  </a:endParaRPr>
                </a:p>
              </p:txBody>
            </p:sp>
          </p:grpSp>
          <p:sp>
            <p:nvSpPr>
              <p:cNvPr id="63" name="TextBox 62"/>
              <p:cNvSpPr txBox="1"/>
              <p:nvPr>
                <p:custDataLst>
                  <p:tags r:id="rId14"/>
                </p:custDataLst>
              </p:nvPr>
            </p:nvSpPr>
            <p:spPr>
              <a:xfrm>
                <a:off x="1156887" y="2788202"/>
                <a:ext cx="948690" cy="184324"/>
              </a:xfrm>
              <a:prstGeom prst="rect">
                <a:avLst/>
              </a:prstGeom>
              <a:noFill/>
            </p:spPr>
            <p:txBody>
              <a:bodyPr wrap="none" lIns="0" tIns="0" rIns="0" bIns="0" rtlCol="0" anchor="t">
                <a:spAutoFit/>
              </a:bodyPr>
              <a:lstStyle/>
              <a:p>
                <a:pPr algn="ctr"/>
                <a:r>
                  <a:rPr lang="en-US" altLang="zh-CN" sz="1600" b="1" dirty="0">
                    <a:solidFill>
                      <a:schemeClr val="bg1"/>
                    </a:solidFill>
                    <a:cs typeface="+mn-ea"/>
                    <a:sym typeface="+mn-lt"/>
                  </a:rPr>
                  <a:t>saas</a:t>
                </a:r>
                <a:r>
                  <a:rPr lang="zh-CN" altLang="en-US" sz="1600" b="1" dirty="0">
                    <a:solidFill>
                      <a:schemeClr val="bg1"/>
                    </a:solidFill>
                    <a:cs typeface="+mn-ea"/>
                    <a:sym typeface="+mn-lt"/>
                  </a:rPr>
                  <a:t>管理平台</a:t>
                </a:r>
                <a:endParaRPr lang="zh-CN" altLang="en-US" sz="1600" b="1" dirty="0">
                  <a:solidFill>
                    <a:schemeClr val="bg1"/>
                  </a:solidFill>
                  <a:cs typeface="+mn-ea"/>
                  <a:sym typeface="+mn-lt"/>
                </a:endParaRPr>
              </a:p>
            </p:txBody>
          </p:sp>
        </p:grpSp>
        <p:sp>
          <p:nvSpPr>
            <p:cNvPr id="3" name="TextBox 62"/>
            <p:cNvSpPr txBox="1"/>
            <p:nvPr>
              <p:custDataLst>
                <p:tags r:id="rId15"/>
              </p:custDataLst>
            </p:nvPr>
          </p:nvSpPr>
          <p:spPr>
            <a:xfrm>
              <a:off x="3871" y="5026"/>
              <a:ext cx="3765" cy="521"/>
            </a:xfrm>
            <a:prstGeom prst="rect">
              <a:avLst/>
            </a:prstGeom>
            <a:noFill/>
          </p:spPr>
          <p:txBody>
            <a:bodyPr wrap="square" lIns="0" tIns="0" rIns="0" bIns="0" rtlCol="0" anchor="t">
              <a:spAutoFit/>
            </a:bodyPr>
            <a:p>
              <a:pPr algn="ctr"/>
              <a:r>
                <a:rPr lang="zh-CN" altLang="en-US" sz="2150" dirty="0">
                  <a:solidFill>
                    <a:schemeClr val="bg1"/>
                  </a:solidFill>
                  <a:cs typeface="+mn-ea"/>
                  <a:sym typeface="+mn-lt"/>
                </a:rPr>
                <a:t>一</a:t>
              </a:r>
              <a:endParaRPr lang="zh-CN" altLang="en-US" sz="2150" dirty="0">
                <a:solidFill>
                  <a:schemeClr val="bg1"/>
                </a:solidFill>
                <a:cs typeface="+mn-ea"/>
                <a:sym typeface="+mn-lt"/>
              </a:endParaRPr>
            </a:p>
          </p:txBody>
        </p:sp>
      </p:grpSp>
      <p:grpSp>
        <p:nvGrpSpPr>
          <p:cNvPr id="13" name="组合 12"/>
          <p:cNvGrpSpPr/>
          <p:nvPr>
            <p:custDataLst>
              <p:tags r:id="rId16"/>
            </p:custDataLst>
          </p:nvPr>
        </p:nvGrpSpPr>
        <p:grpSpPr>
          <a:xfrm>
            <a:off x="7176770" y="2780665"/>
            <a:ext cx="2390140" cy="1602740"/>
            <a:chOff x="11302" y="4379"/>
            <a:chExt cx="3764" cy="2524"/>
          </a:xfrm>
        </p:grpSpPr>
        <p:grpSp>
          <p:nvGrpSpPr>
            <p:cNvPr id="17" name="Group 49"/>
            <p:cNvGrpSpPr/>
            <p:nvPr>
              <p:custDataLst>
                <p:tags r:id="rId17"/>
              </p:custDataLst>
            </p:nvPr>
          </p:nvGrpSpPr>
          <p:grpSpPr>
            <a:xfrm rot="16200000" flipH="1" flipV="1">
              <a:off x="11922" y="3759"/>
              <a:ext cx="2524" cy="3765"/>
              <a:chOff x="7162800" y="1192655"/>
              <a:chExt cx="1318260" cy="1628775"/>
            </a:xfrm>
          </p:grpSpPr>
          <p:sp>
            <p:nvSpPr>
              <p:cNvPr id="81" name="Rectangle 24"/>
              <p:cNvSpPr/>
              <p:nvPr>
                <p:custDataLst>
                  <p:tags r:id="rId18"/>
                </p:custDataLst>
              </p:nvPr>
            </p:nvSpPr>
            <p:spPr>
              <a:xfrm>
                <a:off x="7162800" y="1192655"/>
                <a:ext cx="1219200" cy="162877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sp>
            <p:nvSpPr>
              <p:cNvPr id="82" name="Rectangle 8"/>
              <p:cNvSpPr/>
              <p:nvPr>
                <p:custDataLst>
                  <p:tags r:id="rId19"/>
                </p:custDataLst>
              </p:nvPr>
            </p:nvSpPr>
            <p:spPr>
              <a:xfrm>
                <a:off x="7261860" y="1192655"/>
                <a:ext cx="1219200" cy="16287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dirty="0">
                  <a:cs typeface="+mn-ea"/>
                  <a:sym typeface="+mn-lt"/>
                </a:endParaRPr>
              </a:p>
            </p:txBody>
          </p:sp>
        </p:grpSp>
        <p:sp>
          <p:nvSpPr>
            <p:cNvPr id="2" name="TextBox 62"/>
            <p:cNvSpPr txBox="1"/>
            <p:nvPr>
              <p:custDataLst>
                <p:tags r:id="rId20"/>
              </p:custDataLst>
            </p:nvPr>
          </p:nvSpPr>
          <p:spPr>
            <a:xfrm>
              <a:off x="12704" y="5900"/>
              <a:ext cx="960" cy="387"/>
            </a:xfrm>
            <a:prstGeom prst="rect">
              <a:avLst/>
            </a:prstGeom>
            <a:noFill/>
          </p:spPr>
          <p:txBody>
            <a:bodyPr wrap="none" lIns="0" tIns="0" rIns="0" bIns="0" rtlCol="0" anchor="t">
              <a:spAutoFit/>
            </a:bodyPr>
            <a:p>
              <a:pPr algn="ctr"/>
              <a:r>
                <a:rPr lang="zh-CN" altLang="en-US" sz="1600" b="1" dirty="0">
                  <a:solidFill>
                    <a:schemeClr val="bg1"/>
                  </a:solidFill>
                  <a:cs typeface="+mn-ea"/>
                  <a:sym typeface="+mn-lt"/>
                </a:rPr>
                <a:t>手机端</a:t>
              </a:r>
              <a:endParaRPr lang="zh-CN" altLang="en-US" sz="1600" b="1" dirty="0">
                <a:solidFill>
                  <a:schemeClr val="bg1"/>
                </a:solidFill>
                <a:cs typeface="+mn-ea"/>
                <a:sym typeface="+mn-lt"/>
              </a:endParaRPr>
            </a:p>
          </p:txBody>
        </p:sp>
        <p:sp>
          <p:nvSpPr>
            <p:cNvPr id="34" name="TextBox 62"/>
            <p:cNvSpPr txBox="1"/>
            <p:nvPr>
              <p:custDataLst>
                <p:tags r:id="rId21"/>
              </p:custDataLst>
            </p:nvPr>
          </p:nvSpPr>
          <p:spPr>
            <a:xfrm>
              <a:off x="11302" y="4917"/>
              <a:ext cx="3765" cy="521"/>
            </a:xfrm>
            <a:prstGeom prst="rect">
              <a:avLst/>
            </a:prstGeom>
            <a:noFill/>
          </p:spPr>
          <p:txBody>
            <a:bodyPr wrap="square" lIns="0" tIns="0" rIns="0" bIns="0" rtlCol="0" anchor="t">
              <a:spAutoFit/>
            </a:bodyPr>
            <a:p>
              <a:pPr algn="ctr"/>
              <a:r>
                <a:rPr lang="zh-CN" altLang="en-US" sz="2150" dirty="0">
                  <a:solidFill>
                    <a:schemeClr val="bg1"/>
                  </a:solidFill>
                  <a:cs typeface="+mn-ea"/>
                  <a:sym typeface="+mn-lt"/>
                </a:rPr>
                <a:t>二</a:t>
              </a:r>
              <a:endParaRPr lang="zh-CN" altLang="en-US" sz="215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accel="50000" decel="5000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学校管理</a:t>
            </a:r>
            <a:endParaRPr lang="zh-CN" altLang="en-US" b="1" dirty="0">
              <a:cs typeface="+mn-ea"/>
              <a:sym typeface="+mn-lt"/>
            </a:endParaRPr>
          </a:p>
        </p:txBody>
      </p:sp>
      <p:pic>
        <p:nvPicPr>
          <p:cNvPr id="2" name="图片 1"/>
          <p:cNvPicPr>
            <a:picLocks noChangeAspect="1"/>
          </p:cNvPicPr>
          <p:nvPr/>
        </p:nvPicPr>
        <p:blipFill>
          <a:blip r:embed="rId1"/>
          <a:stretch>
            <a:fillRect/>
          </a:stretch>
        </p:blipFill>
        <p:spPr>
          <a:xfrm>
            <a:off x="2370455" y="868045"/>
            <a:ext cx="7451090" cy="4352290"/>
          </a:xfrm>
          <a:prstGeom prst="rect">
            <a:avLst/>
          </a:prstGeom>
        </p:spPr>
      </p:pic>
      <p:sp>
        <p:nvSpPr>
          <p:cNvPr id="3" name="Text Placeholder 3"/>
          <p:cNvSpPr txBox="1"/>
          <p:nvPr>
            <p:custDataLst>
              <p:tags r:id="rId2"/>
            </p:custDataLst>
          </p:nvPr>
        </p:nvSpPr>
        <p:spPr>
          <a:xfrm>
            <a:off x="2370455" y="5424170"/>
            <a:ext cx="7451090" cy="503555"/>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18565" fontAlgn="auto">
              <a:lnSpc>
                <a:spcPct val="150000"/>
              </a:lnSpc>
              <a:spcBef>
                <a:spcPts val="0"/>
              </a:spcBef>
              <a:defRPr/>
            </a:pPr>
            <a:r>
              <a:rPr lang="zh-CN" altLang="en-US" sz="1400" dirty="0">
                <a:solidFill>
                  <a:schemeClr val="bg1"/>
                </a:solidFill>
                <a:cs typeface="+mn-ea"/>
                <a:sym typeface="+mn-lt"/>
              </a:rPr>
              <a:t>一个管理员可以管理多个学校的配餐系统。</a:t>
            </a:r>
            <a:endParaRPr lang="zh-CN" altLang="en-US" sz="14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3"/>
          <p:cNvSpPr>
            <a:spLocks noChangeArrowheads="1"/>
          </p:cNvSpPr>
          <p:nvPr/>
        </p:nvSpPr>
        <p:spPr bwMode="auto">
          <a:xfrm>
            <a:off x="27305" y="142240"/>
            <a:ext cx="299212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p>
            <a:pPr algn="dist"/>
            <a:r>
              <a:rPr lang="zh-CN" altLang="en-US" sz="2800" b="1" dirty="0">
                <a:solidFill>
                  <a:srgbClr val="FFFFFF"/>
                </a:solidFill>
                <a:cs typeface="+mn-ea"/>
                <a:sym typeface="+mn-lt"/>
              </a:rPr>
              <a:t>套餐管理</a:t>
            </a:r>
            <a:endParaRPr lang="zh-CN" altLang="en-US" b="1" dirty="0">
              <a:cs typeface="+mn-ea"/>
              <a:sym typeface="+mn-lt"/>
            </a:endParaRPr>
          </a:p>
        </p:txBody>
      </p:sp>
      <p:sp>
        <p:nvSpPr>
          <p:cNvPr id="3" name="Text Placeholder 3"/>
          <p:cNvSpPr txBox="1"/>
          <p:nvPr>
            <p:custDataLst>
              <p:tags r:id="rId1"/>
            </p:custDataLst>
          </p:nvPr>
        </p:nvSpPr>
        <p:spPr>
          <a:xfrm>
            <a:off x="321310" y="5171440"/>
            <a:ext cx="11870690" cy="735965"/>
          </a:xfrm>
          <a:prstGeom prst="rect">
            <a:avLst/>
          </a:prstGeom>
        </p:spPr>
        <p:txBody>
          <a:bodyPr wrap="square" lIns="0" tIns="0" rIns="0" bIns="0" anchor="t" anchorCtr="0">
            <a:no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defTabSz="1218565" fontAlgn="auto">
              <a:lnSpc>
                <a:spcPct val="150000"/>
              </a:lnSpc>
              <a:spcBef>
                <a:spcPts val="0"/>
              </a:spcBef>
              <a:defRPr/>
            </a:pPr>
            <a:r>
              <a:rPr lang="zh-CN" altLang="en-US" sz="1400" dirty="0">
                <a:solidFill>
                  <a:schemeClr val="bg1"/>
                </a:solidFill>
                <a:cs typeface="+mn-ea"/>
                <a:sym typeface="+mn-lt"/>
              </a:rPr>
              <a:t>每所学校可以独立管理套餐列表，设置学校专属的套餐选项，每个学校可以动态修改套餐中的餐品内容及价格。</a:t>
            </a:r>
            <a:endParaRPr lang="zh-CN" altLang="en-US" sz="1400" dirty="0">
              <a:solidFill>
                <a:schemeClr val="bg1"/>
              </a:solidFill>
              <a:cs typeface="+mn-ea"/>
              <a:sym typeface="+mn-lt"/>
            </a:endParaRPr>
          </a:p>
        </p:txBody>
      </p:sp>
      <p:pic>
        <p:nvPicPr>
          <p:cNvPr id="7" name="图片 6"/>
          <p:cNvPicPr>
            <a:picLocks noChangeAspect="1"/>
          </p:cNvPicPr>
          <p:nvPr/>
        </p:nvPicPr>
        <p:blipFill>
          <a:blip r:embed="rId2"/>
          <a:stretch>
            <a:fillRect/>
          </a:stretch>
        </p:blipFill>
        <p:spPr>
          <a:xfrm>
            <a:off x="786130" y="1639570"/>
            <a:ext cx="4762500" cy="2886075"/>
          </a:xfrm>
          <a:prstGeom prst="rect">
            <a:avLst/>
          </a:prstGeom>
        </p:spPr>
      </p:pic>
      <p:pic>
        <p:nvPicPr>
          <p:cNvPr id="8" name="图片 7"/>
          <p:cNvPicPr>
            <a:picLocks noChangeAspect="1"/>
          </p:cNvPicPr>
          <p:nvPr/>
        </p:nvPicPr>
        <p:blipFill>
          <a:blip r:embed="rId3"/>
          <a:stretch>
            <a:fillRect/>
          </a:stretch>
        </p:blipFill>
        <p:spPr>
          <a:xfrm>
            <a:off x="6011545" y="1639570"/>
            <a:ext cx="5543550" cy="2886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DIAGRAM_VIRTUALLY_FRAME" val="{&quot;height&quot;:200.1516535433071,&quot;left&quot;:160.3427559055118,&quot;top&quot;:208,&quot;width&quot;:683.2572440944882}"/>
</p:tagLst>
</file>

<file path=ppt/tags/tag100.xml><?xml version="1.0" encoding="utf-8"?>
<p:tagLst xmlns:p="http://schemas.openxmlformats.org/presentationml/2006/main">
  <p:tag name="KSO_WM_DIAGRAM_VIRTUALLY_FRAME" val="{&quot;height&quot;:397.40031496062994,&quot;left&quot;:101.75015748031495,&quot;top&quot;:105.4,&quot;width&quot;:766.4251968503937}"/>
</p:tagLst>
</file>

<file path=ppt/tags/tag101.xml><?xml version="1.0" encoding="utf-8"?>
<p:tagLst xmlns:p="http://schemas.openxmlformats.org/presentationml/2006/main">
  <p:tag name="KSO_WM_DIAGRAM_VIRTUALLY_FRAME" val="{&quot;height&quot;:397.40031496062994,&quot;left&quot;:101.75015748031495,&quot;top&quot;:105.4,&quot;width&quot;:766.4251968503937}"/>
</p:tagLst>
</file>

<file path=ppt/tags/tag102.xml><?xml version="1.0" encoding="utf-8"?>
<p:tagLst xmlns:p="http://schemas.openxmlformats.org/presentationml/2006/main">
  <p:tag name="KSO_WM_DIAGRAM_VIRTUALLY_FRAME" val="{&quot;height&quot;:397.40031496062994,&quot;left&quot;:101.75015748031495,&quot;top&quot;:105.4,&quot;width&quot;:766.4251968503937}"/>
</p:tagLst>
</file>

<file path=ppt/tags/tag103.xml><?xml version="1.0" encoding="utf-8"?>
<p:tagLst xmlns:p="http://schemas.openxmlformats.org/presentationml/2006/main">
  <p:tag name="KSO_WM_DIAGRAM_VIRTUALLY_FRAME" val="{&quot;height&quot;:397.40031496062994,&quot;left&quot;:101.75015748031495,&quot;top&quot;:105.4,&quot;width&quot;:766.4251968503937}"/>
</p:tagLst>
</file>

<file path=ppt/tags/tag104.xml><?xml version="1.0" encoding="utf-8"?>
<p:tagLst xmlns:p="http://schemas.openxmlformats.org/presentationml/2006/main">
  <p:tag name="KSO_WM_DIAGRAM_VIRTUALLY_FRAME" val="{&quot;height&quot;:397.40031496062994,&quot;left&quot;:101.75015748031495,&quot;top&quot;:105.4,&quot;width&quot;:766.4251968503937}"/>
</p:tagLst>
</file>

<file path=ppt/tags/tag105.xml><?xml version="1.0" encoding="utf-8"?>
<p:tagLst xmlns:p="http://schemas.openxmlformats.org/presentationml/2006/main">
  <p:tag name="KSO_WM_DIAGRAM_VIRTUALLY_FRAME" val="{&quot;height&quot;:397.40031496062994,&quot;left&quot;:101.75015748031495,&quot;top&quot;:105.4,&quot;width&quot;:766.4251968503937}"/>
</p:tagLst>
</file>

<file path=ppt/tags/tag106.xml><?xml version="1.0" encoding="utf-8"?>
<p:tagLst xmlns:p="http://schemas.openxmlformats.org/presentationml/2006/main">
  <p:tag name="KSO_WM_DIAGRAM_VIRTUALLY_FRAME" val="{&quot;height&quot;:397.40031496062994,&quot;left&quot;:101.75015748031495,&quot;top&quot;:105.4,&quot;width&quot;:766.4251968503937}"/>
</p:tagLst>
</file>

<file path=ppt/tags/tag107.xml><?xml version="1.0" encoding="utf-8"?>
<p:tagLst xmlns:p="http://schemas.openxmlformats.org/presentationml/2006/main">
  <p:tag name="KSO_WM_DIAGRAM_VIRTUALLY_FRAME" val="{&quot;height&quot;:397.40031496062994,&quot;left&quot;:101.75015748031495,&quot;top&quot;:105.4,&quot;width&quot;:766.4251968503937}"/>
</p:tagLst>
</file>

<file path=ppt/tags/tag108.xml><?xml version="1.0" encoding="utf-8"?>
<p:tagLst xmlns:p="http://schemas.openxmlformats.org/presentationml/2006/main">
  <p:tag name="KSO_WM_DIAGRAM_VIRTUALLY_FRAME" val="{&quot;height&quot;:397.40031496062994,&quot;left&quot;:101.75015748031495,&quot;top&quot;:105.4,&quot;width&quot;:766.4251968503937}"/>
</p:tagLst>
</file>

<file path=ppt/tags/tag11.xml><?xml version="1.0" encoding="utf-8"?>
<p:tagLst xmlns:p="http://schemas.openxmlformats.org/presentationml/2006/main">
  <p:tag name="KSO_WM_DIAGRAM_VIRTUALLY_FRAME" val="{&quot;height&quot;:200.1516535433071,&quot;left&quot;:160.3427559055118,&quot;top&quot;:208,&quot;width&quot;:683.2572440944882}"/>
</p:tagLst>
</file>

<file path=ppt/tags/tag12.xml><?xml version="1.0" encoding="utf-8"?>
<p:tagLst xmlns:p="http://schemas.openxmlformats.org/presentationml/2006/main">
  <p:tag name="KSO_WM_DIAGRAM_VIRTUALLY_FRAME" val="{&quot;height&quot;:200.1516535433071,&quot;left&quot;:160.3427559055118,&quot;top&quot;:208,&quot;width&quot;:683.2572440944882}"/>
</p:tagLst>
</file>

<file path=ppt/tags/tag13.xml><?xml version="1.0" encoding="utf-8"?>
<p:tagLst xmlns:p="http://schemas.openxmlformats.org/presentationml/2006/main">
  <p:tag name="KSO_WM_DIAGRAM_VIRTUALLY_FRAME" val="{&quot;height&quot;:200.1516535433071,&quot;left&quot;:160.3427559055118,&quot;top&quot;:208,&quot;width&quot;:683.2572440944882}"/>
</p:tagLst>
</file>

<file path=ppt/tags/tag14.xml><?xml version="1.0" encoding="utf-8"?>
<p:tagLst xmlns:p="http://schemas.openxmlformats.org/presentationml/2006/main">
  <p:tag name="KSO_WM_DIAGRAM_VIRTUALLY_FRAME" val="{&quot;height&quot;:376.73267716535435,&quot;left&quot;:70.8,&quot;top&quot;:109.47811023622049,&quot;width&quot;:815.7189763779528}"/>
</p:tagLst>
</file>

<file path=ppt/tags/tag15.xml><?xml version="1.0" encoding="utf-8"?>
<p:tagLst xmlns:p="http://schemas.openxmlformats.org/presentationml/2006/main">
  <p:tag name="KSO_WM_DIAGRAM_VIRTUALLY_FRAME" val="{&quot;height&quot;:376.73267716535435,&quot;left&quot;:70.8,&quot;top&quot;:109.47811023622049,&quot;width&quot;:815.7189763779528}"/>
</p:tagLst>
</file>

<file path=ppt/tags/tag16.xml><?xml version="1.0" encoding="utf-8"?>
<p:tagLst xmlns:p="http://schemas.openxmlformats.org/presentationml/2006/main">
  <p:tag name="KSO_WM_DIAGRAM_VIRTUALLY_FRAME" val="{&quot;height&quot;:376.73267716535435,&quot;left&quot;:70.8,&quot;top&quot;:109.47811023622049,&quot;width&quot;:815.7189763779528}"/>
</p:tagLst>
</file>

<file path=ppt/tags/tag17.xml><?xml version="1.0" encoding="utf-8"?>
<p:tagLst xmlns:p="http://schemas.openxmlformats.org/presentationml/2006/main">
  <p:tag name="KSO_WM_DIAGRAM_VIRTUALLY_FRAME" val="{&quot;height&quot;:376.73267716535435,&quot;left&quot;:70.8,&quot;top&quot;:109.47811023622049,&quot;width&quot;:815.7189763779528}"/>
</p:tagLst>
</file>

<file path=ppt/tags/tag18.xml><?xml version="1.0" encoding="utf-8"?>
<p:tagLst xmlns:p="http://schemas.openxmlformats.org/presentationml/2006/main">
  <p:tag name="KSO_WM_DIAGRAM_VIRTUALLY_FRAME" val="{&quot;height&quot;:376.73267716535435,&quot;left&quot;:70.8,&quot;top&quot;:109.47811023622049,&quot;width&quot;:815.7189763779528}"/>
</p:tagLst>
</file>

<file path=ppt/tags/tag19.xml><?xml version="1.0" encoding="utf-8"?>
<p:tagLst xmlns:p="http://schemas.openxmlformats.org/presentationml/2006/main">
  <p:tag name="KSO_WM_DIAGRAM_VIRTUALLY_FRAME" val="{&quot;height&quot;:376.73267716535435,&quot;left&quot;:70.8,&quot;top&quot;:109.47811023622049,&quot;width&quot;:815.718976377952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DIAGRAM_VIRTUALLY_FRAME" val="{&quot;height&quot;:376.73267716535435,&quot;left&quot;:70.8,&quot;top&quot;:109.47811023622049,&quot;width&quot;:815.7189763779528}"/>
</p:tagLst>
</file>

<file path=ppt/tags/tag21.xml><?xml version="1.0" encoding="utf-8"?>
<p:tagLst xmlns:p="http://schemas.openxmlformats.org/presentationml/2006/main">
  <p:tag name="KSO_WM_DIAGRAM_VIRTUALLY_FRAME" val="{&quot;height&quot;:376.73267716535435,&quot;left&quot;:70.8,&quot;top&quot;:109.47811023622049,&quot;width&quot;:815.7189763779528}"/>
</p:tagLst>
</file>

<file path=ppt/tags/tag22.xml><?xml version="1.0" encoding="utf-8"?>
<p:tagLst xmlns:p="http://schemas.openxmlformats.org/presentationml/2006/main">
  <p:tag name="KSO_WM_DIAGRAM_VIRTUALLY_FRAME" val="{&quot;height&quot;:376.73267716535435,&quot;left&quot;:70.8,&quot;top&quot;:109.47811023622049,&quot;width&quot;:815.7189763779528}"/>
</p:tagLst>
</file>

<file path=ppt/tags/tag23.xml><?xml version="1.0" encoding="utf-8"?>
<p:tagLst xmlns:p="http://schemas.openxmlformats.org/presentationml/2006/main">
  <p:tag name="KSO_WM_DIAGRAM_VIRTUALLY_FRAME" val="{&quot;height&quot;:376.73267716535435,&quot;left&quot;:70.8,&quot;top&quot;:109.47811023622049,&quot;width&quot;:815.7189763779528}"/>
</p:tagLst>
</file>

<file path=ppt/tags/tag24.xml><?xml version="1.0" encoding="utf-8"?>
<p:tagLst xmlns:p="http://schemas.openxmlformats.org/presentationml/2006/main">
  <p:tag name="KSO_WM_DIAGRAM_VIRTUALLY_FRAME" val="{&quot;height&quot;:376.73267716535435,&quot;left&quot;:70.8,&quot;top&quot;:109.47811023622049,&quot;width&quot;:815.7189763779528}"/>
</p:tagLst>
</file>

<file path=ppt/tags/tag25.xml><?xml version="1.0" encoding="utf-8"?>
<p:tagLst xmlns:p="http://schemas.openxmlformats.org/presentationml/2006/main">
  <p:tag name="KSO_WM_DIAGRAM_VIRTUALLY_FRAME" val="{&quot;height&quot;:376.73267716535435,&quot;left&quot;:70.8,&quot;top&quot;:109.47811023622049,&quot;width&quot;:815.7189763779528}"/>
</p:tagLst>
</file>

<file path=ppt/tags/tag26.xml><?xml version="1.0" encoding="utf-8"?>
<p:tagLst xmlns:p="http://schemas.openxmlformats.org/presentationml/2006/main">
  <p:tag name="KSO_WM_DIAGRAM_VIRTUALLY_FRAME" val="{&quot;height&quot;:376.73267716535435,&quot;left&quot;:70.8,&quot;top&quot;:109.47811023622049,&quot;width&quot;:815.7189763779528}"/>
</p:tagLst>
</file>

<file path=ppt/tags/tag27.xml><?xml version="1.0" encoding="utf-8"?>
<p:tagLst xmlns:p="http://schemas.openxmlformats.org/presentationml/2006/main">
  <p:tag name="KSO_WM_DIAGRAM_VIRTUALLY_FRAME" val="{&quot;height&quot;:376.73267716535435,&quot;left&quot;:70.8,&quot;top&quot;:109.47811023622049,&quot;width&quot;:815.7189763779528}"/>
</p:tagLst>
</file>

<file path=ppt/tags/tag28.xml><?xml version="1.0" encoding="utf-8"?>
<p:tagLst xmlns:p="http://schemas.openxmlformats.org/presentationml/2006/main">
  <p:tag name="KSO_WM_DIAGRAM_VIRTUALLY_FRAME" val="{&quot;height&quot;:376.73267716535435,&quot;left&quot;:70.8,&quot;top&quot;:109.47811023622049,&quot;width&quot;:815.7189763779528}"/>
</p:tagLst>
</file>

<file path=ppt/tags/tag29.xml><?xml version="1.0" encoding="utf-8"?>
<p:tagLst xmlns:p="http://schemas.openxmlformats.org/presentationml/2006/main">
  <p:tag name="KSO_WM_DIAGRAM_VIRTUALLY_FRAME" val="{&quot;height&quot;:376.73267716535435,&quot;left&quot;:70.8,&quot;top&quot;:109.47811023622049,&quot;width&quot;:815.718976377952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DIAGRAM_VIRTUALLY_FRAME" val="{&quot;height&quot;:288.3260091798371,&quot;left&quot;:82.65,&quot;top&quot;:218.95,&quot;width&quot;:796.6184251968505}"/>
</p:tagLst>
</file>

<file path=ppt/tags/tag31.xml><?xml version="1.0" encoding="utf-8"?>
<p:tagLst xmlns:p="http://schemas.openxmlformats.org/presentationml/2006/main">
  <p:tag name="KSO_WM_DIAGRAM_VIRTUALLY_FRAME" val="{&quot;height&quot;:288.3260091798371,&quot;left&quot;:82.65,&quot;top&quot;:218.95,&quot;width&quot;:796.6184251968505}"/>
</p:tagLst>
</file>

<file path=ppt/tags/tag32.xml><?xml version="1.0" encoding="utf-8"?>
<p:tagLst xmlns:p="http://schemas.openxmlformats.org/presentationml/2006/main">
  <p:tag name="KSO_WM_DIAGRAM_VIRTUALLY_FRAME" val="{&quot;height&quot;:288.3260091798371,&quot;left&quot;:82.65,&quot;top&quot;:218.95,&quot;width&quot;:796.6184251968505}"/>
</p:tagLst>
</file>

<file path=ppt/tags/tag33.xml><?xml version="1.0" encoding="utf-8"?>
<p:tagLst xmlns:p="http://schemas.openxmlformats.org/presentationml/2006/main">
  <p:tag name="KSO_WM_DIAGRAM_VIRTUALLY_FRAME" val="{&quot;height&quot;:288.3260091798371,&quot;left&quot;:82.65,&quot;top&quot;:218.95,&quot;width&quot;:796.6184251968505}"/>
</p:tagLst>
</file>

<file path=ppt/tags/tag34.xml><?xml version="1.0" encoding="utf-8"?>
<p:tagLst xmlns:p="http://schemas.openxmlformats.org/presentationml/2006/main">
  <p:tag name="KSO_WM_DIAGRAM_VIRTUALLY_FRAME" val="{&quot;height&quot;:288.3260091798371,&quot;left&quot;:82.65,&quot;top&quot;:218.95,&quot;width&quot;:796.6184251968505}"/>
</p:tagLst>
</file>

<file path=ppt/tags/tag35.xml><?xml version="1.0" encoding="utf-8"?>
<p:tagLst xmlns:p="http://schemas.openxmlformats.org/presentationml/2006/main">
  <p:tag name="KSO_WM_DIAGRAM_VIRTUALLY_FRAME" val="{&quot;height&quot;:288.3260091798371,&quot;left&quot;:82.65,&quot;top&quot;:218.95,&quot;width&quot;:796.6184251968505}"/>
</p:tagLst>
</file>

<file path=ppt/tags/tag36.xml><?xml version="1.0" encoding="utf-8"?>
<p:tagLst xmlns:p="http://schemas.openxmlformats.org/presentationml/2006/main">
  <p:tag name="KSO_WM_DIAGRAM_VIRTUALLY_FRAME" val="{&quot;height&quot;:288.3260091798371,&quot;left&quot;:82.65,&quot;top&quot;:218.95,&quot;width&quot;:796.6184251968505}"/>
</p:tagLst>
</file>

<file path=ppt/tags/tag37.xml><?xml version="1.0" encoding="utf-8"?>
<p:tagLst xmlns:p="http://schemas.openxmlformats.org/presentationml/2006/main">
  <p:tag name="KSO_WM_DIAGRAM_VIRTUALLY_FRAME" val="{&quot;height&quot;:288.3260091798371,&quot;left&quot;:82.65,&quot;top&quot;:218.95,&quot;width&quot;:796.6184251968505}"/>
</p:tagLst>
</file>

<file path=ppt/tags/tag38.xml><?xml version="1.0" encoding="utf-8"?>
<p:tagLst xmlns:p="http://schemas.openxmlformats.org/presentationml/2006/main">
  <p:tag name="KSO_WM_DIAGRAM_VIRTUALLY_FRAME" val="{&quot;height&quot;:288.3260091798371,&quot;left&quot;:82.65,&quot;top&quot;:218.95,&quot;width&quot;:796.6184251968505}"/>
</p:tagLst>
</file>

<file path=ppt/tags/tag39.xml><?xml version="1.0" encoding="utf-8"?>
<p:tagLst xmlns:p="http://schemas.openxmlformats.org/presentationml/2006/main">
  <p:tag name="KSO_WM_DIAGRAM_VIRTUALLY_FRAME" val="{&quot;height&quot;:288.3010091798371,&quot;left&quot;:82.65,&quot;top&quot;:218.975,&quot;width&quot;:796.618425196850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DIAGRAM_VIRTUALLY_FRAME" val="{&quot;height&quot;:288.3260091798371,&quot;left&quot;:82.65,&quot;top&quot;:218.95,&quot;width&quot;:796.6184251968505}"/>
</p:tagLst>
</file>

<file path=ppt/tags/tag41.xml><?xml version="1.0" encoding="utf-8"?>
<p:tagLst xmlns:p="http://schemas.openxmlformats.org/presentationml/2006/main">
  <p:tag name="KSO_WM_DIAGRAM_VIRTUALLY_FRAME" val="{&quot;height&quot;:288.3260091798371,&quot;left&quot;:82.65,&quot;top&quot;:218.95,&quot;width&quot;:796.6184251968505}"/>
</p:tagLst>
</file>

<file path=ppt/tags/tag42.xml><?xml version="1.0" encoding="utf-8"?>
<p:tagLst xmlns:p="http://schemas.openxmlformats.org/presentationml/2006/main">
  <p:tag name="KSO_WM_DIAGRAM_VIRTUALLY_FRAME" val="{&quot;height&quot;:288.3260091798371,&quot;left&quot;:82.65,&quot;top&quot;:218.95,&quot;width&quot;:796.6184251968505}"/>
</p:tagLst>
</file>

<file path=ppt/tags/tag43.xml><?xml version="1.0" encoding="utf-8"?>
<p:tagLst xmlns:p="http://schemas.openxmlformats.org/presentationml/2006/main">
  <p:tag name="KSO_WM_DIAGRAM_VIRTUALLY_FRAME" val="{&quot;height&quot;:288.3260091798371,&quot;left&quot;:82.65,&quot;top&quot;:218.95,&quot;width&quot;:796.6184251968505}"/>
</p:tagLst>
</file>

<file path=ppt/tags/tag44.xml><?xml version="1.0" encoding="utf-8"?>
<p:tagLst xmlns:p="http://schemas.openxmlformats.org/presentationml/2006/main">
  <p:tag name="KSO_WM_DIAGRAM_VIRTUALLY_FRAME" val="{&quot;height&quot;:288.3260091798371,&quot;left&quot;:82.65,&quot;top&quot;:218.95,&quot;width&quot;:796.6184251968505}"/>
</p:tagLst>
</file>

<file path=ppt/tags/tag45.xml><?xml version="1.0" encoding="utf-8"?>
<p:tagLst xmlns:p="http://schemas.openxmlformats.org/presentationml/2006/main">
  <p:tag name="KSO_WM_DIAGRAM_VIRTUALLY_FRAME" val="{&quot;height&quot;:288.3010091798371,&quot;left&quot;:82.65,&quot;top&quot;:218.975,&quot;width&quot;:796.6184251968505}"/>
</p:tagLst>
</file>

<file path=ppt/tags/tag46.xml><?xml version="1.0" encoding="utf-8"?>
<p:tagLst xmlns:p="http://schemas.openxmlformats.org/presentationml/2006/main">
  <p:tag name="KSO_WM_DIAGRAM_VIRTUALLY_FRAME" val="{&quot;height&quot;:288.3260091798371,&quot;left&quot;:82.65,&quot;top&quot;:218.95,&quot;width&quot;:796.6184251968505}"/>
</p:tagLst>
</file>

<file path=ppt/tags/tag47.xml><?xml version="1.0" encoding="utf-8"?>
<p:tagLst xmlns:p="http://schemas.openxmlformats.org/presentationml/2006/main">
  <p:tag name="KSO_WM_DIAGRAM_VIRTUALLY_FRAME" val="{&quot;height&quot;:288.3260091798371,&quot;left&quot;:82.65,&quot;top&quot;:218.95,&quot;width&quot;:796.6184251968505}"/>
</p:tagLst>
</file>

<file path=ppt/tags/tag48.xml><?xml version="1.0" encoding="utf-8"?>
<p:tagLst xmlns:p="http://schemas.openxmlformats.org/presentationml/2006/main">
  <p:tag name="KSO_WM_DIAGRAM_VIRTUALLY_FRAME" val="{&quot;height&quot;:288.3260091798371,&quot;left&quot;:82.65,&quot;top&quot;:218.95,&quot;width&quot;:796.6184251968505}"/>
</p:tagLst>
</file>

<file path=ppt/tags/tag49.xml><?xml version="1.0" encoding="utf-8"?>
<p:tagLst xmlns:p="http://schemas.openxmlformats.org/presentationml/2006/main">
  <p:tag name="KSO_WM_DIAGRAM_VIRTUALLY_FRAME" val="{&quot;height&quot;:288.3260091798371,&quot;left&quot;:82.65,&quot;top&quot;:218.95,&quot;width&quot;:796.6184251968505}"/>
</p:tagLst>
</file>

<file path=ppt/tags/tag5.xml><?xml version="1.0" encoding="utf-8"?>
<p:tagLst xmlns:p="http://schemas.openxmlformats.org/presentationml/2006/main">
  <p:tag name="KSO_WM_DIAGRAM_VIRTUALLY_FRAME" val="{&quot;height&quot;:200.1516535433071,&quot;left&quot;:160.3427559055118,&quot;top&quot;:208,&quot;width&quot;:683.2572440944882}"/>
</p:tagLst>
</file>

<file path=ppt/tags/tag50.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1.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2.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3.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4.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5.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6.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7.xml><?xml version="1.0" encoding="utf-8"?>
<p:tagLst xmlns:p="http://schemas.openxmlformats.org/presentationml/2006/main">
  <p:tag name="KSO_WM_DIAGRAM_VIRTUALLY_FRAME" val="{&quot;height&quot;:415.7326771653543,&quot;left&quot;:70.81527559055118,&quot;top&quot;:109.47811023622049,&quot;width&quot;:815.7037007874017}"/>
</p:tagLst>
</file>

<file path=ppt/tags/tag58.xml><?xml version="1.0" encoding="utf-8"?>
<p:tagLst xmlns:p="http://schemas.openxmlformats.org/presentationml/2006/main">
  <p:tag name="KSO_WM_UNIT_PLACING_PICTURE_USER_VIEWPORT" val="{&quot;height&quot;:5080,&quot;width&quot;:3806}"/>
  <p:tag name="KSO_WM_DIAGRAM_VIRTUALLY_FRAME" val="{&quot;height&quot;:394.30039370078737,&quot;left&quot;:70.8,&quot;top&quot;:108.49992125984252,&quot;width&quot;:817.05}"/>
</p:tagLst>
</file>

<file path=ppt/tags/tag59.xml><?xml version="1.0" encoding="utf-8"?>
<p:tagLst xmlns:p="http://schemas.openxmlformats.org/presentationml/2006/main">
  <p:tag name="KSO_WM_UNIT_PLACING_PICTURE_USER_VIEWPORT" val="{&quot;height&quot;:8503.937007874016,&quot;width&quot;:3924.8944881889765}"/>
  <p:tag name="KSO_WM_DIAGRAM_VIRTUALLY_FRAME" val="{&quot;height&quot;:394.30039370078737,&quot;left&quot;:70.8,&quot;top&quot;:108.49992125984252,&quot;width&quot;:817.05}"/>
</p:tagLst>
</file>

<file path=ppt/tags/tag6.xml><?xml version="1.0" encoding="utf-8"?>
<p:tagLst xmlns:p="http://schemas.openxmlformats.org/presentationml/2006/main">
  <p:tag name="KSO_WM_DIAGRAM_VIRTUALLY_FRAME" val="{&quot;height&quot;:200.1516535433071,&quot;left&quot;:160.3427559055118,&quot;top&quot;:208,&quot;width&quot;:683.2572440944882}"/>
</p:tagLst>
</file>

<file path=ppt/tags/tag60.xml><?xml version="1.0" encoding="utf-8"?>
<p:tagLst xmlns:p="http://schemas.openxmlformats.org/presentationml/2006/main">
  <p:tag name="KSO_WM_UNIT_PLACING_PICTURE_USER_VIEWPORT" val="{&quot;height&quot;:35100,&quot;width&quot;:16200}"/>
  <p:tag name="KSO_WM_DIAGRAM_VIRTUALLY_FRAME" val="{&quot;height&quot;:394.30039370078737,&quot;left&quot;:70.8,&quot;top&quot;:108.49992125984252,&quot;width&quot;:817.05}"/>
</p:tagLst>
</file>

<file path=ppt/tags/tag61.xml><?xml version="1.0" encoding="utf-8"?>
<p:tagLst xmlns:p="http://schemas.openxmlformats.org/presentationml/2006/main">
  <p:tag name="KSO_WM_DIAGRAM_VIRTUALLY_FRAME" val="{&quot;height&quot;:394.30039370078737,&quot;left&quot;:101.75015748031495,&quot;top&quot;:108.49992125984252,&quot;width&quot;:766.4251968503937}"/>
</p:tagLst>
</file>

<file path=ppt/tags/tag62.xml><?xml version="1.0" encoding="utf-8"?>
<p:tagLst xmlns:p="http://schemas.openxmlformats.org/presentationml/2006/main">
  <p:tag name="KSO_WM_DIAGRAM_VIRTUALLY_FRAME" val="{&quot;height&quot;:394.30039370078737,&quot;left&quot;:70.8,&quot;top&quot;:108.49992125984252,&quot;width&quot;:817.05}"/>
</p:tagLst>
</file>

<file path=ppt/tags/tag63.xml><?xml version="1.0" encoding="utf-8"?>
<p:tagLst xmlns:p="http://schemas.openxmlformats.org/presentationml/2006/main">
  <p:tag name="KSO_WM_DIAGRAM_VIRTUALLY_FRAME" val="{&quot;height&quot;:394.30039370078737,&quot;left&quot;:70.8,&quot;top&quot;:108.49992125984252,&quot;width&quot;:817.05}"/>
</p:tagLst>
</file>

<file path=ppt/tags/tag64.xml><?xml version="1.0" encoding="utf-8"?>
<p:tagLst xmlns:p="http://schemas.openxmlformats.org/presentationml/2006/main">
  <p:tag name="KSO_WM_DIAGRAM_VIRTUALLY_FRAME" val="{&quot;height&quot;:394.30039370078737,&quot;left&quot;:70.8,&quot;top&quot;:108.49992125984252,&quot;width&quot;:817.05}"/>
</p:tagLst>
</file>

<file path=ppt/tags/tag65.xml><?xml version="1.0" encoding="utf-8"?>
<p:tagLst xmlns:p="http://schemas.openxmlformats.org/presentationml/2006/main">
  <p:tag name="KSO_WM_DIAGRAM_VIRTUALLY_FRAME" val="{&quot;height&quot;:397.40031496062994,&quot;left&quot;:101.75015748031495,&quot;top&quot;:105.4,&quot;width&quot;:766.4251968503937}"/>
</p:tagLst>
</file>

<file path=ppt/tags/tag66.xml><?xml version="1.0" encoding="utf-8"?>
<p:tagLst xmlns:p="http://schemas.openxmlformats.org/presentationml/2006/main">
  <p:tag name="KSO_WM_DIAGRAM_VIRTUALLY_FRAME" val="{&quot;height&quot;:397.40031496062994,&quot;left&quot;:101.75015748031495,&quot;top&quot;:105.4,&quot;width&quot;:766.4251968503937}"/>
</p:tagLst>
</file>

<file path=ppt/tags/tag67.xml><?xml version="1.0" encoding="utf-8"?>
<p:tagLst xmlns:p="http://schemas.openxmlformats.org/presentationml/2006/main">
  <p:tag name="KSO_WM_DIAGRAM_VIRTUALLY_FRAME" val="{&quot;height&quot;:397.40031496062994,&quot;left&quot;:101.75015748031495,&quot;top&quot;:105.4,&quot;width&quot;:766.4251968503937}"/>
</p:tagLst>
</file>

<file path=ppt/tags/tag68.xml><?xml version="1.0" encoding="utf-8"?>
<p:tagLst xmlns:p="http://schemas.openxmlformats.org/presentationml/2006/main">
  <p:tag name="KSO_WM_DIAGRAM_VIRTUALLY_FRAME" val="{&quot;height&quot;:397.40031496062994,&quot;left&quot;:101.75015748031495,&quot;top&quot;:105.4,&quot;width&quot;:766.4251968503937}"/>
</p:tagLst>
</file>

<file path=ppt/tags/tag69.xml><?xml version="1.0" encoding="utf-8"?>
<p:tagLst xmlns:p="http://schemas.openxmlformats.org/presentationml/2006/main">
  <p:tag name="KSO_WM_DIAGRAM_VIRTUALLY_FRAME" val="{&quot;height&quot;:397.40031496062994,&quot;left&quot;:101.75015748031495,&quot;top&quot;:105.4,&quot;width&quot;:766.4251968503937}"/>
</p:tagLst>
</file>

<file path=ppt/tags/tag7.xml><?xml version="1.0" encoding="utf-8"?>
<p:tagLst xmlns:p="http://schemas.openxmlformats.org/presentationml/2006/main">
  <p:tag name="KSO_WM_DIAGRAM_VIRTUALLY_FRAME" val="{&quot;height&quot;:200.1516535433071,&quot;left&quot;:160.3427559055118,&quot;top&quot;:208,&quot;width&quot;:683.2572440944882}"/>
</p:tagLst>
</file>

<file path=ppt/tags/tag70.xml><?xml version="1.0" encoding="utf-8"?>
<p:tagLst xmlns:p="http://schemas.openxmlformats.org/presentationml/2006/main">
  <p:tag name="KSO_WM_DIAGRAM_VIRTUALLY_FRAME" val="{&quot;height&quot;:397.40031496062994,&quot;left&quot;:101.75015748031495,&quot;top&quot;:105.4,&quot;width&quot;:766.4251968503937}"/>
</p:tagLst>
</file>

<file path=ppt/tags/tag71.xml><?xml version="1.0" encoding="utf-8"?>
<p:tagLst xmlns:p="http://schemas.openxmlformats.org/presentationml/2006/main">
  <p:tag name="KSO_WM_DIAGRAM_VIRTUALLY_FRAME" val="{&quot;height&quot;:397.40031496062994,&quot;left&quot;:101.75015748031495,&quot;top&quot;:105.4,&quot;width&quot;:766.4251968503937}"/>
</p:tagLst>
</file>

<file path=ppt/tags/tag72.xml><?xml version="1.0" encoding="utf-8"?>
<p:tagLst xmlns:p="http://schemas.openxmlformats.org/presentationml/2006/main">
  <p:tag name="KSO_WM_DIAGRAM_VIRTUALLY_FRAME" val="{&quot;height&quot;:397.40031496062994,&quot;left&quot;:101.75015748031495,&quot;top&quot;:105.4,&quot;width&quot;:766.4251968503937}"/>
</p:tagLst>
</file>

<file path=ppt/tags/tag73.xml><?xml version="1.0" encoding="utf-8"?>
<p:tagLst xmlns:p="http://schemas.openxmlformats.org/presentationml/2006/main">
  <p:tag name="KSO_WM_DIAGRAM_VIRTUALLY_FRAME" val="{&quot;height&quot;:397.40031496062994,&quot;left&quot;:101.75015748031495,&quot;top&quot;:105.4,&quot;width&quot;:766.4251968503937}"/>
</p:tagLst>
</file>

<file path=ppt/tags/tag74.xml><?xml version="1.0" encoding="utf-8"?>
<p:tagLst xmlns:p="http://schemas.openxmlformats.org/presentationml/2006/main">
  <p:tag name="KSO_WM_DIAGRAM_VIRTUALLY_FRAME" val="{&quot;height&quot;:397.40031496062994,&quot;left&quot;:101.75015748031495,&quot;top&quot;:105.4,&quot;width&quot;:766.4251968503937}"/>
</p:tagLst>
</file>

<file path=ppt/tags/tag75.xml><?xml version="1.0" encoding="utf-8"?>
<p:tagLst xmlns:p="http://schemas.openxmlformats.org/presentationml/2006/main">
  <p:tag name="KSO_WM_DIAGRAM_VIRTUALLY_FRAME" val="{&quot;height&quot;:397.40031496062994,&quot;left&quot;:101.75015748031495,&quot;top&quot;:105.4,&quot;width&quot;:766.4251968503937}"/>
</p:tagLst>
</file>

<file path=ppt/tags/tag76.xml><?xml version="1.0" encoding="utf-8"?>
<p:tagLst xmlns:p="http://schemas.openxmlformats.org/presentationml/2006/main">
  <p:tag name="KSO_WM_DIAGRAM_VIRTUALLY_FRAME" val="{&quot;height&quot;:397.40031496062994,&quot;left&quot;:101.75015748031495,&quot;top&quot;:105.4,&quot;width&quot;:766.4251968503937}"/>
</p:tagLst>
</file>

<file path=ppt/tags/tag77.xml><?xml version="1.0" encoding="utf-8"?>
<p:tagLst xmlns:p="http://schemas.openxmlformats.org/presentationml/2006/main">
  <p:tag name="KSO_WM_DIAGRAM_VIRTUALLY_FRAME" val="{&quot;height&quot;:397.40031496062994,&quot;left&quot;:101.75015748031495,&quot;top&quot;:105.4,&quot;width&quot;:766.4251968503937}"/>
</p:tagLst>
</file>

<file path=ppt/tags/tag78.xml><?xml version="1.0" encoding="utf-8"?>
<p:tagLst xmlns:p="http://schemas.openxmlformats.org/presentationml/2006/main">
  <p:tag name="KSO_WM_DIAGRAM_VIRTUALLY_FRAME" val="{&quot;height&quot;:397.40031496062994,&quot;left&quot;:101.75015748031495,&quot;top&quot;:105.4,&quot;width&quot;:766.4251968503937}"/>
</p:tagLst>
</file>

<file path=ppt/tags/tag79.xml><?xml version="1.0" encoding="utf-8"?>
<p:tagLst xmlns:p="http://schemas.openxmlformats.org/presentationml/2006/main">
  <p:tag name="KSO_WM_DIAGRAM_VIRTUALLY_FRAME" val="{&quot;height&quot;:397.40031496062994,&quot;left&quot;:101.75015748031495,&quot;top&quot;:105.4,&quot;width&quot;:766.4251968503937}"/>
</p:tagLst>
</file>

<file path=ppt/tags/tag8.xml><?xml version="1.0" encoding="utf-8"?>
<p:tagLst xmlns:p="http://schemas.openxmlformats.org/presentationml/2006/main">
  <p:tag name="KSO_WM_DIAGRAM_VIRTUALLY_FRAME" val="{&quot;height&quot;:200.1516535433071,&quot;left&quot;:160.3427559055118,&quot;top&quot;:208,&quot;width&quot;:683.2572440944882}"/>
</p:tagLst>
</file>

<file path=ppt/tags/tag80.xml><?xml version="1.0" encoding="utf-8"?>
<p:tagLst xmlns:p="http://schemas.openxmlformats.org/presentationml/2006/main">
  <p:tag name="KSO_WM_DIAGRAM_VIRTUALLY_FRAME" val="{&quot;height&quot;:397.40031496062994,&quot;left&quot;:101.75015748031495,&quot;top&quot;:105.4,&quot;width&quot;:766.4251968503937}"/>
</p:tagLst>
</file>

<file path=ppt/tags/tag81.xml><?xml version="1.0" encoding="utf-8"?>
<p:tagLst xmlns:p="http://schemas.openxmlformats.org/presentationml/2006/main">
  <p:tag name="KSO_WM_DIAGRAM_VIRTUALLY_FRAME" val="{&quot;height&quot;:397.40031496062994,&quot;left&quot;:101.75015748031495,&quot;top&quot;:105.4,&quot;width&quot;:766.4251968503937}"/>
</p:tagLst>
</file>

<file path=ppt/tags/tag82.xml><?xml version="1.0" encoding="utf-8"?>
<p:tagLst xmlns:p="http://schemas.openxmlformats.org/presentationml/2006/main">
  <p:tag name="KSO_WM_DIAGRAM_VIRTUALLY_FRAME" val="{&quot;height&quot;:397.40031496062994,&quot;left&quot;:101.75015748031495,&quot;top&quot;:105.4,&quot;width&quot;:766.4251968503937}"/>
</p:tagLst>
</file>

<file path=ppt/tags/tag83.xml><?xml version="1.0" encoding="utf-8"?>
<p:tagLst xmlns:p="http://schemas.openxmlformats.org/presentationml/2006/main">
  <p:tag name="KSO_WM_DIAGRAM_VIRTUALLY_FRAME" val="{&quot;height&quot;:397.40031496062994,&quot;left&quot;:101.75015748031495,&quot;top&quot;:105.4,&quot;width&quot;:766.4251968503937}"/>
</p:tagLst>
</file>

<file path=ppt/tags/tag84.xml><?xml version="1.0" encoding="utf-8"?>
<p:tagLst xmlns:p="http://schemas.openxmlformats.org/presentationml/2006/main">
  <p:tag name="KSO_WM_DIAGRAM_VIRTUALLY_FRAME" val="{&quot;height&quot;:397.40031496062994,&quot;left&quot;:101.75015748031495,&quot;top&quot;:105.4,&quot;width&quot;:766.4251968503937}"/>
</p:tagLst>
</file>

<file path=ppt/tags/tag85.xml><?xml version="1.0" encoding="utf-8"?>
<p:tagLst xmlns:p="http://schemas.openxmlformats.org/presentationml/2006/main">
  <p:tag name="KSO_WM_DIAGRAM_VIRTUALLY_FRAME" val="{&quot;height&quot;:397.40031496062994,&quot;left&quot;:101.75015748031495,&quot;top&quot;:105.4,&quot;width&quot;:766.4251968503937}"/>
</p:tagLst>
</file>

<file path=ppt/tags/tag86.xml><?xml version="1.0" encoding="utf-8"?>
<p:tagLst xmlns:p="http://schemas.openxmlformats.org/presentationml/2006/main">
  <p:tag name="KSO_WM_DIAGRAM_VIRTUALLY_FRAME" val="{&quot;height&quot;:397.40031496062994,&quot;left&quot;:101.75015748031495,&quot;top&quot;:105.4,&quot;width&quot;:766.4251968503937}"/>
</p:tagLst>
</file>

<file path=ppt/tags/tag87.xml><?xml version="1.0" encoding="utf-8"?>
<p:tagLst xmlns:p="http://schemas.openxmlformats.org/presentationml/2006/main">
  <p:tag name="KSO_WM_DIAGRAM_VIRTUALLY_FRAME" val="{&quot;height&quot;:397.40031496062994,&quot;left&quot;:101.75015748031495,&quot;top&quot;:105.4,&quot;width&quot;:766.4251968503937}"/>
</p:tagLst>
</file>

<file path=ppt/tags/tag88.xml><?xml version="1.0" encoding="utf-8"?>
<p:tagLst xmlns:p="http://schemas.openxmlformats.org/presentationml/2006/main">
  <p:tag name="KSO_WM_DIAGRAM_VIRTUALLY_FRAME" val="{&quot;height&quot;:397.40031496062994,&quot;left&quot;:101.75015748031495,&quot;top&quot;:105.4,&quot;width&quot;:766.4251968503937}"/>
</p:tagLst>
</file>

<file path=ppt/tags/tag89.xml><?xml version="1.0" encoding="utf-8"?>
<p:tagLst xmlns:p="http://schemas.openxmlformats.org/presentationml/2006/main">
  <p:tag name="KSO_WM_DIAGRAM_VIRTUALLY_FRAME" val="{&quot;height&quot;:397.40031496062994,&quot;left&quot;:101.75015748031495,&quot;top&quot;:105.4,&quot;width&quot;:766.4251968503937}"/>
</p:tagLst>
</file>

<file path=ppt/tags/tag9.xml><?xml version="1.0" encoding="utf-8"?>
<p:tagLst xmlns:p="http://schemas.openxmlformats.org/presentationml/2006/main">
  <p:tag name="KSO_WM_DIAGRAM_VIRTUALLY_FRAME" val="{&quot;height&quot;:200.1516535433071,&quot;left&quot;:160.3427559055118,&quot;top&quot;:208,&quot;width&quot;:683.2572440944882}"/>
</p:tagLst>
</file>

<file path=ppt/tags/tag90.xml><?xml version="1.0" encoding="utf-8"?>
<p:tagLst xmlns:p="http://schemas.openxmlformats.org/presentationml/2006/main">
  <p:tag name="KSO_WM_DIAGRAM_VIRTUALLY_FRAME" val="{&quot;height&quot;:397.40031496062994,&quot;left&quot;:101.75015748031495,&quot;top&quot;:105.4,&quot;width&quot;:766.4251968503937}"/>
</p:tagLst>
</file>

<file path=ppt/tags/tag91.xml><?xml version="1.0" encoding="utf-8"?>
<p:tagLst xmlns:p="http://schemas.openxmlformats.org/presentationml/2006/main">
  <p:tag name="KSO_WM_DIAGRAM_VIRTUALLY_FRAME" val="{&quot;height&quot;:397.40031496062994,&quot;left&quot;:101.75015748031495,&quot;top&quot;:105.4,&quot;width&quot;:766.4251968503937}"/>
</p:tagLst>
</file>

<file path=ppt/tags/tag92.xml><?xml version="1.0" encoding="utf-8"?>
<p:tagLst xmlns:p="http://schemas.openxmlformats.org/presentationml/2006/main">
  <p:tag name="KSO_WM_DIAGRAM_VIRTUALLY_FRAME" val="{&quot;height&quot;:397.40031496062994,&quot;left&quot;:101.75015748031495,&quot;top&quot;:105.4,&quot;width&quot;:766.4251968503937}"/>
</p:tagLst>
</file>

<file path=ppt/tags/tag93.xml><?xml version="1.0" encoding="utf-8"?>
<p:tagLst xmlns:p="http://schemas.openxmlformats.org/presentationml/2006/main">
  <p:tag name="KSO_WM_DIAGRAM_VIRTUALLY_FRAME" val="{&quot;height&quot;:397.40031496062994,&quot;left&quot;:101.75015748031495,&quot;top&quot;:105.4,&quot;width&quot;:766.4251968503937}"/>
</p:tagLst>
</file>

<file path=ppt/tags/tag94.xml><?xml version="1.0" encoding="utf-8"?>
<p:tagLst xmlns:p="http://schemas.openxmlformats.org/presentationml/2006/main">
  <p:tag name="KSO_WM_DIAGRAM_VIRTUALLY_FRAME" val="{&quot;height&quot;:397.40031496062994,&quot;left&quot;:101.75015748031495,&quot;top&quot;:105.4,&quot;width&quot;:766.4251968503937}"/>
</p:tagLst>
</file>

<file path=ppt/tags/tag95.xml><?xml version="1.0" encoding="utf-8"?>
<p:tagLst xmlns:p="http://schemas.openxmlformats.org/presentationml/2006/main">
  <p:tag name="KSO_WM_DIAGRAM_VIRTUALLY_FRAME" val="{&quot;height&quot;:397.40031496062994,&quot;left&quot;:101.75015748031495,&quot;top&quot;:105.4,&quot;width&quot;:766.4251968503937}"/>
</p:tagLst>
</file>

<file path=ppt/tags/tag96.xml><?xml version="1.0" encoding="utf-8"?>
<p:tagLst xmlns:p="http://schemas.openxmlformats.org/presentationml/2006/main">
  <p:tag name="KSO_WM_DIAGRAM_VIRTUALLY_FRAME" val="{&quot;height&quot;:397.40031496062994,&quot;left&quot;:101.75015748031495,&quot;top&quot;:105.4,&quot;width&quot;:766.4251968503937}"/>
</p:tagLst>
</file>

<file path=ppt/tags/tag97.xml><?xml version="1.0" encoding="utf-8"?>
<p:tagLst xmlns:p="http://schemas.openxmlformats.org/presentationml/2006/main">
  <p:tag name="KSO_WM_DIAGRAM_VIRTUALLY_FRAME" val="{&quot;height&quot;:397.40031496062994,&quot;left&quot;:101.75015748031495,&quot;top&quot;:105.4,&quot;width&quot;:766.4251968503937}"/>
</p:tagLst>
</file>

<file path=ppt/tags/tag98.xml><?xml version="1.0" encoding="utf-8"?>
<p:tagLst xmlns:p="http://schemas.openxmlformats.org/presentationml/2006/main">
  <p:tag name="KSO_WM_DIAGRAM_VIRTUALLY_FRAME" val="{&quot;height&quot;:397.40031496062994,&quot;left&quot;:101.75015748031495,&quot;top&quot;:105.4,&quot;width&quot;:766.4251968503937}"/>
</p:tagLst>
</file>

<file path=ppt/tags/tag99.xml><?xml version="1.0" encoding="utf-8"?>
<p:tagLst xmlns:p="http://schemas.openxmlformats.org/presentationml/2006/main">
  <p:tag name="KSO_WM_DIAGRAM_VIRTUALLY_FRAME" val="{&quot;height&quot;:397.40031496062994,&quot;left&quot;:101.75015748031495,&quot;top&quot;:105.4,&quot;width&quot;:766.4251968503937}"/>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sftkzquu">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1581</Words>
  <Application>WPS 演示</Application>
  <PresentationFormat>宽屏</PresentationFormat>
  <Paragraphs>171</Paragraphs>
  <Slides>17</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17</vt:i4>
      </vt:variant>
    </vt:vector>
  </HeadingPairs>
  <TitlesOfParts>
    <vt:vector size="29" baseType="lpstr">
      <vt:lpstr>Arial</vt:lpstr>
      <vt:lpstr>宋体</vt:lpstr>
      <vt:lpstr>Wingdings</vt:lpstr>
      <vt:lpstr>微软雅黑</vt:lpstr>
      <vt:lpstr>Roboto</vt:lpstr>
      <vt:lpstr>Times New Roman</vt:lpstr>
      <vt:lpstr>Lato Light</vt:lpstr>
      <vt:lpstr>Calibri Light</vt:lpstr>
      <vt:lpstr>Arial Unicode MS</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dc:title>
  <dc:creator>第一PPT</dc:creator>
  <cp:keywords>www.1ppt.com</cp:keywords>
  <dc:description>www.1ppt.com</dc:description>
  <cp:lastModifiedBy>Biao</cp:lastModifiedBy>
  <cp:revision>84</cp:revision>
  <dcterms:created xsi:type="dcterms:W3CDTF">2017-08-18T03:02:00Z</dcterms:created>
  <dcterms:modified xsi:type="dcterms:W3CDTF">2024-12-02T10:52:44Z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BDA88BEEDFD94F9F819C4BBDDB17140E_13</vt:lpwstr>
  </property>
</Properties>
</file>