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19"/>
  </p:handoutMasterIdLst>
  <p:sldIdLst>
    <p:sldId id="339" r:id="rId3"/>
    <p:sldId id="347" r:id="rId5"/>
    <p:sldId id="340" r:id="rId6"/>
    <p:sldId id="329" r:id="rId7"/>
    <p:sldId id="352" r:id="rId8"/>
    <p:sldId id="356" r:id="rId9"/>
    <p:sldId id="357" r:id="rId10"/>
    <p:sldId id="360" r:id="rId11"/>
    <p:sldId id="361" r:id="rId12"/>
    <p:sldId id="365" r:id="rId13"/>
    <p:sldId id="366" r:id="rId14"/>
    <p:sldId id="367" r:id="rId15"/>
    <p:sldId id="358" r:id="rId16"/>
    <p:sldId id="355" r:id="rId17"/>
    <p:sldId id="351" r:id="rId18"/>
  </p:sldIdLst>
  <p:sldSz cx="12192000" cy="6858000"/>
  <p:notesSz cx="6858000" cy="9144000"/>
  <p:custDataLst>
    <p:tags r:id="rId24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6" userDrawn="1">
          <p15:clr>
            <a:srgbClr val="A4A3A4"/>
          </p15:clr>
        </p15:guide>
        <p15:guide id="2" pos="3838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熊仪_aYju7RJj" initials="熊" lastIdx="0" clrIdx="0"/>
  <p:cmAuthor id="1" name="哒哒 熊猫" initials="哒哒" lastIdx="1" clrIdx="0"/>
  <p:cmAuthor id="8" name="yifei" initials="y" lastIdx="1" clrIdx="7"/>
  <p:cmAuthor id="2" name="kingsoft" initials="k" lastIdx="1" clrIdx="1"/>
  <p:cmAuthor id="9" name="ADMIN" initials="A" lastIdx="1" clrIdx="8"/>
  <p:cmAuthor id="3" name="zhouzean" initials="z" lastIdx="1" clrIdx="2"/>
  <p:cmAuthor id="4" name="李鹏飞_6bQfzI3a" initials="李" lastIdx="0" clrIdx="0"/>
  <p:cmAuthor id="5" name="李晓菲_MZFnUzi6" initials="李" lastIdx="0" clrIdx="0"/>
  <p:cmAuthor id="6" name="小珞_QjMfU7FR" initials="小" lastIdx="0" clrIdx="0"/>
  <p:cmAuthor id="2001" name="骆倩怡_Znauj26B" initials="authorId_382814100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AFAFA"/>
    <a:srgbClr val="DCDCDC"/>
    <a:srgbClr val="F0F0F0"/>
    <a:srgbClr val="E6E6E6"/>
    <a:srgbClr val="C8C8C8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howGuides="1">
      <p:cViewPr varScale="1">
        <p:scale>
          <a:sx n="10" d="100"/>
          <a:sy n="10" d="100"/>
        </p:scale>
        <p:origin x="-197" y="2280"/>
      </p:cViewPr>
      <p:guideLst>
        <p:guide orient="horz" pos="2176"/>
        <p:guide pos="383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4" Type="http://schemas.openxmlformats.org/officeDocument/2006/relationships/tags" Target="tags/tag196.xml"/><Relationship Id="rId23" Type="http://schemas.openxmlformats.org/officeDocument/2006/relationships/commentAuthors" Target="commentAuthors.xml"/><Relationship Id="rId22" Type="http://schemas.openxmlformats.org/officeDocument/2006/relationships/tableStyles" Target="tableStyles.xml"/><Relationship Id="rId21" Type="http://schemas.openxmlformats.org/officeDocument/2006/relationships/viewProps" Target="viewProps.xml"/><Relationship Id="rId20" Type="http://schemas.openxmlformats.org/officeDocument/2006/relationships/presProps" Target="presProps.xml"/><Relationship Id="rId2" Type="http://schemas.openxmlformats.org/officeDocument/2006/relationships/theme" Target="theme/theme1.xml"/><Relationship Id="rId19" Type="http://schemas.openxmlformats.org/officeDocument/2006/relationships/handoutMaster" Target="handoutMasters/handoutMaster1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rPr>
            </a:fld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rPr>
            </a:fld>
            <a:endParaRPr lang="zh-CN" altLang="en-US">
              <a:latin typeface="MiSans Normal" panose="00000500000000000000" charset="-122"/>
              <a:ea typeface="MiSans Normal" panose="00000500000000000000" charset="-122"/>
              <a:cs typeface="MiSans Normal" panose="00000500000000000000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fld id="{D2A48B96-639E-45A3-A0BA-2464DFDB1FA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MiSans Normal" panose="00000500000000000000" charset="-122"/>
                <a:ea typeface="MiSans Normal" panose="00000500000000000000" charset="-122"/>
                <a:cs typeface="MiSans Normal" panose="00000500000000000000" charset="-122"/>
              </a:defRPr>
            </a:lvl1pPr>
          </a:lstStyle>
          <a:p>
            <a:fld id="{A6837353-30EB-4A48-80EB-173D804AEFBD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iSans Normal" panose="00000500000000000000" charset="-122"/>
        <a:ea typeface="MiSans Normal" panose="00000500000000000000" charset="-122"/>
        <a:cs typeface="MiSans Normal" panose="00000500000000000000" charset="-122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8" Type="http://schemas.openxmlformats.org/officeDocument/2006/relationships/tags" Target="../tags/tag17.xml"/><Relationship Id="rId17" Type="http://schemas.openxmlformats.org/officeDocument/2006/relationships/tags" Target="../tags/tag16.xml"/><Relationship Id="rId16" Type="http://schemas.openxmlformats.org/officeDocument/2006/relationships/tags" Target="../tags/tag15.xml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7" Type="http://schemas.openxmlformats.org/officeDocument/2006/relationships/tags" Target="../tags/tag76.xml"/><Relationship Id="rId6" Type="http://schemas.openxmlformats.org/officeDocument/2006/relationships/tags" Target="../tags/tag75.xml"/><Relationship Id="rId5" Type="http://schemas.openxmlformats.org/officeDocument/2006/relationships/tags" Target="../tags/tag74.xml"/><Relationship Id="rId4" Type="http://schemas.openxmlformats.org/officeDocument/2006/relationships/tags" Target="../tags/tag73.xml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84.xml"/><Relationship Id="rId8" Type="http://schemas.openxmlformats.org/officeDocument/2006/relationships/tags" Target="../tags/tag83.xml"/><Relationship Id="rId7" Type="http://schemas.openxmlformats.org/officeDocument/2006/relationships/tags" Target="../tags/tag82.xml"/><Relationship Id="rId6" Type="http://schemas.openxmlformats.org/officeDocument/2006/relationships/tags" Target="../tags/tag81.xml"/><Relationship Id="rId5" Type="http://schemas.openxmlformats.org/officeDocument/2006/relationships/tags" Target="../tags/tag80.xml"/><Relationship Id="rId4" Type="http://schemas.openxmlformats.org/officeDocument/2006/relationships/tags" Target="../tags/tag79.xml"/><Relationship Id="rId3" Type="http://schemas.openxmlformats.org/officeDocument/2006/relationships/tags" Target="../tags/tag78.xml"/><Relationship Id="rId2" Type="http://schemas.openxmlformats.org/officeDocument/2006/relationships/tags" Target="../tags/tag77.xml"/><Relationship Id="rId17" Type="http://schemas.openxmlformats.org/officeDocument/2006/relationships/tags" Target="../tags/tag92.xml"/><Relationship Id="rId16" Type="http://schemas.openxmlformats.org/officeDocument/2006/relationships/tags" Target="../tags/tag91.xml"/><Relationship Id="rId15" Type="http://schemas.openxmlformats.org/officeDocument/2006/relationships/tags" Target="../tags/tag90.xml"/><Relationship Id="rId14" Type="http://schemas.openxmlformats.org/officeDocument/2006/relationships/tags" Target="../tags/tag89.xml"/><Relationship Id="rId13" Type="http://schemas.openxmlformats.org/officeDocument/2006/relationships/tags" Target="../tags/tag88.xml"/><Relationship Id="rId12" Type="http://schemas.openxmlformats.org/officeDocument/2006/relationships/tags" Target="../tags/tag87.xml"/><Relationship Id="rId11" Type="http://schemas.openxmlformats.org/officeDocument/2006/relationships/tags" Target="../tags/tag86.xml"/><Relationship Id="rId10" Type="http://schemas.openxmlformats.org/officeDocument/2006/relationships/tags" Target="../tags/tag85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7" Type="http://schemas.openxmlformats.org/officeDocument/2006/relationships/tags" Target="../tags/tag23.xml"/><Relationship Id="rId6" Type="http://schemas.openxmlformats.org/officeDocument/2006/relationships/tags" Target="../tags/tag22.xml"/><Relationship Id="rId5" Type="http://schemas.openxmlformats.org/officeDocument/2006/relationships/tags" Target="../tags/tag21.xml"/><Relationship Id="rId4" Type="http://schemas.openxmlformats.org/officeDocument/2006/relationships/tags" Target="../tags/tag20.xml"/><Relationship Id="rId3" Type="http://schemas.openxmlformats.org/officeDocument/2006/relationships/tags" Target="../tags/tag19.xml"/><Relationship Id="rId2" Type="http://schemas.openxmlformats.org/officeDocument/2006/relationships/tags" Target="../tags/tag18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8" Type="http://schemas.openxmlformats.org/officeDocument/2006/relationships/tags" Target="../tags/tag30.xml"/><Relationship Id="rId7" Type="http://schemas.openxmlformats.org/officeDocument/2006/relationships/tags" Target="../tags/tag29.xml"/><Relationship Id="rId6" Type="http://schemas.openxmlformats.org/officeDocument/2006/relationships/tags" Target="../tags/tag28.xml"/><Relationship Id="rId5" Type="http://schemas.openxmlformats.org/officeDocument/2006/relationships/tags" Target="../tags/tag27.xml"/><Relationship Id="rId4" Type="http://schemas.openxmlformats.org/officeDocument/2006/relationships/tags" Target="../tags/tag26.xml"/><Relationship Id="rId3" Type="http://schemas.openxmlformats.org/officeDocument/2006/relationships/tags" Target="../tags/tag25.xml"/><Relationship Id="rId2" Type="http://schemas.openxmlformats.org/officeDocument/2006/relationships/tags" Target="../tags/tag24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38.xml"/><Relationship Id="rId8" Type="http://schemas.openxmlformats.org/officeDocument/2006/relationships/tags" Target="../tags/tag37.xml"/><Relationship Id="rId7" Type="http://schemas.openxmlformats.org/officeDocument/2006/relationships/tags" Target="../tags/tag36.xml"/><Relationship Id="rId6" Type="http://schemas.openxmlformats.org/officeDocument/2006/relationships/tags" Target="../tags/tag35.xml"/><Relationship Id="rId5" Type="http://schemas.openxmlformats.org/officeDocument/2006/relationships/tags" Target="../tags/tag34.xml"/><Relationship Id="rId4" Type="http://schemas.openxmlformats.org/officeDocument/2006/relationships/tags" Target="../tags/tag33.xml"/><Relationship Id="rId3" Type="http://schemas.openxmlformats.org/officeDocument/2006/relationships/tags" Target="../tags/tag32.xml"/><Relationship Id="rId2" Type="http://schemas.openxmlformats.org/officeDocument/2006/relationships/tags" Target="../tags/tag31.xml"/><Relationship Id="rId11" Type="http://schemas.openxmlformats.org/officeDocument/2006/relationships/tags" Target="../tags/tag40.xml"/><Relationship Id="rId10" Type="http://schemas.openxmlformats.org/officeDocument/2006/relationships/tags" Target="../tags/tag39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8" Type="http://schemas.openxmlformats.org/officeDocument/2006/relationships/tags" Target="../tags/tag47.xml"/><Relationship Id="rId7" Type="http://schemas.openxmlformats.org/officeDocument/2006/relationships/tags" Target="../tags/tag46.xml"/><Relationship Id="rId6" Type="http://schemas.openxmlformats.org/officeDocument/2006/relationships/tags" Target="../tags/tag45.xml"/><Relationship Id="rId5" Type="http://schemas.openxmlformats.org/officeDocument/2006/relationships/tags" Target="../tags/tag44.xml"/><Relationship Id="rId4" Type="http://schemas.openxmlformats.org/officeDocument/2006/relationships/tags" Target="../tags/tag43.xml"/><Relationship Id="rId3" Type="http://schemas.openxmlformats.org/officeDocument/2006/relationships/tags" Target="../tags/tag42.xml"/><Relationship Id="rId2" Type="http://schemas.openxmlformats.org/officeDocument/2006/relationships/tags" Target="../tags/tag41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55.xml"/><Relationship Id="rId8" Type="http://schemas.openxmlformats.org/officeDocument/2006/relationships/tags" Target="../tags/tag54.xml"/><Relationship Id="rId7" Type="http://schemas.openxmlformats.org/officeDocument/2006/relationships/tags" Target="../tags/tag53.xml"/><Relationship Id="rId6" Type="http://schemas.openxmlformats.org/officeDocument/2006/relationships/tags" Target="../tags/tag52.xml"/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0" Type="http://schemas.openxmlformats.org/officeDocument/2006/relationships/tags" Target="../tags/tag56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6" Type="http://schemas.openxmlformats.org/officeDocument/2006/relationships/tags" Target="../tags/tag61.xml"/><Relationship Id="rId5" Type="http://schemas.openxmlformats.org/officeDocument/2006/relationships/tags" Target="../tags/tag60.xml"/><Relationship Id="rId4" Type="http://schemas.openxmlformats.org/officeDocument/2006/relationships/tags" Target="../tags/tag59.xml"/><Relationship Id="rId3" Type="http://schemas.openxmlformats.org/officeDocument/2006/relationships/tags" Target="../tags/tag58.xml"/><Relationship Id="rId2" Type="http://schemas.openxmlformats.org/officeDocument/2006/relationships/tags" Target="../tags/tag57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5" Type="http://schemas.openxmlformats.org/officeDocument/2006/relationships/tags" Target="../tags/tag65.xml"/><Relationship Id="rId4" Type="http://schemas.openxmlformats.org/officeDocument/2006/relationships/tags" Target="../tags/tag64.xml"/><Relationship Id="rId3" Type="http://schemas.openxmlformats.org/officeDocument/2006/relationships/tags" Target="../tags/tag63.xml"/><Relationship Id="rId2" Type="http://schemas.openxmlformats.org/officeDocument/2006/relationships/tags" Target="../tags/tag62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70.xml"/><Relationship Id="rId5" Type="http://schemas.openxmlformats.org/officeDocument/2006/relationships/tags" Target="../tags/tag69.xml"/><Relationship Id="rId4" Type="http://schemas.openxmlformats.org/officeDocument/2006/relationships/tags" Target="../tags/tag68.xml"/><Relationship Id="rId3" Type="http://schemas.openxmlformats.org/officeDocument/2006/relationships/tags" Target="../tags/tag67.xml"/><Relationship Id="rId2" Type="http://schemas.openxmlformats.org/officeDocument/2006/relationships/tags" Target="../tags/tag66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任意多边形 14"/>
          <p:cNvSpPr/>
          <p:nvPr>
            <p:custDataLst>
              <p:tags r:id="rId2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2" name="任意多边形 11"/>
          <p:cNvSpPr/>
          <p:nvPr>
            <p:custDataLst>
              <p:tags r:id="rId3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任意多边形 10"/>
          <p:cNvSpPr/>
          <p:nvPr>
            <p:custDataLst>
              <p:tags r:id="rId4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5" name="圆角矩形 24"/>
          <p:cNvSpPr/>
          <p:nvPr>
            <p:custDataLst>
              <p:tags r:id="rId5"/>
            </p:custDataLst>
          </p:nvPr>
        </p:nvSpPr>
        <p:spPr>
          <a:xfrm rot="10800000">
            <a:off x="5155565" y="3855720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10" name="直接连接符 9"/>
          <p:cNvCxnSpPr/>
          <p:nvPr>
            <p:custDataLst>
              <p:tags r:id="rId6"/>
            </p:custDataLst>
          </p:nvPr>
        </p:nvCxnSpPr>
        <p:spPr>
          <a:xfrm>
            <a:off x="11197590" y="300291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直接连接符 35"/>
          <p:cNvCxnSpPr/>
          <p:nvPr>
            <p:custDataLst>
              <p:tags r:id="rId7"/>
            </p:custDataLst>
          </p:nvPr>
        </p:nvCxnSpPr>
        <p:spPr>
          <a:xfrm>
            <a:off x="11305540" y="193421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接连接符 12"/>
          <p:cNvCxnSpPr/>
          <p:nvPr>
            <p:custDataLst>
              <p:tags r:id="rId8"/>
            </p:custDataLst>
          </p:nvPr>
        </p:nvCxnSpPr>
        <p:spPr>
          <a:xfrm>
            <a:off x="11305540" y="347662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椭圆 21"/>
          <p:cNvSpPr/>
          <p:nvPr>
            <p:custDataLst>
              <p:tags r:id="rId9"/>
            </p:custDataLst>
          </p:nvPr>
        </p:nvSpPr>
        <p:spPr>
          <a:xfrm>
            <a:off x="10027285" y="4343400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1" name="椭圆 20"/>
          <p:cNvSpPr/>
          <p:nvPr>
            <p:custDataLst>
              <p:tags r:id="rId10"/>
            </p:custDataLst>
          </p:nvPr>
        </p:nvSpPr>
        <p:spPr>
          <a:xfrm>
            <a:off x="10133965" y="4450080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0" name="向下箭头"/>
          <p:cNvSpPr/>
          <p:nvPr>
            <p:custDataLst>
              <p:tags r:id="rId11"/>
            </p:custDataLst>
          </p:nvPr>
        </p:nvSpPr>
        <p:spPr>
          <a:xfrm>
            <a:off x="10238105" y="4542790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12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署名"/>
          <p:cNvSpPr txBox="1">
            <a:spLocks noGrp="1"/>
          </p:cNvSpPr>
          <p:nvPr>
            <p:ph type="body" idx="3" hasCustomPrompt="1"/>
            <p:custDataLst>
              <p:tags r:id="rId13"/>
            </p:custDataLst>
          </p:nvPr>
        </p:nvSpPr>
        <p:spPr>
          <a:xfrm>
            <a:off x="2273300" y="4438650"/>
            <a:ext cx="7589520" cy="66167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 dirty="0">
                <a:sym typeface="+mn-ea"/>
              </a:rPr>
              <a:t>单击编辑文本</a:t>
            </a:r>
            <a:endParaRPr dirty="0">
              <a:sym typeface="+mn-ea"/>
            </a:endParaRPr>
          </a:p>
        </p:txBody>
      </p:sp>
      <p:sp>
        <p:nvSpPr>
          <p:cNvPr id="8" name="副标题"/>
          <p:cNvSpPr txBox="1">
            <a:spLocks noGrp="1"/>
          </p:cNvSpPr>
          <p:nvPr>
            <p:ph type="body" idx="2" hasCustomPrompt="1"/>
            <p:custDataLst>
              <p:tags r:id="rId14"/>
            </p:custDataLst>
          </p:nvPr>
        </p:nvSpPr>
        <p:spPr>
          <a:xfrm>
            <a:off x="2273935" y="1953895"/>
            <a:ext cx="8413115" cy="556260"/>
          </a:xfrm>
          <a:prstGeom prst="rect">
            <a:avLst/>
          </a:prstGeom>
          <a:noFill/>
        </p:spPr>
        <p:txBody>
          <a:bodyPr wrap="square" lIns="91440" tIns="45720" rIns="144145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400" b="0" i="0" u="none" strike="noStrike" kern="1200" cap="none" spc="0" normalizeH="0" baseline="0" noProof="1">
                <a:solidFill>
                  <a:schemeClr val="tx1">
                    <a:lumMod val="50000"/>
                    <a:lumOff val="50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5"/>
            </p:custDataLst>
          </p:nvPr>
        </p:nvSpPr>
        <p:spPr>
          <a:xfrm>
            <a:off x="2273300" y="2510155"/>
            <a:ext cx="8413750" cy="170942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7200" b="0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标题和副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任意多边形 7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3"/>
            </p:custDataLst>
          </p:nvPr>
        </p:nvSpPr>
        <p:spPr>
          <a:xfrm>
            <a:off x="608330" y="1075690"/>
            <a:ext cx="10968990" cy="471805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30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 algn="l"/>
            <a:r>
              <a:rPr>
                <a:sym typeface="+mn-ea"/>
              </a:rPr>
              <a:t>单击此处编辑母版副标题样式</a:t>
            </a:r>
            <a:endParaRPr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任意多边形 22"/>
          <p:cNvSpPr/>
          <p:nvPr>
            <p:custDataLst>
              <p:tags r:id="rId2"/>
            </p:custDataLst>
          </p:nvPr>
        </p:nvSpPr>
        <p:spPr>
          <a:xfrm>
            <a:off x="-14605" y="-14605"/>
            <a:ext cx="6006465" cy="689737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9459" h="10862">
                <a:moveTo>
                  <a:pt x="0" y="0"/>
                </a:moveTo>
                <a:lnTo>
                  <a:pt x="7595" y="0"/>
                </a:lnTo>
                <a:lnTo>
                  <a:pt x="7612" y="22"/>
                </a:lnTo>
                <a:cubicBezTo>
                  <a:pt x="8770" y="1514"/>
                  <a:pt x="9459" y="3388"/>
                  <a:pt x="9459" y="5423"/>
                </a:cubicBezTo>
                <a:cubicBezTo>
                  <a:pt x="9459" y="7458"/>
                  <a:pt x="8770" y="9332"/>
                  <a:pt x="7612" y="10824"/>
                </a:cubicBezTo>
                <a:lnTo>
                  <a:pt x="7582" y="10862"/>
                </a:lnTo>
                <a:lnTo>
                  <a:pt x="0" y="10862"/>
                </a:ln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4" name="任意多边形 23"/>
          <p:cNvSpPr/>
          <p:nvPr>
            <p:custDataLst>
              <p:tags r:id="rId3"/>
            </p:custDataLst>
          </p:nvPr>
        </p:nvSpPr>
        <p:spPr>
          <a:xfrm rot="16200000">
            <a:off x="-1402080" y="1361440"/>
            <a:ext cx="6894830" cy="4119881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10858" h="6488">
                <a:moveTo>
                  <a:pt x="0" y="0"/>
                </a:moveTo>
                <a:lnTo>
                  <a:pt x="10858" y="0"/>
                </a:lnTo>
                <a:lnTo>
                  <a:pt x="10858" y="2789"/>
                </a:lnTo>
                <a:lnTo>
                  <a:pt x="10834" y="2850"/>
                </a:lnTo>
                <a:cubicBezTo>
                  <a:pt x="9962" y="4984"/>
                  <a:pt x="7865" y="6488"/>
                  <a:pt x="5417" y="6488"/>
                </a:cubicBezTo>
                <a:cubicBezTo>
                  <a:pt x="2982" y="6488"/>
                  <a:pt x="895" y="5001"/>
                  <a:pt x="15" y="2885"/>
                </a:cubicBezTo>
                <a:lnTo>
                  <a:pt x="0" y="2849"/>
                </a:ln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152400" dir="2700000" algn="tl" rotWithShape="0">
              <a:schemeClr val="accent1">
                <a:alpha val="1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26" name="任意多边形 25"/>
          <p:cNvSpPr/>
          <p:nvPr>
            <p:custDataLst>
              <p:tags r:id="rId4"/>
            </p:custDataLst>
          </p:nvPr>
        </p:nvSpPr>
        <p:spPr>
          <a:xfrm rot="16200000">
            <a:off x="-1342039" y="2313346"/>
            <a:ext cx="4864351" cy="2231073"/>
          </a:xfrm>
          <a:custGeom>
            <a:avLst/>
            <a:gdLst>
              <a:gd name="idx" fmla="cos wd2 2700000"/>
              <a:gd name="idy" fmla="sin hd2 2700000"/>
              <a:gd name="il" fmla="+- hc 0 idx"/>
              <a:gd name="ir" fmla="+- hc idx 0"/>
              <a:gd name="it" fmla="+- vc 0 idy"/>
              <a:gd name="ib" fmla="+- vc idy 0"/>
            </a:gdLst>
            <a:ahLst/>
            <a:cxnLst>
              <a:cxn ang="3">
                <a:pos x="hc" y="t"/>
              </a:cxn>
              <a:cxn ang="3">
                <a:pos x="il" y="it"/>
              </a:cxn>
              <a:cxn ang="cd2">
                <a:pos x="l" y="vc"/>
              </a:cxn>
              <a:cxn ang="cd4">
                <a:pos x="il" y="ib"/>
              </a:cxn>
              <a:cxn ang="cd4">
                <a:pos x="hc" y="b"/>
              </a:cxn>
              <a:cxn ang="cd4">
                <a:pos x="ir" y="ib"/>
              </a:cxn>
              <a:cxn ang="0">
                <a:pos x="r" y="vc"/>
              </a:cxn>
              <a:cxn ang="3">
                <a:pos x="ir" y="it"/>
              </a:cxn>
            </a:cxnLst>
            <a:rect l="l" t="t" r="r" b="b"/>
            <a:pathLst>
              <a:path w="7660" h="3514">
                <a:moveTo>
                  <a:pt x="0" y="0"/>
                </a:moveTo>
                <a:lnTo>
                  <a:pt x="7660" y="0"/>
                </a:lnTo>
                <a:lnTo>
                  <a:pt x="7659" y="14"/>
                </a:lnTo>
                <a:cubicBezTo>
                  <a:pt x="7485" y="1975"/>
                  <a:pt x="5837" y="3514"/>
                  <a:pt x="3830" y="3514"/>
                </a:cubicBezTo>
                <a:cubicBezTo>
                  <a:pt x="1822" y="3514"/>
                  <a:pt x="173" y="1974"/>
                  <a:pt x="1" y="10"/>
                </a:cubicBezTo>
                <a:lnTo>
                  <a:pt x="0" y="0"/>
                </a:lnTo>
                <a:close/>
              </a:path>
            </a:pathLst>
          </a:cu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30" name="圆角矩形 29"/>
          <p:cNvSpPr/>
          <p:nvPr>
            <p:custDataLst>
              <p:tags r:id="rId5"/>
            </p:custDataLst>
          </p:nvPr>
        </p:nvSpPr>
        <p:spPr>
          <a:xfrm rot="10800000">
            <a:off x="5155565" y="3089275"/>
            <a:ext cx="5383530" cy="11112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cxnSp>
        <p:nvCxnSpPr>
          <p:cNvPr id="32" name="直接连接符 31"/>
          <p:cNvCxnSpPr/>
          <p:nvPr>
            <p:custDataLst>
              <p:tags r:id="rId6"/>
            </p:custDataLst>
          </p:nvPr>
        </p:nvCxnSpPr>
        <p:spPr>
          <a:xfrm>
            <a:off x="11197590" y="2981325"/>
            <a:ext cx="215900" cy="0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>
            <p:custDataLst>
              <p:tags r:id="rId7"/>
            </p:custDataLst>
          </p:nvPr>
        </p:nvCxnSpPr>
        <p:spPr>
          <a:xfrm>
            <a:off x="11305540" y="1912620"/>
            <a:ext cx="0" cy="59499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接连接符 33"/>
          <p:cNvCxnSpPr/>
          <p:nvPr>
            <p:custDataLst>
              <p:tags r:id="rId8"/>
            </p:custDataLst>
          </p:nvPr>
        </p:nvCxnSpPr>
        <p:spPr>
          <a:xfrm>
            <a:off x="11305540" y="3455035"/>
            <a:ext cx="0" cy="636905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椭圆 36"/>
          <p:cNvSpPr/>
          <p:nvPr>
            <p:custDataLst>
              <p:tags r:id="rId9"/>
            </p:custDataLst>
          </p:nvPr>
        </p:nvSpPr>
        <p:spPr>
          <a:xfrm>
            <a:off x="10016490" y="3576955"/>
            <a:ext cx="538480" cy="538480"/>
          </a:xfrm>
          <a:prstGeom prst="ellipse">
            <a:avLst/>
          </a:prstGeom>
          <a:solidFill>
            <a:schemeClr val="accent1">
              <a:alpha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8" name="椭圆 37"/>
          <p:cNvSpPr/>
          <p:nvPr>
            <p:custDataLst>
              <p:tags r:id="rId10"/>
            </p:custDataLst>
          </p:nvPr>
        </p:nvSpPr>
        <p:spPr>
          <a:xfrm>
            <a:off x="10123170" y="3683635"/>
            <a:ext cx="325120" cy="325120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60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向下箭头"/>
          <p:cNvSpPr/>
          <p:nvPr>
            <p:custDataLst>
              <p:tags r:id="rId11"/>
            </p:custDataLst>
          </p:nvPr>
        </p:nvSpPr>
        <p:spPr>
          <a:xfrm>
            <a:off x="10227310" y="3776345"/>
            <a:ext cx="118745" cy="139700"/>
          </a:xfrm>
          <a:custGeom>
            <a:avLst/>
            <a:gdLst>
              <a:gd name="connsiteX0" fmla="*/ 222512 w 477622"/>
              <a:gd name="connsiteY0" fmla="*/ 0 h 559381"/>
              <a:gd name="connsiteX1" fmla="*/ 258512 w 477622"/>
              <a:gd name="connsiteY1" fmla="*/ 0 h 559381"/>
              <a:gd name="connsiteX2" fmla="*/ 258512 w 477622"/>
              <a:gd name="connsiteY2" fmla="*/ 488296 h 559381"/>
              <a:gd name="connsiteX3" fmla="*/ 452168 w 477622"/>
              <a:gd name="connsiteY3" fmla="*/ 294641 h 559381"/>
              <a:gd name="connsiteX4" fmla="*/ 477622 w 477622"/>
              <a:gd name="connsiteY4" fmla="*/ 320096 h 559381"/>
              <a:gd name="connsiteX5" fmla="*/ 264266 w 477622"/>
              <a:gd name="connsiteY5" fmla="*/ 533452 h 559381"/>
              <a:gd name="connsiteX6" fmla="*/ 264740 w 477622"/>
              <a:gd name="connsiteY6" fmla="*/ 533926 h 559381"/>
              <a:gd name="connsiteX7" fmla="*/ 239284 w 477622"/>
              <a:gd name="connsiteY7" fmla="*/ 559381 h 559381"/>
              <a:gd name="connsiteX8" fmla="*/ 238812 w 477622"/>
              <a:gd name="connsiteY8" fmla="*/ 558908 h 559381"/>
              <a:gd name="connsiteX9" fmla="*/ 238338 w 477622"/>
              <a:gd name="connsiteY9" fmla="*/ 559381 h 559381"/>
              <a:gd name="connsiteX10" fmla="*/ 212882 w 477622"/>
              <a:gd name="connsiteY10" fmla="*/ 533926 h 559381"/>
              <a:gd name="connsiteX11" fmla="*/ 213356 w 477622"/>
              <a:gd name="connsiteY11" fmla="*/ 533452 h 559381"/>
              <a:gd name="connsiteX12" fmla="*/ 0 w 477622"/>
              <a:gd name="connsiteY12" fmla="*/ 320096 h 559381"/>
              <a:gd name="connsiteX13" fmla="*/ 25456 w 477622"/>
              <a:gd name="connsiteY13" fmla="*/ 294641 h 559381"/>
              <a:gd name="connsiteX14" fmla="*/ 222512 w 477622"/>
              <a:gd name="connsiteY14" fmla="*/ 491698 h 559381"/>
              <a:gd name="connsiteX15" fmla="*/ 222512 w 477622"/>
              <a:gd name="connsiteY15" fmla="*/ 0 h 5593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77622" h="559381">
                <a:moveTo>
                  <a:pt x="222512" y="0"/>
                </a:moveTo>
                <a:lnTo>
                  <a:pt x="258512" y="0"/>
                </a:lnTo>
                <a:lnTo>
                  <a:pt x="258512" y="488296"/>
                </a:lnTo>
                <a:lnTo>
                  <a:pt x="452168" y="294641"/>
                </a:lnTo>
                <a:lnTo>
                  <a:pt x="477622" y="320096"/>
                </a:lnTo>
                <a:lnTo>
                  <a:pt x="264266" y="533452"/>
                </a:lnTo>
                <a:lnTo>
                  <a:pt x="264740" y="533926"/>
                </a:lnTo>
                <a:lnTo>
                  <a:pt x="239284" y="559381"/>
                </a:lnTo>
                <a:lnTo>
                  <a:pt x="238812" y="558908"/>
                </a:lnTo>
                <a:lnTo>
                  <a:pt x="238338" y="559381"/>
                </a:lnTo>
                <a:lnTo>
                  <a:pt x="212882" y="533926"/>
                </a:lnTo>
                <a:lnTo>
                  <a:pt x="213356" y="533452"/>
                </a:lnTo>
                <a:lnTo>
                  <a:pt x="0" y="320096"/>
                </a:lnTo>
                <a:lnTo>
                  <a:pt x="25456" y="294641"/>
                </a:lnTo>
                <a:lnTo>
                  <a:pt x="222512" y="491698"/>
                </a:lnTo>
                <a:lnTo>
                  <a:pt x="222512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Overflow="overflow" horzOverflow="overflow" vert="horz" wrap="square" numCol="1" spcCol="0" rtlCol="0" fromWordArt="0" anchor="ctr" anchorCtr="0" forceAA="0" compatLnSpc="1">
            <a:normAutofit fontScale="25000" lnSpcReduction="20000"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4" name="任意多边形 43"/>
          <p:cNvSpPr/>
          <p:nvPr>
            <p:custDataLst>
              <p:tags r:id="rId12"/>
            </p:custDataLst>
          </p:nvPr>
        </p:nvSpPr>
        <p:spPr>
          <a:xfrm>
            <a:off x="8945880" y="5997575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署名"/>
          <p:cNvSpPr txBox="1">
            <a:spLocks noGrp="1"/>
          </p:cNvSpPr>
          <p:nvPr>
            <p:ph type="body" idx="2" hasCustomPrompt="1"/>
            <p:custDataLst>
              <p:tags r:id="rId13"/>
            </p:custDataLst>
          </p:nvPr>
        </p:nvSpPr>
        <p:spPr>
          <a:xfrm>
            <a:off x="7466330" y="3648075"/>
            <a:ext cx="2365375" cy="66738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14"/>
            </p:custDataLst>
          </p:nvPr>
        </p:nvSpPr>
        <p:spPr>
          <a:xfrm>
            <a:off x="2418715" y="1275715"/>
            <a:ext cx="8250555" cy="170561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72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Heavy" panose="00000A00000000000000" charset="-122"/>
                <a:sym typeface="+mn-ea"/>
              </a:defRPr>
            </a:lvl1pPr>
          </a:lstStyle>
          <a:p>
            <a:pPr lvl="0" algn="r">
              <a:buClrTx/>
              <a:buSzTx/>
              <a:buFontTx/>
            </a:pPr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1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文"/>
          <p:cNvSpPr txBox="1">
            <a:spLocks noGrp="1"/>
          </p:cNvSpPr>
          <p:nvPr>
            <p:ph idx="3"/>
            <p:custDataLst>
              <p:tags r:id="rId2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>
              <a:spcBef>
                <a:spcPts val="12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/>
            <p:custDataLst>
              <p:tags r:id="rId4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目录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直接连接符 59"/>
          <p:cNvCxnSpPr/>
          <p:nvPr>
            <p:custDataLst>
              <p:tags r:id="rId2"/>
            </p:custDataLst>
          </p:nvPr>
        </p:nvCxnSpPr>
        <p:spPr>
          <a:xfrm>
            <a:off x="3509010" y="1475105"/>
            <a:ext cx="0" cy="4572000"/>
          </a:xfrm>
          <a:prstGeom prst="line">
            <a:avLst/>
          </a:prstGeom>
          <a:ln>
            <a:solidFill>
              <a:schemeClr val="bg2">
                <a:lumMod val="50000"/>
                <a:alpha val="20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任意多边形 7"/>
          <p:cNvSpPr/>
          <p:nvPr>
            <p:custDataLst>
              <p:tags r:id="rId3"/>
            </p:custDataLst>
          </p:nvPr>
        </p:nvSpPr>
        <p:spPr>
          <a:xfrm>
            <a:off x="-18415" y="0"/>
            <a:ext cx="2251075" cy="87185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3545" h="1373">
                <a:moveTo>
                  <a:pt x="0" y="0"/>
                </a:moveTo>
                <a:lnTo>
                  <a:pt x="3545" y="0"/>
                </a:lnTo>
                <a:lnTo>
                  <a:pt x="3545" y="1023"/>
                </a:lnTo>
                <a:cubicBezTo>
                  <a:pt x="3545" y="1217"/>
                  <a:pt x="3389" y="1373"/>
                  <a:pt x="3195" y="1373"/>
                </a:cubicBezTo>
                <a:lnTo>
                  <a:pt x="9" y="1373"/>
                </a:lnTo>
                <a:lnTo>
                  <a:pt x="0" y="1373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7" name="副标题"/>
          <p:cNvSpPr txBox="1">
            <a:spLocks noGrp="1"/>
          </p:cNvSpPr>
          <p:nvPr>
            <p:ph type="body" idx="2" hasCustomPrompt="1"/>
            <p:custDataLst>
              <p:tags r:id="rId4"/>
            </p:custDataLst>
          </p:nvPr>
        </p:nvSpPr>
        <p:spPr>
          <a:xfrm>
            <a:off x="1165860" y="4138930"/>
            <a:ext cx="1375408" cy="195199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just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2000" b="0" i="0" u="none" strike="noStrike" kern="1200" cap="none" spc="0" normalizeH="0" baseline="0" noProof="1">
                <a:solidFill>
                  <a:schemeClr val="bg1">
                    <a:lumMod val="85000"/>
                  </a:schemeClr>
                </a:solidFill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just">
              <a:buClrTx/>
              <a:buSzTx/>
              <a:buFontTx/>
            </a:pPr>
            <a:r>
              <a:rPr dirty="0" err="1">
                <a:sym typeface="+mn-ea"/>
              </a:rPr>
              <a:t>单击编辑副标题</a:t>
            </a:r>
            <a:endParaRPr dirty="0">
              <a:sym typeface="+mn-ea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 hasCustomPrompt="1"/>
            <p:custDataLst>
              <p:tags r:id="rId5"/>
            </p:custDataLst>
          </p:nvPr>
        </p:nvSpPr>
        <p:spPr>
          <a:xfrm>
            <a:off x="1166495" y="1793240"/>
            <a:ext cx="1375410" cy="2122210"/>
          </a:xfrm>
          <a:prstGeom prst="rect">
            <a:avLst/>
          </a:prstGeom>
          <a:noFill/>
        </p:spPr>
        <p:txBody>
          <a:bodyPr vert="eaVert" wrap="square" lIns="91440" tIns="45720" rIns="91440" bIns="45720" rtlCol="0" anchor="ctr">
            <a:normAutofit/>
          </a:bodyPr>
          <a:lstStyle>
            <a:lvl1pPr marL="0" marR="0" lvl="0" algn="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6000" b="0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 dirty="0">
                <a:sym typeface="+mn-ea"/>
              </a:rPr>
              <a:t>标题</a:t>
            </a:r>
            <a:endParaRPr dirty="0"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椭圆 11"/>
          <p:cNvSpPr/>
          <p:nvPr>
            <p:custDataLst>
              <p:tags r:id="rId2"/>
            </p:custDataLst>
          </p:nvPr>
        </p:nvSpPr>
        <p:spPr>
          <a:xfrm rot="16200000">
            <a:off x="977900" y="1336040"/>
            <a:ext cx="4351020" cy="43510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18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11" name="椭圆 10"/>
          <p:cNvSpPr/>
          <p:nvPr>
            <p:custDataLst>
              <p:tags r:id="rId3"/>
            </p:custDataLst>
          </p:nvPr>
        </p:nvSpPr>
        <p:spPr>
          <a:xfrm rot="16200000">
            <a:off x="1828800" y="2186940"/>
            <a:ext cx="2649220" cy="2649220"/>
          </a:xfrm>
          <a:prstGeom prst="ellipse">
            <a:avLst/>
          </a:prstGeom>
          <a:solidFill>
            <a:schemeClr val="lt1"/>
          </a:solidFill>
          <a:ln>
            <a:noFill/>
          </a:ln>
          <a:effectLst>
            <a:outerShdw blurRad="495300" dist="38100" dir="2700000" algn="tl" rotWithShape="0">
              <a:schemeClr val="accent1">
                <a:alpha val="25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/>
          </a:bodyPr>
          <a:lstStyle/>
          <a:p>
            <a:pPr algn="ctr"/>
            <a:endParaRPr lang="zh-CN" altLang="en-US">
              <a:solidFill>
                <a:schemeClr val="lt1"/>
              </a:solidFill>
              <a:cs typeface="MiSans Normal" panose="00000500000000000000" charset="-122"/>
            </a:endParaRPr>
          </a:p>
        </p:txBody>
      </p:sp>
      <p:sp>
        <p:nvSpPr>
          <p:cNvPr id="9" name="弧形 8"/>
          <p:cNvSpPr/>
          <p:nvPr>
            <p:custDataLst>
              <p:tags r:id="rId4"/>
            </p:custDataLst>
          </p:nvPr>
        </p:nvSpPr>
        <p:spPr>
          <a:xfrm>
            <a:off x="301625" y="659765"/>
            <a:ext cx="5703570" cy="5703570"/>
          </a:xfrm>
          <a:prstGeom prst="arc">
            <a:avLst>
              <a:gd name="adj1" fmla="val 16200000"/>
              <a:gd name="adj2" fmla="val 5319923"/>
            </a:avLst>
          </a:prstGeom>
          <a:ln>
            <a:solidFill>
              <a:schemeClr val="bg2">
                <a:lumMod val="85000"/>
              </a:schemeClr>
            </a:solidFill>
            <a:headEnd type="oval"/>
            <a:tailEnd type="oval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圆角矩形 9"/>
          <p:cNvSpPr/>
          <p:nvPr>
            <p:custDataLst>
              <p:tags r:id="rId5"/>
            </p:custDataLst>
          </p:nvPr>
        </p:nvSpPr>
        <p:spPr>
          <a:xfrm rot="10800000">
            <a:off x="6876415" y="3851910"/>
            <a:ext cx="2408555" cy="159385"/>
          </a:xfrm>
          <a:prstGeom prst="round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rmAutofit fontScale="25000" lnSpcReduction="20000"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4" name="任意多边形 13"/>
          <p:cNvSpPr/>
          <p:nvPr>
            <p:custDataLst>
              <p:tags r:id="rId6"/>
            </p:custDataLst>
          </p:nvPr>
        </p:nvSpPr>
        <p:spPr>
          <a:xfrm flipV="1">
            <a:off x="8945880" y="0"/>
            <a:ext cx="3246120" cy="860425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5112" h="1355">
                <a:moveTo>
                  <a:pt x="301" y="0"/>
                </a:moveTo>
                <a:lnTo>
                  <a:pt x="5112" y="0"/>
                </a:lnTo>
                <a:lnTo>
                  <a:pt x="5112" y="1355"/>
                </a:lnTo>
                <a:lnTo>
                  <a:pt x="0" y="1355"/>
                </a:lnTo>
                <a:lnTo>
                  <a:pt x="0" y="301"/>
                </a:lnTo>
                <a:cubicBezTo>
                  <a:pt x="0" y="135"/>
                  <a:pt x="135" y="0"/>
                  <a:pt x="301" y="0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节编号"/>
          <p:cNvSpPr txBox="1">
            <a:spLocks noGrp="1"/>
          </p:cNvSpPr>
          <p:nvPr>
            <p:ph type="body" idx="2" hasCustomPrompt="1"/>
            <p:custDataLst>
              <p:tags r:id="rId7"/>
            </p:custDataLst>
          </p:nvPr>
        </p:nvSpPr>
        <p:spPr>
          <a:xfrm>
            <a:off x="1828800" y="3004185"/>
            <a:ext cx="2649220" cy="1208405"/>
          </a:xfrm>
          <a:prstGeom prst="rect">
            <a:avLst/>
          </a:prstGeom>
          <a:noFill/>
        </p:spPr>
        <p:txBody>
          <a:bodyPr wrap="square" lIns="91440" tIns="45720" rIns="91440" bIns="4572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en-US" altLang="zh-CN" sz="6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MiSans Heavy" panose="00000A00000000000000" charset="-122"/>
                <a:ea typeface="MiSans Heavy" panose="00000A00000000000000" charset="-122"/>
                <a:cs typeface="MiSans Normal" panose="00000500000000000000" charset="-122"/>
                <a:sym typeface="+mn-ea"/>
              </a:defRPr>
            </a:lvl1pPr>
          </a:lstStyle>
          <a:p>
            <a:pPr lvl="0" algn="ctr">
              <a:buClrTx/>
              <a:buSzTx/>
              <a:buFontTx/>
            </a:pPr>
            <a:r>
              <a:rPr>
                <a:sym typeface="+mn-ea"/>
              </a:rPr>
              <a:t>节编号</a:t>
            </a:r>
            <a:endParaRPr>
              <a:sym typeface="+mn-ea"/>
            </a:endParaRPr>
          </a:p>
        </p:txBody>
      </p:sp>
      <p:sp>
        <p:nvSpPr>
          <p:cNvPr id="7" name="标题"/>
          <p:cNvSpPr txBox="1">
            <a:spLocks noGrp="1"/>
          </p:cNvSpPr>
          <p:nvPr>
            <p:ph type="title" idx="1" hasCustomPrompt="1"/>
            <p:custDataLst>
              <p:tags r:id="rId8"/>
            </p:custDataLst>
          </p:nvPr>
        </p:nvSpPr>
        <p:spPr>
          <a:xfrm>
            <a:off x="6732905" y="2092325"/>
            <a:ext cx="5005070" cy="1684020"/>
          </a:xfrm>
          <a:prstGeom prst="rect">
            <a:avLst/>
          </a:prstGeom>
          <a:noFill/>
        </p:spPr>
        <p:txBody>
          <a:bodyPr wrap="square" lIns="91440" tIns="45720" rIns="91440" bIns="45720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48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单击编辑标题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9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10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11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 showMasterSp="0">
  <p:cSld name="标题和两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文"/>
          <p:cNvSpPr txBox="1">
            <a:spLocks noGrp="1"/>
          </p:cNvSpPr>
          <p:nvPr>
            <p:ph idx="4"/>
            <p:custDataLst>
              <p:tags r:id="rId2"/>
            </p:custDataLst>
          </p:nvPr>
        </p:nvSpPr>
        <p:spPr>
          <a:xfrm>
            <a:off x="6400805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9" name="正文"/>
          <p:cNvSpPr txBox="1">
            <a:spLocks noGrp="1"/>
          </p:cNvSpPr>
          <p:nvPr>
            <p:ph idx="3"/>
            <p:custDataLst>
              <p:tags r:id="rId3"/>
            </p:custDataLst>
          </p:nvPr>
        </p:nvSpPr>
        <p:spPr>
          <a:xfrm>
            <a:off x="608400" y="1490357"/>
            <a:ext cx="5176800" cy="4759236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685800" marR="0" lvl="1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2pPr>
            <a:lvl3pPr marL="1143000" marR="0" lvl="2" indent="-228600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3pPr>
            <a:lvl4pPr marL="1600200" marR="0" lvl="3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4pPr>
            <a:lvl5pPr marL="2057400" marR="0" lvl="4" indent="-228600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solidFill>
                  <a:schemeClr val="tx1">
                    <a:lumMod val="65000"/>
                    <a:lumOff val="35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>
              <a:spcBef>
                <a:spcPts val="1800"/>
              </a:spcBef>
              <a:spcAft>
                <a:spcPts val="0"/>
              </a:spcAft>
            </a:pPr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4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8" name="标题"/>
          <p:cNvSpPr txBox="1">
            <a:spLocks noGrp="1"/>
          </p:cNvSpPr>
          <p:nvPr>
            <p:ph type="title" idx="1"/>
            <p:custDataLst>
              <p:tags r:id="rId5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 showMasterSp="0">
  <p:cSld name="标题和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正文"/>
          <p:cNvSpPr txBox="1">
            <a:spLocks noGrp="1"/>
          </p:cNvSpPr>
          <p:nvPr>
            <p:ph idx="6"/>
            <p:custDataLst>
              <p:tags r:id="rId2"/>
            </p:custDataLst>
          </p:nvPr>
        </p:nvSpPr>
        <p:spPr>
          <a:xfrm>
            <a:off x="62352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标题"/>
          <p:cNvSpPr txBox="1">
            <a:spLocks noGrp="1"/>
          </p:cNvSpPr>
          <p:nvPr>
            <p:ph type="title" idx="5"/>
            <p:custDataLst>
              <p:tags r:id="rId3"/>
            </p:custDataLst>
          </p:nvPr>
        </p:nvSpPr>
        <p:spPr>
          <a:xfrm>
            <a:off x="62352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 dirty="0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3" name="正文"/>
          <p:cNvSpPr txBox="1">
            <a:spLocks noGrp="1"/>
          </p:cNvSpPr>
          <p:nvPr>
            <p:ph idx="4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2" name="标题"/>
          <p:cNvSpPr txBox="1">
            <a:spLocks noGrp="1"/>
          </p:cNvSpPr>
          <p:nvPr>
            <p:ph type="title" idx="3"/>
            <p:custDataLst>
              <p:tags r:id="rId5"/>
            </p:custDataLst>
          </p:nvPr>
        </p:nvSpPr>
        <p:spPr>
          <a:xfrm>
            <a:off x="608400" y="1429200"/>
            <a:ext cx="5342400" cy="400110"/>
          </a:xfrm>
          <a:prstGeom prst="rect">
            <a:avLst/>
          </a:prstGeom>
          <a:noFill/>
          <a:ln>
            <a:noFill/>
            <a:prstDash val="sysDash"/>
          </a:ln>
        </p:spPr>
        <p:txBody>
          <a:bodyPr wrap="square" rtlCol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2000" b="1" i="0" u="none" strike="noStrike" kern="1200" cap="none" spc="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latin typeface="+mj-ea"/>
                <a:ea typeface="+mj-ea"/>
                <a:cs typeface="MiSans Normal" panose="00000500000000000000" charset="-122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11" name="任意多边形 10"/>
          <p:cNvSpPr/>
          <p:nvPr>
            <p:custDataLst>
              <p:tags r:id="rId6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0" name="标题"/>
          <p:cNvSpPr txBox="1">
            <a:spLocks noGrp="1"/>
          </p:cNvSpPr>
          <p:nvPr>
            <p:ph type="title" idx="1"/>
            <p:custDataLst>
              <p:tags r:id="rId7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8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9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10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 showMasterSp="0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6" name="标题"/>
          <p:cNvSpPr txBox="1">
            <a:spLocks noGrp="1"/>
          </p:cNvSpPr>
          <p:nvPr>
            <p:ph type="title" idx="1"/>
            <p:custDataLst>
              <p:tags r:id="rId3"/>
            </p:custDataLst>
          </p:nvPr>
        </p:nvSpPr>
        <p:spPr>
          <a:xfrm>
            <a:off x="608330" y="397510"/>
            <a:ext cx="10968990" cy="678815"/>
          </a:xfrm>
          <a:prstGeom prst="rect">
            <a:avLst/>
          </a:prstGeom>
          <a:noFill/>
        </p:spPr>
        <p:txBody>
          <a:bodyPr wrap="square" rtlCol="0" anchor="b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ClrTx/>
              <a:buSzTx/>
              <a:buFontTx/>
              <a:buNone/>
              <a:defRPr kumimoji="0" lang="zh-CN" altLang="en-US" sz="3200" b="0" i="0" u="none" strike="noStrike" kern="1200" cap="none" spc="30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lt"/>
                <a:cs typeface="MiSans Normal" panose="00000500000000000000" charset="-122"/>
                <a:sym typeface="+mn-ea"/>
              </a:defRPr>
            </a:lvl1pPr>
          </a:lstStyle>
          <a:p>
            <a:pPr lvl="0" algn="l">
              <a:buClrTx/>
              <a:buSzTx/>
              <a:buFontTx/>
            </a:pPr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任意多边形 13"/>
          <p:cNvSpPr/>
          <p:nvPr>
            <p:custDataLst>
              <p:tags r:id="rId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 showMasterSp="0">
  <p:cSld name="仅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文"/>
          <p:cNvSpPr txBox="1">
            <a:spLocks noGrp="1"/>
          </p:cNvSpPr>
          <p:nvPr>
            <p:ph idx="2"/>
            <p:custDataLst>
              <p:tags r:id="rId2"/>
            </p:custDataLst>
          </p:nvPr>
        </p:nvSpPr>
        <p:spPr>
          <a:xfrm>
            <a:off x="608330" y="397510"/>
            <a:ext cx="10968990" cy="5859145"/>
          </a:xfrm>
          <a:prstGeom prst="rect">
            <a:avLst/>
          </a:prstGeom>
          <a:ln>
            <a:noFill/>
            <a:prstDash val="sysDash"/>
          </a:ln>
        </p:spPr>
        <p:txBody>
          <a:bodyPr vert="horz" lIns="90000" tIns="46800" rIns="90000" bIns="46800" rtlCol="0">
            <a:normAutofit/>
          </a:bodyPr>
          <a:lstStyle>
            <a:defPPr>
              <a:defRPr lang="zh-CN"/>
            </a:defPPr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●"/>
              <a:defRPr kumimoji="0" lang="zh-CN" altLang="en-US" sz="1800" b="0" i="0" u="none" strike="noStrike" kern="1200" cap="none" spc="150" normalizeH="0" baseline="0" noProof="1" dirty="0">
                <a:ln>
                  <a:noFill/>
                  <a:prstDash val="sysDot"/>
                </a:ln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n-ea"/>
                <a:ea typeface="+mn-ea"/>
                <a:cs typeface="MiSans Normal" panose="00000500000000000000" charset="-122"/>
                <a:sym typeface="+mn-ea"/>
              </a:defRPr>
            </a:lvl1pPr>
            <a:lvl2pPr marL="449580" marR="0" lvl="1" indent="-23177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tabLst>
                <a:tab pos="1609725" algn="l"/>
              </a:tabLst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2pPr>
            <a:lvl3pPr marL="719455" marR="0" lvl="2" indent="-276225" fontAlgn="auto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●"/>
              <a:defRPr kumimoji="0" sz="16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3pPr>
            <a:lvl4pPr marL="987425" marR="0" lvl="3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charset="0"/>
              <a:buChar char=""/>
              <a:tabLst>
                <a:tab pos="899795" algn="l"/>
              </a:tabLst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4pPr>
            <a:lvl5pPr marL="1256030" marR="0" lvl="4" indent="-262255" fontAlgn="auto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buFont typeface="Arial" panose="020B0604020202020204" pitchFamily="34" charset="0"/>
              <a:buChar char="•"/>
              <a:defRPr kumimoji="0" sz="1400" b="0" i="0" u="none" strike="noStrike" cap="none" spc="150" normalizeH="0" baseline="0">
                <a:ln>
                  <a:noFill/>
                  <a:prstDash val="sysDot"/>
                </a:ln>
                <a:solidFill>
                  <a:schemeClr val="tx1">
                    <a:lumMod val="50000"/>
                    <a:lumOff val="50000"/>
                  </a:schemeClr>
                </a:solidFill>
                <a:uFillTx/>
                <a:latin typeface="+mn-ea"/>
                <a:ea typeface="+mn-ea"/>
              </a:defRPr>
            </a:lvl5pPr>
            <a:lvl6pPr indent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6pPr>
            <a:lvl7pPr marL="29718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7pPr>
            <a:lvl8pPr marL="3429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8pPr>
            <a:lvl9pPr marL="3886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</a:lvl9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14" name="任意多边形 13"/>
          <p:cNvSpPr/>
          <p:nvPr>
            <p:custDataLst>
              <p:tags r:id="rId3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0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9" Type="http://schemas.openxmlformats.org/officeDocument/2006/relationships/tags" Target="../tags/tag100.xml"/><Relationship Id="rId18" Type="http://schemas.openxmlformats.org/officeDocument/2006/relationships/tags" Target="../tags/tag99.xml"/><Relationship Id="rId17" Type="http://schemas.openxmlformats.org/officeDocument/2006/relationships/tags" Target="../tags/tag98.xml"/><Relationship Id="rId16" Type="http://schemas.openxmlformats.org/officeDocument/2006/relationships/tags" Target="../tags/tag97.xml"/><Relationship Id="rId15" Type="http://schemas.openxmlformats.org/officeDocument/2006/relationships/tags" Target="../tags/tag96.xml"/><Relationship Id="rId14" Type="http://schemas.openxmlformats.org/officeDocument/2006/relationships/tags" Target="../tags/tag95.xml"/><Relationship Id="rId13" Type="http://schemas.openxmlformats.org/officeDocument/2006/relationships/tags" Target="../tags/tag94.xml"/><Relationship Id="rId12" Type="http://schemas.openxmlformats.org/officeDocument/2006/relationships/tags" Target="../tags/tag93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6"/>
          <p:cNvSpPr/>
          <p:nvPr>
            <p:custDataLst>
              <p:tags r:id="rId12"/>
            </p:custDataLst>
          </p:nvPr>
        </p:nvSpPr>
        <p:spPr>
          <a:xfrm rot="5400000" flipV="1">
            <a:off x="-300990" y="301625"/>
            <a:ext cx="987425" cy="384810"/>
          </a:xfrm>
          <a:custGeom>
            <a:avLst/>
            <a:gd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2001" h="606">
                <a:moveTo>
                  <a:pt x="0" y="0"/>
                </a:moveTo>
                <a:lnTo>
                  <a:pt x="2001" y="0"/>
                </a:lnTo>
                <a:lnTo>
                  <a:pt x="2001" y="256"/>
                </a:lnTo>
                <a:cubicBezTo>
                  <a:pt x="2001" y="450"/>
                  <a:pt x="1845" y="606"/>
                  <a:pt x="1651" y="606"/>
                </a:cubicBezTo>
                <a:lnTo>
                  <a:pt x="0" y="606"/>
                </a:lnTo>
                <a:lnTo>
                  <a:pt x="0" y="0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rm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9" name="日期占位符 8"/>
          <p:cNvSpPr>
            <a:spLocks noGrp="1"/>
          </p:cNvSpPr>
          <p:nvPr>
            <p:ph type="dt" sz="half" idx="10"/>
            <p:custDataLst>
              <p:tags r:id="rId13"/>
            </p:custDataLst>
          </p:nvPr>
        </p:nvSpPr>
        <p:spPr>
          <a:xfrm>
            <a:off x="612000" y="6314400"/>
            <a:ext cx="2700000" cy="316800"/>
          </a:xfrm>
        </p:spPr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0" name="页脚占位符 9"/>
          <p:cNvSpPr>
            <a:spLocks noGrp="1"/>
          </p:cNvSpPr>
          <p:nvPr>
            <p:ph type="ftr" sz="quarter" idx="11"/>
            <p:custDataLst>
              <p:tags r:id="rId14"/>
            </p:custDataLst>
          </p:nvPr>
        </p:nvSpPr>
        <p:spPr>
          <a:xfrm>
            <a:off x="4116000" y="6314400"/>
            <a:ext cx="3960000" cy="316800"/>
          </a:xfrm>
        </p:spPr>
        <p:txBody>
          <a:bodyPr/>
          <a:lstStyle/>
          <a:p>
            <a:endParaRPr lang="zh-CN" altLang="en-US" dirty="0"/>
          </a:p>
        </p:txBody>
      </p:sp>
      <p:sp>
        <p:nvSpPr>
          <p:cNvPr id="11" name="灯片编号占位符 10"/>
          <p:cNvSpPr>
            <a:spLocks noGrp="1"/>
          </p:cNvSpPr>
          <p:nvPr>
            <p:ph type="sldNum" sz="quarter" idx="12"/>
            <p:custDataLst>
              <p:tags r:id="rId15"/>
            </p:custDataLst>
          </p:nvPr>
        </p:nvSpPr>
        <p:spPr>
          <a:xfrm>
            <a:off x="8877600" y="6314400"/>
            <a:ext cx="2700000" cy="316800"/>
          </a:xfrm>
        </p:spPr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2" name="标题占位符 1"/>
          <p:cNvSpPr>
            <a:spLocks noGrp="1"/>
          </p:cNvSpPr>
          <p:nvPr>
            <p:ph type="title"/>
            <p:custDataLst>
              <p:tags r:id="rId16"/>
            </p:custDataLst>
          </p:nvPr>
        </p:nvSpPr>
        <p:spPr>
          <a:xfrm>
            <a:off x="838200" y="365126"/>
            <a:ext cx="10515600" cy="622618"/>
          </a:xfrm>
          <a:prstGeom prst="rect">
            <a:avLst/>
          </a:prstGeom>
          <a:noFill/>
        </p:spPr>
        <p:txBody>
          <a:bodyPr vert="horz" wrap="square" lIns="91440" tIns="45720" rIns="91440" bIns="45720" rtlCol="0" anchor="b" anchorCtr="0">
            <a:normAutofit/>
          </a:bodyPr>
          <a:lstStyle/>
          <a:p>
            <a:pPr marL="0" marR="0" lvl="0">
              <a:buClrTx/>
              <a:buSzTx/>
              <a:buFontTx/>
            </a:pPr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7"/>
            </p:custDataLst>
          </p:nvPr>
        </p:nvSpPr>
        <p:spPr>
          <a:xfrm>
            <a:off x="838200" y="1237129"/>
            <a:ext cx="10515600" cy="49398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KSO_TEMPLATE" hidden="1"/>
          <p:cNvSpPr/>
          <p:nvPr userDrawn="1">
            <p:custDataLst>
              <p:tags r:id="rId18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</p:spTree>
    <p:custDataLst>
      <p:tags r:id="rId19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kumimoji="0" lang="zh-CN" altLang="en-US" sz="3200" b="0" i="0" u="none" strike="noStrike" kern="1200" cap="none" spc="300" normalizeH="0" baseline="0" smtClean="0">
          <a:ln>
            <a:noFill/>
            <a:prstDash val="sysDot"/>
          </a:ln>
          <a:solidFill>
            <a:schemeClr val="tx1">
              <a:lumMod val="85000"/>
              <a:lumOff val="15000"/>
            </a:schemeClr>
          </a:solidFill>
          <a:uFillTx/>
          <a:latin typeface="+mj-lt"/>
          <a:ea typeface="+mj-lt"/>
          <a:cs typeface="MiSans Normal" panose="00000500000000000000" charset="-122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+mn-ea"/>
          <a:ea typeface="+mn-ea"/>
          <a:cs typeface="MiSans Normal" panose="00000500000000000000" charset="-122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6" Type="http://schemas.openxmlformats.org/officeDocument/2006/relationships/notesSlide" Target="../notesSlides/notesSlide1.xml"/><Relationship Id="rId5" Type="http://schemas.openxmlformats.org/officeDocument/2006/relationships/slideLayout" Target="../slideLayouts/slideLayout1.xml"/><Relationship Id="rId4" Type="http://schemas.openxmlformats.org/officeDocument/2006/relationships/tags" Target="../tags/tag104.xml"/><Relationship Id="rId3" Type="http://schemas.openxmlformats.org/officeDocument/2006/relationships/tags" Target="../tags/tag103.xml"/><Relationship Id="rId2" Type="http://schemas.openxmlformats.org/officeDocument/2006/relationships/tags" Target="../tags/tag102.xml"/><Relationship Id="rId1" Type="http://schemas.openxmlformats.org/officeDocument/2006/relationships/tags" Target="../tags/tag101.xml"/></Relationships>
</file>

<file path=ppt/slides/_rels/slide10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2.xml"/><Relationship Id="rId8" Type="http://schemas.openxmlformats.org/officeDocument/2006/relationships/tags" Target="../tags/tag160.xml"/><Relationship Id="rId7" Type="http://schemas.openxmlformats.org/officeDocument/2006/relationships/tags" Target="../tags/tag159.xml"/><Relationship Id="rId6" Type="http://schemas.openxmlformats.org/officeDocument/2006/relationships/tags" Target="../tags/tag158.xml"/><Relationship Id="rId5" Type="http://schemas.openxmlformats.org/officeDocument/2006/relationships/tags" Target="../tags/tag157.xml"/><Relationship Id="rId4" Type="http://schemas.openxmlformats.org/officeDocument/2006/relationships/tags" Target="../tags/tag156.xml"/><Relationship Id="rId3" Type="http://schemas.openxmlformats.org/officeDocument/2006/relationships/tags" Target="../tags/tag155.xml"/><Relationship Id="rId2" Type="http://schemas.openxmlformats.org/officeDocument/2006/relationships/tags" Target="../tags/tag154.xml"/><Relationship Id="rId10" Type="http://schemas.openxmlformats.org/officeDocument/2006/relationships/notesSlide" Target="../notesSlides/notesSlide7.xml"/><Relationship Id="rId1" Type="http://schemas.openxmlformats.org/officeDocument/2006/relationships/tags" Target="../tags/tag153.xml"/></Relationships>
</file>

<file path=ppt/slides/_rels/slide11.xml.rels><?xml version="1.0" encoding="UTF-8" standalone="yes"?>
<Relationships xmlns="http://schemas.openxmlformats.org/package/2006/relationships"><Relationship Id="rId9" Type="http://schemas.openxmlformats.org/officeDocument/2006/relationships/tags" Target="../tags/tag169.xml"/><Relationship Id="rId8" Type="http://schemas.openxmlformats.org/officeDocument/2006/relationships/tags" Target="../tags/tag168.xml"/><Relationship Id="rId7" Type="http://schemas.openxmlformats.org/officeDocument/2006/relationships/tags" Target="../tags/tag167.xml"/><Relationship Id="rId6" Type="http://schemas.openxmlformats.org/officeDocument/2006/relationships/tags" Target="../tags/tag166.xml"/><Relationship Id="rId5" Type="http://schemas.openxmlformats.org/officeDocument/2006/relationships/tags" Target="../tags/tag165.xml"/><Relationship Id="rId4" Type="http://schemas.openxmlformats.org/officeDocument/2006/relationships/tags" Target="../tags/tag164.xml"/><Relationship Id="rId3" Type="http://schemas.openxmlformats.org/officeDocument/2006/relationships/tags" Target="../tags/tag163.xml"/><Relationship Id="rId2" Type="http://schemas.openxmlformats.org/officeDocument/2006/relationships/tags" Target="../tags/tag162.xml"/><Relationship Id="rId15" Type="http://schemas.openxmlformats.org/officeDocument/2006/relationships/notesSlide" Target="../notesSlides/notesSlide8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73.xml"/><Relationship Id="rId12" Type="http://schemas.openxmlformats.org/officeDocument/2006/relationships/tags" Target="../tags/tag172.xml"/><Relationship Id="rId11" Type="http://schemas.openxmlformats.org/officeDocument/2006/relationships/tags" Target="../tags/tag171.xml"/><Relationship Id="rId10" Type="http://schemas.openxmlformats.org/officeDocument/2006/relationships/tags" Target="../tags/tag170.xml"/><Relationship Id="rId1" Type="http://schemas.openxmlformats.org/officeDocument/2006/relationships/tags" Target="../tags/tag161.xml"/></Relationships>
</file>

<file path=ppt/slides/_rels/slide12.xml.rels><?xml version="1.0" encoding="UTF-8" standalone="yes"?>
<Relationships xmlns="http://schemas.openxmlformats.org/package/2006/relationships"><Relationship Id="rId9" Type="http://schemas.openxmlformats.org/officeDocument/2006/relationships/tags" Target="../tags/tag182.xml"/><Relationship Id="rId8" Type="http://schemas.openxmlformats.org/officeDocument/2006/relationships/tags" Target="../tags/tag181.xml"/><Relationship Id="rId7" Type="http://schemas.openxmlformats.org/officeDocument/2006/relationships/tags" Target="../tags/tag180.xml"/><Relationship Id="rId6" Type="http://schemas.openxmlformats.org/officeDocument/2006/relationships/tags" Target="../tags/tag179.xml"/><Relationship Id="rId5" Type="http://schemas.openxmlformats.org/officeDocument/2006/relationships/tags" Target="../tags/tag178.xml"/><Relationship Id="rId4" Type="http://schemas.openxmlformats.org/officeDocument/2006/relationships/tags" Target="../tags/tag177.xml"/><Relationship Id="rId3" Type="http://schemas.openxmlformats.org/officeDocument/2006/relationships/tags" Target="../tags/tag176.xml"/><Relationship Id="rId2" Type="http://schemas.openxmlformats.org/officeDocument/2006/relationships/tags" Target="../tags/tag175.xml"/><Relationship Id="rId15" Type="http://schemas.openxmlformats.org/officeDocument/2006/relationships/notesSlide" Target="../notesSlides/notesSlide9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86.xml"/><Relationship Id="rId12" Type="http://schemas.openxmlformats.org/officeDocument/2006/relationships/tags" Target="../tags/tag185.xml"/><Relationship Id="rId11" Type="http://schemas.openxmlformats.org/officeDocument/2006/relationships/tags" Target="../tags/tag184.xml"/><Relationship Id="rId10" Type="http://schemas.openxmlformats.org/officeDocument/2006/relationships/tags" Target="../tags/tag183.xml"/><Relationship Id="rId1" Type="http://schemas.openxmlformats.org/officeDocument/2006/relationships/tags" Target="../tags/tag174.xml"/></Relationships>
</file>

<file path=ppt/slides/_rels/slide1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89.xml"/><Relationship Id="rId2" Type="http://schemas.openxmlformats.org/officeDocument/2006/relationships/tags" Target="../tags/tag188.xml"/><Relationship Id="rId1" Type="http://schemas.openxmlformats.org/officeDocument/2006/relationships/tags" Target="../tags/tag187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0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1.xml"/><Relationship Id="rId3" Type="http://schemas.openxmlformats.org/officeDocument/2006/relationships/tags" Target="../tags/tag195.xml"/><Relationship Id="rId2" Type="http://schemas.openxmlformats.org/officeDocument/2006/relationships/tags" Target="../tags/tag194.xml"/><Relationship Id="rId1" Type="http://schemas.openxmlformats.org/officeDocument/2006/relationships/tags" Target="../tags/tag193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3.xml"/><Relationship Id="rId8" Type="http://schemas.openxmlformats.org/officeDocument/2006/relationships/tags" Target="../tags/tag112.xml"/><Relationship Id="rId7" Type="http://schemas.openxmlformats.org/officeDocument/2006/relationships/tags" Target="../tags/tag111.xml"/><Relationship Id="rId6" Type="http://schemas.openxmlformats.org/officeDocument/2006/relationships/tags" Target="../tags/tag110.xml"/><Relationship Id="rId5" Type="http://schemas.openxmlformats.org/officeDocument/2006/relationships/tags" Target="../tags/tag109.xml"/><Relationship Id="rId4" Type="http://schemas.openxmlformats.org/officeDocument/2006/relationships/tags" Target="../tags/tag108.xml"/><Relationship Id="rId3" Type="http://schemas.openxmlformats.org/officeDocument/2006/relationships/tags" Target="../tags/tag107.xml"/><Relationship Id="rId2" Type="http://schemas.openxmlformats.org/officeDocument/2006/relationships/tags" Target="../tags/tag106.xml"/><Relationship Id="rId17" Type="http://schemas.openxmlformats.org/officeDocument/2006/relationships/notesSlide" Target="../notesSlides/notesSlide2.xml"/><Relationship Id="rId16" Type="http://schemas.openxmlformats.org/officeDocument/2006/relationships/slideLayout" Target="../slideLayouts/slideLayout3.xml"/><Relationship Id="rId15" Type="http://schemas.openxmlformats.org/officeDocument/2006/relationships/tags" Target="../tags/tag119.xml"/><Relationship Id="rId14" Type="http://schemas.openxmlformats.org/officeDocument/2006/relationships/tags" Target="../tags/tag118.xml"/><Relationship Id="rId13" Type="http://schemas.openxmlformats.org/officeDocument/2006/relationships/tags" Target="../tags/tag117.xml"/><Relationship Id="rId12" Type="http://schemas.openxmlformats.org/officeDocument/2006/relationships/tags" Target="../tags/tag116.xml"/><Relationship Id="rId11" Type="http://schemas.openxmlformats.org/officeDocument/2006/relationships/tags" Target="../tags/tag115.xml"/><Relationship Id="rId10" Type="http://schemas.openxmlformats.org/officeDocument/2006/relationships/tags" Target="../tags/tag114.xml"/><Relationship Id="rId1" Type="http://schemas.openxmlformats.org/officeDocument/2006/relationships/tags" Target="../tags/tag105.xml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22.xml"/><Relationship Id="rId2" Type="http://schemas.openxmlformats.org/officeDocument/2006/relationships/tags" Target="../tags/tag121.xml"/><Relationship Id="rId1" Type="http://schemas.openxmlformats.org/officeDocument/2006/relationships/tags" Target="../tags/tag120.xml"/></Relationships>
</file>

<file path=ppt/slides/_rels/slide4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25.xml"/><Relationship Id="rId2" Type="http://schemas.openxmlformats.org/officeDocument/2006/relationships/tags" Target="../tags/tag124.xml"/><Relationship Id="rId1" Type="http://schemas.openxmlformats.org/officeDocument/2006/relationships/tags" Target="../tags/tag123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28.xml"/><Relationship Id="rId2" Type="http://schemas.openxmlformats.org/officeDocument/2006/relationships/tags" Target="../tags/tag127.xml"/><Relationship Id="rId1" Type="http://schemas.openxmlformats.org/officeDocument/2006/relationships/tags" Target="../tags/tag126.xml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4.xml"/><Relationship Id="rId4" Type="http://schemas.openxmlformats.org/officeDocument/2006/relationships/slideLayout" Target="../slideLayouts/slideLayout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tags" Target="../tags/tag129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4.xml"/><Relationship Id="rId3" Type="http://schemas.openxmlformats.org/officeDocument/2006/relationships/tags" Target="../tags/tag134.xml"/><Relationship Id="rId2" Type="http://schemas.openxmlformats.org/officeDocument/2006/relationships/tags" Target="../tags/tag133.xml"/><Relationship Id="rId1" Type="http://schemas.openxmlformats.org/officeDocument/2006/relationships/tags" Target="../tags/tag132.xml"/></Relationships>
</file>

<file path=ppt/slides/_rels/slide8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5.x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9.xml"/><Relationship Id="rId4" Type="http://schemas.openxmlformats.org/officeDocument/2006/relationships/tags" Target="../tags/tag138.xml"/><Relationship Id="rId3" Type="http://schemas.openxmlformats.org/officeDocument/2006/relationships/tags" Target="../tags/tag137.xml"/><Relationship Id="rId2" Type="http://schemas.openxmlformats.org/officeDocument/2006/relationships/tags" Target="../tags/tag136.xml"/><Relationship Id="rId1" Type="http://schemas.openxmlformats.org/officeDocument/2006/relationships/tags" Target="../tags/tag135.xml"/></Relationships>
</file>

<file path=ppt/slides/_rels/slide9.xml.rels><?xml version="1.0" encoding="UTF-8" standalone="yes"?>
<Relationships xmlns="http://schemas.openxmlformats.org/package/2006/relationships"><Relationship Id="rId9" Type="http://schemas.openxmlformats.org/officeDocument/2006/relationships/tags" Target="../tags/tag148.xml"/><Relationship Id="rId8" Type="http://schemas.openxmlformats.org/officeDocument/2006/relationships/tags" Target="../tags/tag147.xml"/><Relationship Id="rId7" Type="http://schemas.openxmlformats.org/officeDocument/2006/relationships/tags" Target="../tags/tag146.xml"/><Relationship Id="rId6" Type="http://schemas.openxmlformats.org/officeDocument/2006/relationships/tags" Target="../tags/tag145.xml"/><Relationship Id="rId5" Type="http://schemas.openxmlformats.org/officeDocument/2006/relationships/tags" Target="../tags/tag144.xml"/><Relationship Id="rId4" Type="http://schemas.openxmlformats.org/officeDocument/2006/relationships/tags" Target="../tags/tag143.xml"/><Relationship Id="rId3" Type="http://schemas.openxmlformats.org/officeDocument/2006/relationships/tags" Target="../tags/tag142.xml"/><Relationship Id="rId2" Type="http://schemas.openxmlformats.org/officeDocument/2006/relationships/tags" Target="../tags/tag141.xml"/><Relationship Id="rId15" Type="http://schemas.openxmlformats.org/officeDocument/2006/relationships/notesSlide" Target="../notesSlides/notesSlide6.xml"/><Relationship Id="rId14" Type="http://schemas.openxmlformats.org/officeDocument/2006/relationships/slideLayout" Target="../slideLayouts/slideLayout2.xml"/><Relationship Id="rId13" Type="http://schemas.openxmlformats.org/officeDocument/2006/relationships/tags" Target="../tags/tag152.xml"/><Relationship Id="rId12" Type="http://schemas.openxmlformats.org/officeDocument/2006/relationships/tags" Target="../tags/tag151.xml"/><Relationship Id="rId11" Type="http://schemas.openxmlformats.org/officeDocument/2006/relationships/tags" Target="../tags/tag150.xml"/><Relationship Id="rId10" Type="http://schemas.openxmlformats.org/officeDocument/2006/relationships/tags" Target="../tags/tag149.xml"/><Relationship Id="rId1" Type="http://schemas.openxmlformats.org/officeDocument/2006/relationships/tags" Target="../tags/tag14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占位符 4"/>
          <p:cNvSpPr>
            <a:spLocks noGrp="1"/>
          </p:cNvSpPr>
          <p:nvPr>
            <p:ph type="body" idx="3"/>
            <p:custDataLst>
              <p:tags r:id="rId1"/>
            </p:custDataLst>
          </p:nvPr>
        </p:nvSpPr>
        <p:spPr>
          <a:xfrm>
            <a:off x="2301240" y="4438650"/>
            <a:ext cx="7589520" cy="661670"/>
          </a:xfrm>
        </p:spPr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自动化排考场、优化考场座位</a:t>
            </a:r>
            <a:r>
              <a:rPr lang="zh-CN" altLang="en-US" dirty="0">
                <a:latin typeface="+mj-ea"/>
                <a:ea typeface="+mj-ea"/>
              </a:rPr>
              <a:t>安排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厦门光镊科技有限</a:t>
            </a:r>
            <a:r>
              <a:rPr lang="zh-CN" altLang="en-US" dirty="0"/>
              <a:t>公司</a:t>
            </a:r>
            <a:endParaRPr lang="zh-CN" altLang="en-US" dirty="0"/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3"/>
            </p:custDataLst>
          </p:nvPr>
        </p:nvSpPr>
        <p:spPr/>
        <p:txBody>
          <a:bodyPr>
            <a:normAutofit/>
          </a:bodyPr>
          <a:lstStyle/>
          <a:p>
            <a:r>
              <a:rPr lang="zh-CN" altLang="en-US" dirty="0"/>
              <a:t>考场编排系统</a:t>
            </a:r>
            <a:endParaRPr lang="zh-CN" altLang="en-US" dirty="0"/>
          </a:p>
        </p:txBody>
      </p:sp>
    </p:spTree>
    <p:custDataLst>
      <p:tags r:id="rId4"/>
    </p:custData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>
          <a:xfrm>
            <a:off x="608330" y="397510"/>
            <a:ext cx="10968990" cy="7927340"/>
          </a:xfrm>
        </p:spPr>
        <p:txBody>
          <a:bodyPr>
            <a:normAutofit/>
          </a:bodyPr>
          <a:lstStyle/>
          <a:p>
            <a:br>
              <a:rPr lang="zh-CN" altLang="en-US" dirty="0"/>
            </a:br>
            <a:endParaRPr dirty="0"/>
          </a:p>
        </p:txBody>
      </p:sp>
      <p:sp>
        <p:nvSpPr>
          <p:cNvPr id="3" name="矩形 2"/>
          <p:cNvSpPr/>
          <p:nvPr>
            <p:custDataLst>
              <p:tags r:id="rId2"/>
            </p:custDataLst>
          </p:nvPr>
        </p:nvSpPr>
        <p:spPr>
          <a:xfrm>
            <a:off x="398780" y="1377950"/>
            <a:ext cx="1938020" cy="68834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N</a:t>
            </a:r>
            <a:r>
              <a:rPr lang="zh-CN" altLang="en-US"/>
              <a:t>形</a:t>
            </a:r>
            <a:r>
              <a:rPr lang="en-US" altLang="zh-CN"/>
              <a:t>S</a:t>
            </a:r>
            <a:r>
              <a:rPr lang="zh-CN" altLang="en-US"/>
              <a:t>形分布</a:t>
            </a:r>
            <a:endParaRPr lang="zh-CN" altLang="en-US"/>
          </a:p>
        </p:txBody>
      </p:sp>
      <p:sp>
        <p:nvSpPr>
          <p:cNvPr id="5" name="矩形 4"/>
          <p:cNvSpPr/>
          <p:nvPr>
            <p:custDataLst>
              <p:tags r:id="rId3"/>
            </p:custDataLst>
          </p:nvPr>
        </p:nvSpPr>
        <p:spPr>
          <a:xfrm>
            <a:off x="2840355" y="1377950"/>
            <a:ext cx="1938020" cy="6883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前后</a:t>
            </a:r>
            <a:r>
              <a:rPr lang="zh-CN" altLang="en-US"/>
              <a:t>不同班</a:t>
            </a:r>
            <a:endParaRPr lang="zh-CN" altLang="en-US"/>
          </a:p>
        </p:txBody>
      </p:sp>
      <p:sp>
        <p:nvSpPr>
          <p:cNvPr id="6" name="矩形 5"/>
          <p:cNvSpPr/>
          <p:nvPr>
            <p:custDataLst>
              <p:tags r:id="rId4"/>
            </p:custDataLst>
          </p:nvPr>
        </p:nvSpPr>
        <p:spPr>
          <a:xfrm>
            <a:off x="5126990" y="137795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左右不同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10" name="矩形 9"/>
          <p:cNvSpPr/>
          <p:nvPr>
            <p:custDataLst>
              <p:tags r:id="rId5"/>
            </p:custDataLst>
          </p:nvPr>
        </p:nvSpPr>
        <p:spPr>
          <a:xfrm>
            <a:off x="8947150" y="1377950"/>
            <a:ext cx="1938020" cy="6883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优先</a:t>
            </a:r>
            <a:r>
              <a:rPr lang="zh-CN" altLang="en-US"/>
              <a:t>排满考场</a:t>
            </a:r>
            <a:endParaRPr lang="zh-CN" altLang="en-US"/>
          </a:p>
        </p:txBody>
      </p:sp>
      <p:sp>
        <p:nvSpPr>
          <p:cNvPr id="12" name="文本框 11"/>
          <p:cNvSpPr txBox="1"/>
          <p:nvPr>
            <p:custDataLst>
              <p:tags r:id="rId6"/>
            </p:custDataLst>
          </p:nvPr>
        </p:nvSpPr>
        <p:spPr>
          <a:xfrm>
            <a:off x="398780" y="2392680"/>
            <a:ext cx="193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endParaRPr lang="zh-CN" altLang="en-US"/>
          </a:p>
        </p:txBody>
      </p:sp>
      <p:sp>
        <p:nvSpPr>
          <p:cNvPr id="13" name="文本框 12"/>
          <p:cNvSpPr txBox="1"/>
          <p:nvPr>
            <p:custDataLst>
              <p:tags r:id="rId7"/>
            </p:custDataLst>
          </p:nvPr>
        </p:nvSpPr>
        <p:spPr>
          <a:xfrm>
            <a:off x="398780" y="2519680"/>
            <a:ext cx="193802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/>
              <a:t>123</a:t>
            </a:r>
            <a:endParaRPr lang="en-US" altLang="zh-CN"/>
          </a:p>
        </p:txBody>
      </p:sp>
    </p:spTree>
    <p:custDataLst>
      <p:tags r:id="rId8"/>
    </p:custData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排座</a:t>
            </a:r>
            <a:r>
              <a:rPr lang="zh-CN" altLang="en-US" dirty="0"/>
              <a:t>规则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398780" y="1377950"/>
            <a:ext cx="1938020" cy="68834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N</a:t>
            </a:r>
            <a:r>
              <a:rPr lang="zh-CN" altLang="en-US"/>
              <a:t>形</a:t>
            </a:r>
            <a:r>
              <a:rPr lang="en-US" altLang="zh-CN"/>
              <a:t>S</a:t>
            </a:r>
            <a:r>
              <a:rPr lang="zh-CN" altLang="en-US"/>
              <a:t>形分布</a:t>
            </a:r>
            <a:endParaRPr lang="zh-CN" altLang="en-US"/>
          </a:p>
        </p:txBody>
      </p:sp>
      <p:sp>
        <p:nvSpPr>
          <p:cNvPr id="31" name="矩形 30"/>
          <p:cNvSpPr/>
          <p:nvPr>
            <p:custDataLst>
              <p:tags r:id="rId2"/>
            </p:custDataLst>
          </p:nvPr>
        </p:nvSpPr>
        <p:spPr>
          <a:xfrm>
            <a:off x="3731260" y="263906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座位</a:t>
            </a:r>
            <a:r>
              <a:rPr lang="zh-CN" altLang="en-US"/>
              <a:t>禁排</a:t>
            </a:r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3"/>
            </p:custDataLst>
          </p:nvPr>
        </p:nvSpPr>
        <p:spPr>
          <a:xfrm>
            <a:off x="398780" y="2639060"/>
            <a:ext cx="1938020" cy="6883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优先</a:t>
            </a:r>
            <a:r>
              <a:rPr lang="zh-CN" altLang="en-US"/>
              <a:t>排满考场</a:t>
            </a:r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4"/>
            </p:custDataLst>
          </p:nvPr>
        </p:nvSpPr>
        <p:spPr>
          <a:xfrm>
            <a:off x="398780" y="3900170"/>
            <a:ext cx="1938020" cy="688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ym typeface="+mn-ea"/>
              </a:rPr>
              <a:t>随机排序</a:t>
            </a:r>
            <a:endParaRPr lang="zh-CN" altLang="en-US"/>
          </a:p>
        </p:txBody>
      </p:sp>
      <p:sp>
        <p:nvSpPr>
          <p:cNvPr id="37" name="矩形 36"/>
          <p:cNvSpPr/>
          <p:nvPr>
            <p:custDataLst>
              <p:tags r:id="rId5"/>
            </p:custDataLst>
          </p:nvPr>
        </p:nvSpPr>
        <p:spPr>
          <a:xfrm>
            <a:off x="3653790" y="3836670"/>
            <a:ext cx="1938020" cy="6883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成绩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1" name="矩形 40"/>
          <p:cNvSpPr/>
          <p:nvPr>
            <p:custDataLst>
              <p:tags r:id="rId6"/>
            </p:custDataLst>
          </p:nvPr>
        </p:nvSpPr>
        <p:spPr>
          <a:xfrm>
            <a:off x="3653790" y="1377950"/>
            <a:ext cx="1938020" cy="6883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前后</a:t>
            </a:r>
            <a:r>
              <a:rPr lang="zh-CN" altLang="en-US"/>
              <a:t>不同班</a:t>
            </a:r>
            <a:endParaRPr lang="zh-CN" altLang="en-US"/>
          </a:p>
        </p:txBody>
      </p:sp>
      <p:sp>
        <p:nvSpPr>
          <p:cNvPr id="42" name="矩形 41"/>
          <p:cNvSpPr/>
          <p:nvPr>
            <p:custDataLst>
              <p:tags r:id="rId7"/>
            </p:custDataLst>
          </p:nvPr>
        </p:nvSpPr>
        <p:spPr>
          <a:xfrm>
            <a:off x="6908800" y="137795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左右不同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43" name="矩形 42"/>
          <p:cNvSpPr/>
          <p:nvPr>
            <p:custDataLst>
              <p:tags r:id="rId8"/>
            </p:custDataLst>
          </p:nvPr>
        </p:nvSpPr>
        <p:spPr>
          <a:xfrm>
            <a:off x="6908800" y="3836670"/>
            <a:ext cx="1938020" cy="6883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姓氏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4" name="矩形 43"/>
          <p:cNvSpPr/>
          <p:nvPr>
            <p:custDataLst>
              <p:tags r:id="rId9"/>
            </p:custDataLst>
          </p:nvPr>
        </p:nvSpPr>
        <p:spPr>
          <a:xfrm>
            <a:off x="6908800" y="5034280"/>
            <a:ext cx="1938020" cy="6883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导表顺序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5" name="矩形 44"/>
          <p:cNvSpPr/>
          <p:nvPr>
            <p:custDataLst>
              <p:tags r:id="rId10"/>
            </p:custDataLst>
          </p:nvPr>
        </p:nvSpPr>
        <p:spPr>
          <a:xfrm>
            <a:off x="3653790" y="5161280"/>
            <a:ext cx="1938020" cy="6883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6" name="矩形 45"/>
          <p:cNvSpPr/>
          <p:nvPr>
            <p:custDataLst>
              <p:tags r:id="rId11"/>
            </p:custDataLst>
          </p:nvPr>
        </p:nvSpPr>
        <p:spPr>
          <a:xfrm>
            <a:off x="398780" y="5161280"/>
            <a:ext cx="1938020" cy="6883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考号格式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7" name="矩形 46"/>
          <p:cNvSpPr/>
          <p:nvPr>
            <p:custDataLst>
              <p:tags r:id="rId12"/>
            </p:custDataLst>
          </p:nvPr>
        </p:nvSpPr>
        <p:spPr>
          <a:xfrm>
            <a:off x="6908800" y="2639060"/>
            <a:ext cx="1938020" cy="6883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考场分</a:t>
            </a:r>
            <a:r>
              <a:rPr lang="zh-CN" altLang="en-US"/>
              <a:t>配</a:t>
            </a:r>
            <a:endParaRPr lang="zh-CN" altLang="en-US"/>
          </a:p>
        </p:txBody>
      </p:sp>
    </p:spTree>
    <p:custDataLst>
      <p:tags r:id="rId13"/>
    </p:custData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排座</a:t>
            </a:r>
            <a:r>
              <a:rPr lang="zh-CN" altLang="en-US" dirty="0"/>
              <a:t>规则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398780" y="1377950"/>
            <a:ext cx="1938020" cy="68834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N</a:t>
            </a:r>
            <a:r>
              <a:rPr lang="zh-CN" altLang="en-US"/>
              <a:t>形</a:t>
            </a:r>
            <a:r>
              <a:rPr lang="en-US" altLang="zh-CN"/>
              <a:t>S</a:t>
            </a:r>
            <a:r>
              <a:rPr lang="zh-CN" altLang="en-US"/>
              <a:t>形分布</a:t>
            </a:r>
            <a:endParaRPr lang="zh-CN" altLang="en-US"/>
          </a:p>
        </p:txBody>
      </p:sp>
      <p:sp>
        <p:nvSpPr>
          <p:cNvPr id="31" name="矩形 30"/>
          <p:cNvSpPr/>
          <p:nvPr>
            <p:custDataLst>
              <p:tags r:id="rId2"/>
            </p:custDataLst>
          </p:nvPr>
        </p:nvSpPr>
        <p:spPr>
          <a:xfrm>
            <a:off x="3731260" y="263906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座位</a:t>
            </a:r>
            <a:r>
              <a:rPr lang="zh-CN" altLang="en-US"/>
              <a:t>禁排</a:t>
            </a:r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3"/>
            </p:custDataLst>
          </p:nvPr>
        </p:nvSpPr>
        <p:spPr>
          <a:xfrm>
            <a:off x="398780" y="2639060"/>
            <a:ext cx="1938020" cy="6883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优先</a:t>
            </a:r>
            <a:r>
              <a:rPr lang="zh-CN" altLang="en-US"/>
              <a:t>排满考场</a:t>
            </a:r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4"/>
            </p:custDataLst>
          </p:nvPr>
        </p:nvSpPr>
        <p:spPr>
          <a:xfrm>
            <a:off x="398780" y="3900170"/>
            <a:ext cx="1938020" cy="688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ym typeface="+mn-ea"/>
              </a:rPr>
              <a:t>随机排序</a:t>
            </a:r>
            <a:endParaRPr lang="zh-CN" altLang="en-US"/>
          </a:p>
        </p:txBody>
      </p:sp>
      <p:sp>
        <p:nvSpPr>
          <p:cNvPr id="37" name="矩形 36"/>
          <p:cNvSpPr/>
          <p:nvPr>
            <p:custDataLst>
              <p:tags r:id="rId5"/>
            </p:custDataLst>
          </p:nvPr>
        </p:nvSpPr>
        <p:spPr>
          <a:xfrm>
            <a:off x="3653790" y="3836670"/>
            <a:ext cx="1938020" cy="6883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成绩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1" name="矩形 40"/>
          <p:cNvSpPr/>
          <p:nvPr>
            <p:custDataLst>
              <p:tags r:id="rId6"/>
            </p:custDataLst>
          </p:nvPr>
        </p:nvSpPr>
        <p:spPr>
          <a:xfrm>
            <a:off x="3653790" y="1377950"/>
            <a:ext cx="1938020" cy="6883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前后</a:t>
            </a:r>
            <a:r>
              <a:rPr lang="zh-CN" altLang="en-US"/>
              <a:t>不同班</a:t>
            </a:r>
            <a:endParaRPr lang="zh-CN" altLang="en-US"/>
          </a:p>
        </p:txBody>
      </p:sp>
      <p:sp>
        <p:nvSpPr>
          <p:cNvPr id="42" name="矩形 41"/>
          <p:cNvSpPr/>
          <p:nvPr>
            <p:custDataLst>
              <p:tags r:id="rId7"/>
            </p:custDataLst>
          </p:nvPr>
        </p:nvSpPr>
        <p:spPr>
          <a:xfrm>
            <a:off x="6908800" y="137795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左右不同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43" name="矩形 42"/>
          <p:cNvSpPr/>
          <p:nvPr>
            <p:custDataLst>
              <p:tags r:id="rId8"/>
            </p:custDataLst>
          </p:nvPr>
        </p:nvSpPr>
        <p:spPr>
          <a:xfrm>
            <a:off x="6908800" y="3836670"/>
            <a:ext cx="1938020" cy="6883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姓氏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4" name="矩形 43"/>
          <p:cNvSpPr/>
          <p:nvPr>
            <p:custDataLst>
              <p:tags r:id="rId9"/>
            </p:custDataLst>
          </p:nvPr>
        </p:nvSpPr>
        <p:spPr>
          <a:xfrm>
            <a:off x="6908800" y="5034280"/>
            <a:ext cx="1938020" cy="6883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导表顺序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5" name="矩形 44"/>
          <p:cNvSpPr/>
          <p:nvPr>
            <p:custDataLst>
              <p:tags r:id="rId10"/>
            </p:custDataLst>
          </p:nvPr>
        </p:nvSpPr>
        <p:spPr>
          <a:xfrm>
            <a:off x="3653790" y="5161280"/>
            <a:ext cx="1938020" cy="6883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6" name="矩形 45"/>
          <p:cNvSpPr/>
          <p:nvPr>
            <p:custDataLst>
              <p:tags r:id="rId11"/>
            </p:custDataLst>
          </p:nvPr>
        </p:nvSpPr>
        <p:spPr>
          <a:xfrm>
            <a:off x="398780" y="5161280"/>
            <a:ext cx="1938020" cy="6883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考号格式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7" name="矩形 46"/>
          <p:cNvSpPr/>
          <p:nvPr>
            <p:custDataLst>
              <p:tags r:id="rId12"/>
            </p:custDataLst>
          </p:nvPr>
        </p:nvSpPr>
        <p:spPr>
          <a:xfrm>
            <a:off x="6908800" y="2639060"/>
            <a:ext cx="1938020" cy="6883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考场分</a:t>
            </a:r>
            <a:r>
              <a:rPr lang="zh-CN" altLang="en-US"/>
              <a:t>配</a:t>
            </a:r>
            <a:endParaRPr lang="zh-CN" altLang="en-US"/>
          </a:p>
        </p:txBody>
      </p:sp>
    </p:spTree>
    <p:custDataLst>
      <p:tags r:id="rId13"/>
    </p:custData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04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应用场景与</a:t>
            </a:r>
            <a:r>
              <a:rPr lang="zh-CN" altLang="en-US" dirty="0"/>
              <a:t>优势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排考场系统是学校、培训机构和资格认证考试的理想选择。它提供高效率、低成本、公平性、实时监控与管理、数据统计与分析等优势。通过自动化编排和座位安排，系统能够快速生成最佳方案，节省时间和人力资源。同时，确保每个考生拥有公平的机会和条件。管理员可以随时监控考场状态并进行必要调整。系统还提供详尽的报表和分析结果，为决策和管理提供准确支持。</a:t>
            </a:r>
            <a:endParaRPr lang="zh-CN" altLang="en-US" dirty="0"/>
          </a:p>
          <a:p>
            <a:endParaRPr lang="zh-CN" altLang="en-US" dirty="0"/>
          </a:p>
          <a:p>
            <a:pPr marL="0" indent="0">
              <a:buNone/>
            </a:pPr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应用场景与</a:t>
            </a:r>
            <a:r>
              <a:rPr lang="zh-CN" altLang="en-US" dirty="0"/>
              <a:t>优势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占位符 2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>
          <a:xfrm>
            <a:off x="5885180" y="3264535"/>
            <a:ext cx="3141345" cy="1232535"/>
          </a:xfrm>
        </p:spPr>
        <p:txBody>
          <a:bodyPr/>
          <a:lstStyle/>
          <a:p>
            <a:r>
              <a:rPr lang="zh-CN" altLang="en-US" sz="3200" dirty="0">
                <a:latin typeface="+mj-ea"/>
                <a:ea typeface="+mj-ea"/>
              </a:rPr>
              <a:t>谢谢观看</a:t>
            </a:r>
            <a:endParaRPr lang="en-US" altLang="zh-CN" sz="3200" dirty="0">
              <a:latin typeface="+mj-ea"/>
              <a:ea typeface="+mj-ea"/>
            </a:endParaRPr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THANK  YOU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占位符 3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>
                <a:latin typeface="+mj-ea"/>
                <a:ea typeface="+mj-ea"/>
              </a:rPr>
              <a:t>CONTENTS</a:t>
            </a:r>
            <a:endParaRPr lang="zh-CN" altLang="en-US" dirty="0">
              <a:latin typeface="+mj-ea"/>
              <a:ea typeface="+mj-ea"/>
            </a:endParaRPr>
          </a:p>
        </p:txBody>
      </p:sp>
      <p:sp>
        <p:nvSpPr>
          <p:cNvPr id="7" name="标题 6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目录</a:t>
            </a:r>
            <a:endParaRPr lang="zh-CN" altLang="en-US" dirty="0"/>
          </a:p>
        </p:txBody>
      </p:sp>
      <p:sp>
        <p:nvSpPr>
          <p:cNvPr id="2" name="圆角矩形 1"/>
          <p:cNvSpPr/>
          <p:nvPr>
            <p:custDataLst>
              <p:tags r:id="rId3"/>
            </p:custDataLst>
          </p:nvPr>
        </p:nvSpPr>
        <p:spPr>
          <a:xfrm>
            <a:off x="4382770" y="1350645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6" name="序号"/>
          <p:cNvSpPr txBox="1"/>
          <p:nvPr>
            <p:custDataLst>
              <p:tags r:id="rId4"/>
            </p:custDataLst>
          </p:nvPr>
        </p:nvSpPr>
        <p:spPr>
          <a:xfrm>
            <a:off x="4382770" y="1355090"/>
            <a:ext cx="920115" cy="923290"/>
          </a:xfrm>
          <a:prstGeom prst="ellipse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01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16" name="标题"/>
          <p:cNvSpPr txBox="1"/>
          <p:nvPr>
            <p:custDataLst>
              <p:tags r:id="rId5"/>
            </p:custDataLst>
          </p:nvPr>
        </p:nvSpPr>
        <p:spPr>
          <a:xfrm>
            <a:off x="5556250" y="1354455"/>
            <a:ext cx="3827145" cy="93408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 dirty="0">
                <a:solidFill>
                  <a:schemeClr val="tx1"/>
                </a:solidFill>
                <a:uFillTx/>
                <a:latin typeface="+mj-ea"/>
                <a:ea typeface="+mj-ea"/>
                <a:cs typeface="+mn-ea"/>
                <a:sym typeface="+mn-lt"/>
              </a:rPr>
              <a:t>公司介绍</a:t>
            </a:r>
            <a:endParaRPr lang="zh-CN" altLang="en-US" sz="2400" spc="200" dirty="0">
              <a:solidFill>
                <a:schemeClr val="tx1"/>
              </a:solidFill>
              <a:uFillTx/>
              <a:latin typeface="+mj-ea"/>
              <a:ea typeface="+mj-ea"/>
              <a:cs typeface="+mn-ea"/>
              <a:sym typeface="+mn-lt"/>
            </a:endParaRPr>
          </a:p>
        </p:txBody>
      </p:sp>
      <p:sp>
        <p:nvSpPr>
          <p:cNvPr id="8" name="圆角矩形 7"/>
          <p:cNvSpPr/>
          <p:nvPr>
            <p:custDataLst>
              <p:tags r:id="rId6"/>
            </p:custDataLst>
          </p:nvPr>
        </p:nvSpPr>
        <p:spPr>
          <a:xfrm>
            <a:off x="4382770" y="260096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13" name="序号"/>
          <p:cNvSpPr txBox="1"/>
          <p:nvPr>
            <p:custDataLst>
              <p:tags r:id="rId7"/>
            </p:custDataLst>
          </p:nvPr>
        </p:nvSpPr>
        <p:spPr>
          <a:xfrm>
            <a:off x="4382770" y="260540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02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14" name="标题"/>
          <p:cNvSpPr txBox="1"/>
          <p:nvPr>
            <p:custDataLst>
              <p:tags r:id="rId8"/>
            </p:custDataLst>
          </p:nvPr>
        </p:nvSpPr>
        <p:spPr>
          <a:xfrm>
            <a:off x="5624195" y="2609850"/>
            <a:ext cx="3827145" cy="927735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系统</a:t>
            </a: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简介</a:t>
            </a:r>
            <a:endParaRPr lang="zh-CN" altLang="en-US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  <p:sp>
        <p:nvSpPr>
          <p:cNvPr id="34" name="圆角矩形 33"/>
          <p:cNvSpPr/>
          <p:nvPr>
            <p:custDataLst>
              <p:tags r:id="rId9"/>
            </p:custDataLst>
          </p:nvPr>
        </p:nvSpPr>
        <p:spPr>
          <a:xfrm>
            <a:off x="4382770" y="3851275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5" name="序号"/>
          <p:cNvSpPr txBox="1"/>
          <p:nvPr>
            <p:custDataLst>
              <p:tags r:id="rId10"/>
            </p:custDataLst>
          </p:nvPr>
        </p:nvSpPr>
        <p:spPr>
          <a:xfrm>
            <a:off x="4382770" y="3855720"/>
            <a:ext cx="920115" cy="923290"/>
          </a:xfrm>
          <a:prstGeom prst="ellipse">
            <a:avLst/>
          </a:prstGeom>
          <a:solidFill>
            <a:schemeClr val="accent1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03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36" name="标题"/>
          <p:cNvSpPr txBox="1"/>
          <p:nvPr>
            <p:custDataLst>
              <p:tags r:id="rId11"/>
            </p:custDataLst>
          </p:nvPr>
        </p:nvSpPr>
        <p:spPr>
          <a:xfrm>
            <a:off x="5624195" y="3858895"/>
            <a:ext cx="3827145" cy="92583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功能</a:t>
            </a: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特点</a:t>
            </a:r>
            <a:endParaRPr lang="zh-CN" altLang="en-US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  <p:sp>
        <p:nvSpPr>
          <p:cNvPr id="38" name="圆角矩形 37"/>
          <p:cNvSpPr/>
          <p:nvPr>
            <p:custDataLst>
              <p:tags r:id="rId12"/>
            </p:custDataLst>
          </p:nvPr>
        </p:nvSpPr>
        <p:spPr>
          <a:xfrm>
            <a:off x="4382770" y="5101590"/>
            <a:ext cx="5067935" cy="927735"/>
          </a:xfrm>
          <a:prstGeom prst="roundRect">
            <a:avLst>
              <a:gd name="adj" fmla="val 50000"/>
            </a:avLst>
          </a:prstGeom>
          <a:solidFill>
            <a:schemeClr val="bg1"/>
          </a:solidFill>
          <a:ln>
            <a:noFill/>
          </a:ln>
          <a:effectLst>
            <a:outerShdw blurRad="254000" dist="38100" dir="2700000" algn="tl" rotWithShape="0">
              <a:schemeClr val="bg1">
                <a:lumMod val="50000"/>
                <a:alpha val="3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rtlCol="0" anchor="ctr">
            <a:normAutofit/>
          </a:bodyPr>
          <a:lstStyle/>
          <a:p>
            <a:pPr algn="ctr"/>
            <a:endParaRPr lang="zh-CN" altLang="en-US">
              <a:cs typeface="MiSans Normal" panose="00000500000000000000" charset="-122"/>
            </a:endParaRPr>
          </a:p>
        </p:txBody>
      </p:sp>
      <p:sp>
        <p:nvSpPr>
          <p:cNvPr id="39" name="序号"/>
          <p:cNvSpPr txBox="1"/>
          <p:nvPr>
            <p:custDataLst>
              <p:tags r:id="rId13"/>
            </p:custDataLst>
          </p:nvPr>
        </p:nvSpPr>
        <p:spPr>
          <a:xfrm>
            <a:off x="4382770" y="5106035"/>
            <a:ext cx="920115" cy="923290"/>
          </a:xfrm>
          <a:prstGeom prst="ellipse">
            <a:avLst/>
          </a:prstGeom>
          <a:solidFill>
            <a:schemeClr val="accent2"/>
          </a:solidFill>
        </p:spPr>
        <p:txBody>
          <a:bodyPr wrap="square" lIns="0" tIns="0" rIns="0" bIns="0" rtlCol="0" anchor="ctr" anchorCtr="0">
            <a:normAutofit/>
          </a:bodyPr>
          <a:lstStyle/>
          <a:p>
            <a:pPr algn="ctr"/>
            <a:r>
              <a:rPr lang="en-US" altLang="zh-CN" sz="2400">
                <a:solidFill>
                  <a:schemeClr val="lt1"/>
                </a:solidFill>
                <a:latin typeface="+mj-ea"/>
                <a:ea typeface="+mj-ea"/>
                <a:cs typeface="MiSans Normal" panose="00000500000000000000" charset="-122"/>
              </a:rPr>
              <a:t>04</a:t>
            </a:r>
            <a:endParaRPr lang="en-US" altLang="zh-CN" sz="2400">
              <a:solidFill>
                <a:schemeClr val="lt1"/>
              </a:solidFill>
              <a:latin typeface="+mj-ea"/>
              <a:ea typeface="+mj-ea"/>
              <a:cs typeface="MiSans Normal" panose="00000500000000000000" charset="-122"/>
            </a:endParaRPr>
          </a:p>
        </p:txBody>
      </p:sp>
      <p:sp>
        <p:nvSpPr>
          <p:cNvPr id="40" name="标题"/>
          <p:cNvSpPr txBox="1"/>
          <p:nvPr>
            <p:custDataLst>
              <p:tags r:id="rId14"/>
            </p:custDataLst>
          </p:nvPr>
        </p:nvSpPr>
        <p:spPr>
          <a:xfrm>
            <a:off x="5624195" y="5106035"/>
            <a:ext cx="3827145" cy="916940"/>
          </a:xfrm>
          <a:prstGeom prst="rect">
            <a:avLst/>
          </a:prstGeom>
          <a:noFill/>
        </p:spPr>
        <p:txBody>
          <a:bodyPr wrap="square" lIns="91440" tIns="0" rIns="91440" bIns="0" rtlCol="0" anchor="ctr" anchorCtr="0">
            <a:normAutofit/>
          </a:bodyPr>
          <a:lstStyle/>
          <a:p>
            <a:pPr lvl="0" algn="l">
              <a:buClrTx/>
              <a:buSzTx/>
              <a:buFontTx/>
            </a:pPr>
            <a:r>
              <a:rPr lang="zh-CN" altLang="en-US" sz="2400" spc="20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+mj-ea"/>
                <a:ea typeface="+mj-ea"/>
                <a:cs typeface="MiSans Normal" panose="00000500000000000000" charset="-122"/>
                <a:sym typeface="+mn-ea"/>
              </a:rPr>
              <a:t>应用场景与优势</a:t>
            </a:r>
            <a:endParaRPr lang="zh-CN" altLang="en-US" sz="2400" spc="200">
              <a:solidFill>
                <a:schemeClr val="tx1">
                  <a:lumMod val="85000"/>
                  <a:lumOff val="15000"/>
                </a:schemeClr>
              </a:solidFill>
              <a:uFillTx/>
              <a:latin typeface="+mj-ea"/>
              <a:ea typeface="+mj-ea"/>
              <a:cs typeface="MiSans Normal" panose="00000500000000000000" charset="-122"/>
              <a:sym typeface="+mn-ea"/>
            </a:endParaRPr>
          </a:p>
        </p:txBody>
      </p:sp>
    </p:spTree>
    <p:custDataLst>
      <p:tags r:id="rId15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01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b="1" dirty="0">
                <a:solidFill>
                  <a:schemeClr val="tx1"/>
                </a:solidFill>
                <a:cs typeface="+mn-ea"/>
                <a:sym typeface="+mn-lt"/>
              </a:rPr>
              <a:t>公司介绍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厦门光镊科技有限公司是中国领先的教育信息化软件产品研发企业，专注于教育领域的软件研发，致力于让中国教育更智慧。我们围绕学校需求进行持续创新，与合作伙伴开放合作，在教育信息化这个专属领域构筑了智慧校园解决方案优势。我们致力于通过技术创新为幼儿园、小学、初级中学、高级中学、特殊教育学校提供有竞争力的数字校园建设方案，持续提升用户体验，为客户创造最大价值。</a:t>
            </a:r>
            <a:endParaRPr lang="zh-CN" altLang="en-US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公司</a:t>
            </a:r>
            <a:r>
              <a:rPr lang="zh-CN" altLang="en-US" dirty="0"/>
              <a:t>介绍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02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系统</a:t>
            </a:r>
            <a:r>
              <a:rPr lang="zh-CN" altLang="en-US" dirty="0"/>
              <a:t>简介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 idx="3"/>
            <p:custDataLst>
              <p:tags r:id="rId1"/>
            </p:custDataLst>
          </p:nvPr>
        </p:nvSpPr>
        <p:spPr>
          <a:xfrm>
            <a:off x="608400" y="1179885"/>
            <a:ext cx="10969200" cy="4759200"/>
          </a:xfrm>
        </p:spPr>
        <p:txBody>
          <a:bodyPr>
            <a:noAutofit/>
          </a:bodyPr>
          <a:lstStyle/>
          <a:p>
            <a:r>
              <a:rPr lang="zh-CN" altLang="en-US" sz="1900" dirty="0"/>
              <a:t>排考场系统是一种用于自动化管理和组织考场的软件系统。它旨在提供高效、准确和可靠的考场编排和座位安排解决方案，以简化考试编排和提高编排</a:t>
            </a:r>
            <a:r>
              <a:rPr lang="zh-CN" altLang="en-US" sz="1900" dirty="0"/>
              <a:t>效率。</a:t>
            </a:r>
            <a:endParaRPr lang="zh-CN" altLang="en-US" sz="1900" dirty="0"/>
          </a:p>
          <a:p>
            <a:r>
              <a:rPr lang="zh-CN" altLang="en-US" sz="1900" dirty="0"/>
              <a:t>该系统基于先进的算法和规则，通过自动化的方式生成最佳的考场编排方案，并根据考试的要求和规则合理安排考生的座位位置。它能够快速而准确地处理大量的考试场次和考生信息，避免了人工编排过程中可能出现的错误和繁琐操作。</a:t>
            </a:r>
            <a:endParaRPr lang="zh-CN" altLang="en-US" sz="1900" dirty="0"/>
          </a:p>
          <a:p>
            <a:r>
              <a:rPr lang="zh-CN" altLang="en-US" sz="1900" dirty="0"/>
              <a:t>排考场系统提供了直观友好的用户界面，使管理员能够轻松设置考试参数、管理考生信息，同时还可生成详细直观的考场编排座位信息。</a:t>
            </a:r>
            <a:endParaRPr lang="zh-CN" altLang="en-US" sz="1900" dirty="0"/>
          </a:p>
          <a:p>
            <a:r>
              <a:rPr lang="zh-CN" altLang="en-US" sz="1900" dirty="0"/>
              <a:t>通过使用排考场系统，考试机构和学校能够极大地简化和优化考试的组织和管理流程。它不仅能够节省时间和人力成本，提高考试的效率，还能够增强考试的公平性和准确性，并提升用户体验。</a:t>
            </a:r>
            <a:endParaRPr lang="zh-CN" altLang="en-US" sz="1900" dirty="0"/>
          </a:p>
          <a:p>
            <a:endParaRPr lang="zh-CN" altLang="en-US" sz="1900" dirty="0"/>
          </a:p>
          <a:p>
            <a:pPr marL="0" indent="0">
              <a:buNone/>
            </a:pPr>
            <a:endParaRPr lang="zh-CN" altLang="en-US" sz="1900" dirty="0"/>
          </a:p>
        </p:txBody>
      </p:sp>
      <p:sp>
        <p:nvSpPr>
          <p:cNvPr id="4" name="标题 3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lang="zh-CN" altLang="en-US" dirty="0"/>
              <a:t>系统</a:t>
            </a:r>
            <a:r>
              <a:rPr lang="zh-CN" altLang="en-US" dirty="0"/>
              <a:t>简介</a:t>
            </a:r>
            <a:endParaRPr lang="zh-CN" altLang="en-US" dirty="0"/>
          </a:p>
        </p:txBody>
      </p:sp>
    </p:spTree>
    <p:custDataLst>
      <p:tags r:id="rId3"/>
    </p:custData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文本占位符 6"/>
          <p:cNvSpPr>
            <a:spLocks noGrp="1"/>
          </p:cNvSpPr>
          <p:nvPr>
            <p:ph type="body" idx="2"/>
            <p:custDataLst>
              <p:tags r:id="rId1"/>
            </p:custDataLst>
          </p:nvPr>
        </p:nvSpPr>
        <p:spPr/>
        <p:txBody>
          <a:bodyPr/>
          <a:lstStyle/>
          <a:p>
            <a:r>
              <a:rPr dirty="0">
                <a:latin typeface="+mj-ea"/>
                <a:ea typeface="+mj-ea"/>
              </a:rPr>
              <a:t>03</a:t>
            </a:r>
            <a:endParaRPr dirty="0">
              <a:latin typeface="+mj-ea"/>
              <a:ea typeface="+mj-ea"/>
            </a:endParaRPr>
          </a:p>
        </p:txBody>
      </p:sp>
      <p:sp>
        <p:nvSpPr>
          <p:cNvPr id="8" name="标题 7"/>
          <p:cNvSpPr>
            <a:spLocks noGrp="1"/>
          </p:cNvSpPr>
          <p:nvPr>
            <p:ph type="title" idx="1"/>
            <p:custDataLst>
              <p:tags r:id="rId2"/>
            </p:custDataLst>
          </p:nvPr>
        </p:nvSpPr>
        <p:spPr/>
        <p:txBody>
          <a:bodyPr/>
          <a:lstStyle/>
          <a:p>
            <a:r>
              <a:rPr dirty="0"/>
              <a:t>功能</a:t>
            </a:r>
            <a:r>
              <a:rPr dirty="0"/>
              <a:t>特点</a:t>
            </a:r>
            <a:endParaRPr dirty="0"/>
          </a:p>
        </p:txBody>
      </p:sp>
    </p:spTree>
    <p:custDataLst>
      <p:tags r:id="rId3"/>
    </p:custData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排座</a:t>
            </a:r>
            <a:r>
              <a:rPr lang="zh-CN" altLang="en-US" dirty="0"/>
              <a:t>方式</a:t>
            </a:r>
            <a:endParaRPr lang="zh-CN" altLang="en-US" dirty="0"/>
          </a:p>
        </p:txBody>
      </p:sp>
      <p:sp>
        <p:nvSpPr>
          <p:cNvPr id="5" name="矩形 4"/>
          <p:cNvSpPr/>
          <p:nvPr/>
        </p:nvSpPr>
        <p:spPr>
          <a:xfrm>
            <a:off x="2829560" y="1406525"/>
            <a:ext cx="5058410" cy="77533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考场编排系统</a:t>
            </a:r>
            <a:endParaRPr lang="zh-CN" altLang="en-US"/>
          </a:p>
        </p:txBody>
      </p:sp>
      <p:cxnSp>
        <p:nvCxnSpPr>
          <p:cNvPr id="6" name="直接箭头连接符 5"/>
          <p:cNvCxnSpPr/>
          <p:nvPr/>
        </p:nvCxnSpPr>
        <p:spPr>
          <a:xfrm flipH="1">
            <a:off x="3575685" y="1931035"/>
            <a:ext cx="19685" cy="94996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7" name="直接箭头连接符 6"/>
          <p:cNvCxnSpPr/>
          <p:nvPr>
            <p:custDataLst>
              <p:tags r:id="rId2"/>
            </p:custDataLst>
          </p:nvPr>
        </p:nvCxnSpPr>
        <p:spPr>
          <a:xfrm flipH="1">
            <a:off x="6599555" y="1591945"/>
            <a:ext cx="10160" cy="128905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>
          <a:xfrm>
            <a:off x="2315845" y="2880995"/>
            <a:ext cx="2693670" cy="64960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排座方式</a:t>
            </a:r>
            <a:r>
              <a:rPr lang="zh-CN" altLang="en-US"/>
              <a:t>一</a:t>
            </a:r>
            <a:endParaRPr lang="zh-CN" altLang="en-US"/>
          </a:p>
        </p:txBody>
      </p:sp>
      <p:sp>
        <p:nvSpPr>
          <p:cNvPr id="9" name="矩形 8"/>
          <p:cNvSpPr/>
          <p:nvPr>
            <p:custDataLst>
              <p:tags r:id="rId3"/>
            </p:custDataLst>
          </p:nvPr>
        </p:nvSpPr>
        <p:spPr>
          <a:xfrm>
            <a:off x="5257800" y="2880995"/>
            <a:ext cx="2693670" cy="64960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排座方式</a:t>
            </a:r>
            <a:r>
              <a:rPr lang="zh-CN" altLang="en-US"/>
              <a:t>二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2315845" y="3323590"/>
            <a:ext cx="40640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rgbClr val="FAFAFA"/>
                </a:solidFill>
              </a:rPr>
              <a:t>所有考生在同一个考场、同一个座位不同科目</a:t>
            </a:r>
            <a:endParaRPr lang="zh-CN" altLang="en-US" sz="1000">
              <a:solidFill>
                <a:srgbClr val="FAFAFA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57800" y="3323590"/>
            <a:ext cx="4064000" cy="24511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1000">
                <a:solidFill>
                  <a:schemeClr val="bg1"/>
                </a:solidFill>
              </a:rPr>
              <a:t>所有考生根据考试科目不同分别在不同考场</a:t>
            </a:r>
            <a:endParaRPr lang="zh-CN" altLang="en-US" sz="1000">
              <a:solidFill>
                <a:schemeClr val="bg1"/>
              </a:solidFill>
            </a:endParaRPr>
          </a:p>
        </p:txBody>
      </p:sp>
      <p:cxnSp>
        <p:nvCxnSpPr>
          <p:cNvPr id="12" name="直接箭头连接符 11"/>
          <p:cNvCxnSpPr/>
          <p:nvPr/>
        </p:nvCxnSpPr>
        <p:spPr>
          <a:xfrm>
            <a:off x="2625725" y="3568700"/>
            <a:ext cx="9525" cy="532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cxnSp>
        <p:nvCxnSpPr>
          <p:cNvPr id="13" name="直接箭头连接符 12"/>
          <p:cNvCxnSpPr>
            <a:stCxn id="10" idx="2"/>
          </p:cNvCxnSpPr>
          <p:nvPr/>
        </p:nvCxnSpPr>
        <p:spPr>
          <a:xfrm flipH="1">
            <a:off x="4340860" y="3568700"/>
            <a:ext cx="6985" cy="532765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rgbClr val="FFFFFF"/>
          </a:fillRef>
          <a:effectRef idx="0">
            <a:srgbClr val="FFFFFF"/>
          </a:effectRef>
          <a:fontRef idx="minor">
            <a:schemeClr val="tx1"/>
          </a:fontRef>
        </p:style>
      </p:cxnSp>
      <p:sp>
        <p:nvSpPr>
          <p:cNvPr id="14" name="矩形 13"/>
          <p:cNvSpPr/>
          <p:nvPr/>
        </p:nvSpPr>
        <p:spPr>
          <a:xfrm>
            <a:off x="1816100" y="4139565"/>
            <a:ext cx="1628140" cy="950595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一个考场编排同一个年级考生</a:t>
            </a:r>
            <a:endParaRPr lang="zh-CN" altLang="en-US" sz="1600"/>
          </a:p>
        </p:txBody>
      </p:sp>
      <p:sp>
        <p:nvSpPr>
          <p:cNvPr id="15" name="矩形 14"/>
          <p:cNvSpPr/>
          <p:nvPr>
            <p:custDataLst>
              <p:tags r:id="rId4"/>
            </p:custDataLst>
          </p:nvPr>
        </p:nvSpPr>
        <p:spPr>
          <a:xfrm>
            <a:off x="3629660" y="4139565"/>
            <a:ext cx="1628140" cy="92075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600"/>
              <a:t>一个考场编排多个年级考生</a:t>
            </a:r>
            <a:endParaRPr lang="zh-CN" altLang="en-US" sz="1600"/>
          </a:p>
        </p:txBody>
      </p:sp>
    </p:spTree>
    <p:custDataLst>
      <p:tags r:id="rId5"/>
    </p:custData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 idx="1"/>
            <p:custDataLst>
              <p:tags r:id="rId1"/>
            </p:custDataLst>
          </p:nvPr>
        </p:nvSpPr>
        <p:spPr/>
        <p:txBody>
          <a:bodyPr/>
          <a:lstStyle/>
          <a:p>
            <a:r>
              <a:rPr lang="zh-CN" altLang="en-US" dirty="0"/>
              <a:t>排座</a:t>
            </a:r>
            <a:r>
              <a:rPr lang="zh-CN" altLang="en-US" dirty="0"/>
              <a:t>规则</a:t>
            </a:r>
            <a:endParaRPr lang="zh-CN" altLang="en-US" dirty="0"/>
          </a:p>
        </p:txBody>
      </p:sp>
      <p:sp>
        <p:nvSpPr>
          <p:cNvPr id="21" name="矩形 20"/>
          <p:cNvSpPr/>
          <p:nvPr/>
        </p:nvSpPr>
        <p:spPr>
          <a:xfrm>
            <a:off x="398780" y="1377950"/>
            <a:ext cx="1938020" cy="688340"/>
          </a:xfrm>
          <a:prstGeom prst="rect">
            <a:avLst/>
          </a:prstGeom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N</a:t>
            </a:r>
            <a:r>
              <a:rPr lang="zh-CN" altLang="en-US"/>
              <a:t>形</a:t>
            </a:r>
            <a:r>
              <a:rPr lang="en-US" altLang="zh-CN"/>
              <a:t>S</a:t>
            </a:r>
            <a:r>
              <a:rPr lang="zh-CN" altLang="en-US"/>
              <a:t>形分布</a:t>
            </a:r>
            <a:endParaRPr lang="zh-CN" altLang="en-US"/>
          </a:p>
        </p:txBody>
      </p:sp>
      <p:sp>
        <p:nvSpPr>
          <p:cNvPr id="31" name="矩形 30"/>
          <p:cNvSpPr/>
          <p:nvPr>
            <p:custDataLst>
              <p:tags r:id="rId2"/>
            </p:custDataLst>
          </p:nvPr>
        </p:nvSpPr>
        <p:spPr>
          <a:xfrm>
            <a:off x="3731260" y="263906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座位</a:t>
            </a:r>
            <a:r>
              <a:rPr lang="zh-CN" altLang="en-US"/>
              <a:t>禁排</a:t>
            </a:r>
            <a:endParaRPr lang="zh-CN" altLang="en-US"/>
          </a:p>
        </p:txBody>
      </p:sp>
      <p:sp>
        <p:nvSpPr>
          <p:cNvPr id="32" name="矩形 31"/>
          <p:cNvSpPr/>
          <p:nvPr>
            <p:custDataLst>
              <p:tags r:id="rId3"/>
            </p:custDataLst>
          </p:nvPr>
        </p:nvSpPr>
        <p:spPr>
          <a:xfrm>
            <a:off x="398780" y="2639060"/>
            <a:ext cx="1938020" cy="688340"/>
          </a:xfrm>
          <a:prstGeom prst="rect">
            <a:avLst/>
          </a:prstGeom>
          <a:solidFill>
            <a:schemeClr val="bg1">
              <a:lumMod val="7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优先</a:t>
            </a:r>
            <a:r>
              <a:rPr lang="zh-CN" altLang="en-US"/>
              <a:t>排满考场</a:t>
            </a:r>
            <a:endParaRPr lang="zh-CN" altLang="en-US"/>
          </a:p>
        </p:txBody>
      </p:sp>
      <p:sp>
        <p:nvSpPr>
          <p:cNvPr id="33" name="矩形 32"/>
          <p:cNvSpPr/>
          <p:nvPr>
            <p:custDataLst>
              <p:tags r:id="rId4"/>
            </p:custDataLst>
          </p:nvPr>
        </p:nvSpPr>
        <p:spPr>
          <a:xfrm>
            <a:off x="398780" y="3900170"/>
            <a:ext cx="1938020" cy="688340"/>
          </a:xfrm>
          <a:prstGeom prst="rect">
            <a:avLst/>
          </a:prstGeom>
          <a:solidFill>
            <a:srgbClr val="FFC00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ym typeface="+mn-ea"/>
              </a:rPr>
              <a:t>随机排序</a:t>
            </a:r>
            <a:endParaRPr lang="zh-CN" altLang="en-US"/>
          </a:p>
        </p:txBody>
      </p:sp>
      <p:sp>
        <p:nvSpPr>
          <p:cNvPr id="37" name="矩形 36"/>
          <p:cNvSpPr/>
          <p:nvPr>
            <p:custDataLst>
              <p:tags r:id="rId5"/>
            </p:custDataLst>
          </p:nvPr>
        </p:nvSpPr>
        <p:spPr>
          <a:xfrm>
            <a:off x="3653790" y="3836670"/>
            <a:ext cx="1938020" cy="688340"/>
          </a:xfrm>
          <a:prstGeom prst="rect">
            <a:avLst/>
          </a:prstGeom>
          <a:solidFill>
            <a:schemeClr val="accent5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成绩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1" name="矩形 40"/>
          <p:cNvSpPr/>
          <p:nvPr>
            <p:custDataLst>
              <p:tags r:id="rId6"/>
            </p:custDataLst>
          </p:nvPr>
        </p:nvSpPr>
        <p:spPr>
          <a:xfrm>
            <a:off x="3653790" y="1377950"/>
            <a:ext cx="1938020" cy="688340"/>
          </a:xfrm>
          <a:prstGeom prst="rect">
            <a:avLst/>
          </a:prstGeom>
          <a:solidFill>
            <a:schemeClr val="accent3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前后</a:t>
            </a:r>
            <a:r>
              <a:rPr lang="zh-CN" altLang="en-US"/>
              <a:t>不同班</a:t>
            </a:r>
            <a:endParaRPr lang="zh-CN" altLang="en-US"/>
          </a:p>
        </p:txBody>
      </p:sp>
      <p:sp>
        <p:nvSpPr>
          <p:cNvPr id="42" name="矩形 41"/>
          <p:cNvSpPr/>
          <p:nvPr>
            <p:custDataLst>
              <p:tags r:id="rId7"/>
            </p:custDataLst>
          </p:nvPr>
        </p:nvSpPr>
        <p:spPr>
          <a:xfrm>
            <a:off x="6908800" y="1377950"/>
            <a:ext cx="1938020" cy="688340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左右不同</a:t>
            </a:r>
            <a:r>
              <a:rPr lang="zh-CN" altLang="en-US"/>
              <a:t>班</a:t>
            </a:r>
            <a:endParaRPr lang="zh-CN" altLang="en-US"/>
          </a:p>
        </p:txBody>
      </p:sp>
      <p:sp>
        <p:nvSpPr>
          <p:cNvPr id="43" name="矩形 42"/>
          <p:cNvSpPr/>
          <p:nvPr>
            <p:custDataLst>
              <p:tags r:id="rId8"/>
            </p:custDataLst>
          </p:nvPr>
        </p:nvSpPr>
        <p:spPr>
          <a:xfrm>
            <a:off x="6908800" y="3836670"/>
            <a:ext cx="1938020" cy="688340"/>
          </a:xfrm>
          <a:prstGeom prst="rect">
            <a:avLst/>
          </a:prstGeom>
          <a:solidFill>
            <a:schemeClr val="bg1">
              <a:lumMod val="65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姓氏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4" name="矩形 43"/>
          <p:cNvSpPr/>
          <p:nvPr>
            <p:custDataLst>
              <p:tags r:id="rId9"/>
            </p:custDataLst>
          </p:nvPr>
        </p:nvSpPr>
        <p:spPr>
          <a:xfrm>
            <a:off x="6908800" y="5034280"/>
            <a:ext cx="1938020" cy="688340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导表顺序</a:t>
            </a:r>
            <a:r>
              <a:rPr lang="zh-CN" altLang="en-US"/>
              <a:t>排序</a:t>
            </a:r>
            <a:endParaRPr lang="zh-CN" altLang="en-US"/>
          </a:p>
        </p:txBody>
      </p:sp>
      <p:sp>
        <p:nvSpPr>
          <p:cNvPr id="45" name="矩形 44"/>
          <p:cNvSpPr/>
          <p:nvPr>
            <p:custDataLst>
              <p:tags r:id="rId10"/>
            </p:custDataLst>
          </p:nvPr>
        </p:nvSpPr>
        <p:spPr>
          <a:xfrm>
            <a:off x="3653790" y="5161280"/>
            <a:ext cx="1938020" cy="688340"/>
          </a:xfrm>
          <a:prstGeom prst="rect">
            <a:avLst/>
          </a:prstGeom>
          <a:solidFill>
            <a:srgbClr val="92D050"/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6" name="矩形 45"/>
          <p:cNvSpPr/>
          <p:nvPr>
            <p:custDataLst>
              <p:tags r:id="rId11"/>
            </p:custDataLst>
          </p:nvPr>
        </p:nvSpPr>
        <p:spPr>
          <a:xfrm>
            <a:off x="398780" y="5161280"/>
            <a:ext cx="1938020" cy="68834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考号格式</a:t>
            </a:r>
            <a:r>
              <a:rPr lang="zh-CN" altLang="en-US"/>
              <a:t>设置</a:t>
            </a:r>
            <a:endParaRPr lang="zh-CN" altLang="en-US"/>
          </a:p>
        </p:txBody>
      </p:sp>
      <p:sp>
        <p:nvSpPr>
          <p:cNvPr id="47" name="矩形 46"/>
          <p:cNvSpPr/>
          <p:nvPr>
            <p:custDataLst>
              <p:tags r:id="rId12"/>
            </p:custDataLst>
          </p:nvPr>
        </p:nvSpPr>
        <p:spPr>
          <a:xfrm>
            <a:off x="6908800" y="2639060"/>
            <a:ext cx="1938020" cy="68834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lumMod val="75000"/>
            </a:schemeClr>
          </a:lnRef>
          <a:fillRef idx="1">
            <a:schemeClr val="accent1"/>
          </a:fillRef>
          <a:effectRef idx="0">
            <a:srgbClr val="FFFFFF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考场分</a:t>
            </a:r>
            <a:r>
              <a:rPr lang="zh-CN" altLang="en-US"/>
              <a:t>配</a:t>
            </a:r>
            <a:endParaRPr lang="zh-CN" altLang="en-US"/>
          </a:p>
        </p:txBody>
      </p:sp>
    </p:spTree>
    <p:custDataLst>
      <p:tags r:id="rId13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"/>
  <p:tag name="KSO_WM_UNIT_ID" val="_1*i*1"/>
  <p:tag name="KSO_WM_UNIT_LAYERLEVEL" val="1"/>
  <p:tag name="KSO_WM_TAG_VERSION" val="1.0"/>
</p:tagLst>
</file>

<file path=ppt/tags/tag1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10"/>
  <p:tag name="KSO_WM_UNIT_ID" val="_1*i*10"/>
  <p:tag name="KSO_WM_UNIT_LAYERLEVEL" val="1"/>
  <p:tag name="KSO_WM_TAG_VERSION" val="1.0"/>
</p:tagLst>
</file>

<file path=ppt/tags/tag100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101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1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汇报人：WPS"/>
</p:tagLst>
</file>

<file path=ppt/tags/tag10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14_1*b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WPS,a click to unlimited possibilities"/>
</p:tagLst>
</file>

<file path=ppt/tags/tag10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1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单击添加文档标题"/>
</p:tagLst>
</file>

<file path=ppt/tags/tag104.xml><?xml version="1.0" encoding="utf-8"?>
<p:tagLst xmlns:p="http://schemas.openxmlformats.org/presentationml/2006/main">
  <p:tag name="KSO_WM_SLIDE_ID" val="custom20230314_1"/>
  <p:tag name="KSO_WM_TEMPLATE_SUBCATEGORY" val="29"/>
  <p:tag name="KSO_WM_TEMPLATE_MASTER_TYPE" val="0"/>
  <p:tag name="KSO_WM_TEMPLATE_COLOR_TYPE" val="0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30314"/>
  <p:tag name="KSO_WM_SLIDE_TYPE" val="title"/>
  <p:tag name="KSO_WM_SLIDE_SUBTYPE" val="pureTxt"/>
  <p:tag name="KSO_WM_SLIDE_LAYOUT" val="a_b_f"/>
  <p:tag name="KSO_WM_SLIDE_LAYOUT_CNT" val="1_1_1"/>
  <p:tag name="KSO_WM_SPECIAL_SOURCE" val="bdnull"/>
  <p:tag name="KSO_WM_TEMPLATE_THUMBS_INDEX" val="1、9"/>
  <p:tag name="KSO_WM_SLIDE_CONTENT_AREA" val="{&quot;left&quot;:&quot;173.7&quot;,&quot;top&quot;:&quot;78.5&quot;,&quot;width&quot;:&quot;702.55&quot;,&quot;height&quot;:&quot;350.15&quot;}"/>
</p:tagLst>
</file>

<file path=ppt/tags/tag10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custom20230314_4*b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CONTENTS"/>
</p:tagLst>
</file>

<file path=ppt/tags/tag106.xml><?xml version="1.0" encoding="utf-8"?>
<p:tagLst xmlns:p="http://schemas.openxmlformats.org/presentationml/2006/main">
  <p:tag name="KSO_WM_UNIT_ISCONTENTSTITLE" val="1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4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DIAGRAM_GROUP_CODE" val="l1-1"/>
  <p:tag name="KSO_WM_UNIT_PRESET_TEXT" val="目录"/>
</p:tagLst>
</file>

<file path=ppt/tags/tag10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1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1_1"/>
  <p:tag name="KSO_WM_DIAGRAM_VERSION" val="3"/>
</p:tagLst>
</file>

<file path=ppt/tags/tag10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1_2"/>
  <p:tag name="KSO_WM_UNIT_ID" val="custom20230314_4*l_h_i*1_1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1"/>
</p:tagLst>
</file>

<file path=ppt/tags/tag10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1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1_1"/>
  <p:tag name="KSO_WM_DIAGRAM_VERSION" val="3"/>
  <p:tag name="KSO_WM_UNIT_PRESET_TEXT" val="单击添加目录标题"/>
</p:tagLst>
</file>

<file path=ppt/tags/tag1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11"/>
  <p:tag name="KSO_WM_UNIT_ID" val="_1*i*11"/>
  <p:tag name="KSO_WM_UNIT_LAYERLEVEL" val="1"/>
  <p:tag name="KSO_WM_TAG_VERSION" val="1.0"/>
</p:tagLst>
</file>

<file path=ppt/tags/tag11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2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2_1"/>
  <p:tag name="KSO_WM_DIAGRAM_VERSION" val="3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2_2"/>
  <p:tag name="KSO_WM_UNIT_ID" val="custom20230314_4*l_h_i*1_2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2"/>
</p:tagLst>
</file>

<file path=ppt/tags/tag11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2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2_1"/>
  <p:tag name="KSO_WM_DIAGRAM_VERSION" val="3"/>
  <p:tag name="KSO_WM_UNIT_PRESET_TEXT" val="单击添加目录标题"/>
</p:tagLst>
</file>

<file path=ppt/tags/tag11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3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3_1"/>
  <p:tag name="KSO_WM_DIAGRAM_VERSION" val="3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3_2"/>
  <p:tag name="KSO_WM_UNIT_ID" val="custom20230314_4*l_h_i*1_3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3"/>
</p:tagLst>
</file>

<file path=ppt/tags/tag11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3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3_1"/>
  <p:tag name="KSO_WM_DIAGRAM_VERSION" val="3"/>
  <p:tag name="KSO_WM_UNIT_PRESET_TEXT" val="单击添加目录标题"/>
</p:tagLst>
</file>

<file path=ppt/tags/tag11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custom20230314_4*l_h_i*1_4_1"/>
  <p:tag name="KSO_WM_TEMPLATE_CATEGORY" val="custom"/>
  <p:tag name="KSO_WM_TEMPLATE_INDEX" val="20230314"/>
  <p:tag name="KSO_WM_UNIT_LAYERLEVEL" val="1_1_1"/>
  <p:tag name="KSO_WM_TAG_VERSION" val="1.0"/>
  <p:tag name="KSO_WM_DIAGRAM_GROUP_CODE" val="l1-1"/>
  <p:tag name="KSO_WM_UNIT_TYPE" val="l_h_i"/>
  <p:tag name="KSO_WM_UNIT_INDEX" val="1_4_1"/>
  <p:tag name="KSO_WM_DIAGRAM_VERSION" val="3"/>
</p:tagLst>
</file>

<file path=ppt/tags/tag1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SUBTYPE" val="d"/>
  <p:tag name="KSO_WM_UNIT_TYPE" val="l_h_i"/>
  <p:tag name="KSO_WM_UNIT_INDEX" val="1_4_2"/>
  <p:tag name="KSO_WM_UNIT_ID" val="custom20230314_4*l_h_i*1_4_2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DIAGRAM_VERSION" val="3"/>
  <p:tag name="KSO_WM_UNIT_PRESET_TEXT" val="04"/>
</p:tagLst>
</file>

<file path=ppt/tags/tag11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INDEX" val="1_4_1"/>
  <p:tag name="KSO_WM_TEMPLATE_CATEGORY" val="custom"/>
  <p:tag name="KSO_WM_TEMPLATE_INDEX" val="20230314"/>
  <p:tag name="KSO_WM_UNIT_LAYERLEVEL" val="1_1_1"/>
  <p:tag name="KSO_WM_TAG_VERSION" val="1.0"/>
  <p:tag name="KSO_WM_BEAUTIFY_FLAG" val="#wm#"/>
  <p:tag name="KSO_WM_DIAGRAM_GROUP_CODE" val="l1-1"/>
  <p:tag name="KSO_WM_UNIT_TYPE" val="l_h_a"/>
  <p:tag name="KSO_WM_UNIT_ID" val="custom20230314_4*l_h_a*1_4_1"/>
  <p:tag name="KSO_WM_DIAGRAM_VERSION" val="3"/>
  <p:tag name="KSO_WM_UNIT_PRESET_TEXT" val="单击添加目录标题"/>
</p:tagLst>
</file>

<file path=ppt/tags/tag119.xml><?xml version="1.0" encoding="utf-8"?>
<p:tagLst xmlns:p="http://schemas.openxmlformats.org/presentationml/2006/main">
  <p:tag name="KSO_WM_SLIDE_ID" val="custom20230314_4"/>
  <p:tag name="KSO_WM_TEMPLATE_SUBCATEGORY" val="29"/>
  <p:tag name="KSO_WM_TEMPLATE_MASTER_TYPE" val="0"/>
  <p:tag name="KSO_WM_TEMPLATE_COLOR_TYPE" val="0"/>
  <p:tag name="KSO_WM_SLIDE_ITEM_CNT" val="4"/>
  <p:tag name="KSO_WM_SLIDE_INDEX" val="4"/>
  <p:tag name="KSO_WM_TAG_VERSION" val="1.0"/>
  <p:tag name="KSO_WM_BEAUTIFY_FLAG" val="#wm#"/>
  <p:tag name="KSO_WM_TEMPLATE_CATEGORY" val="custom"/>
  <p:tag name="KSO_WM_TEMPLATE_INDEX" val="20230314"/>
  <p:tag name="KSO_WM_SLIDE_TYPE" val="contents"/>
  <p:tag name="KSO_WM_SLIDE_SUBTYPE" val="diag"/>
  <p:tag name="KSO_WM_SLIDE_LAYOUT" val="a_b_l"/>
  <p:tag name="KSO_WM_SLIDE_LAYOUT_CNT" val="1_1_1"/>
  <p:tag name="KSO_WM_SPECIAL_SOURCE" val="bdnull"/>
  <p:tag name="KSO_WM_DIAGRAM_GROUP_CODE" val="l1-1"/>
  <p:tag name="KSO_WM_SLIDE_DIAGTYPE" val="l"/>
</p:tagLst>
</file>

<file path=ppt/tags/tag12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*f*1"/>
  <p:tag name="KSO_WM_UNIT_LAYERLEVEL" val="1"/>
  <p:tag name="KSO_WM_TAG_VERSION" val="1.0"/>
  <p:tag name="KSO_WM_BEAUTIFY_FLAG" val="#wm#"/>
  <p:tag name="KSO_WM_UNIT_CONTENT_GROUP_TYPE" val="contentchip"/>
</p:tagLst>
</file>

<file path=ppt/tags/tag120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2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22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23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2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25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26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2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28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29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3.xml><?xml version="1.0" encoding="utf-8"?>
<p:tagLst xmlns:p="http://schemas.openxmlformats.org/presentationml/2006/main">
  <p:tag name="KSO_WM_UNIT_ISCONTENTSTITLE" val="0"/>
  <p:tag name="KSO_WM_UNIT_ISNUMDGMTITLE" val="0"/>
  <p:tag name="KSO_WM_UNIT_PRESET_TEXT" val="WPS,a click to unlimited possibilitie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*b*1"/>
  <p:tag name="KSO_WM_UNIT_LAYERLEVEL" val="1"/>
  <p:tag name="KSO_WM_TAG_VERSION" val="1.0"/>
  <p:tag name="KSO_WM_BEAUTIFY_FLAG" val="#wm#"/>
  <p:tag name="KSO_WM_UNIT_CONTENT_GROUP_TYPE" val="contentchip"/>
</p:tagLst>
</file>

<file path=ppt/tags/tag13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31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32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3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34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35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36.xml><?xml version="1.0" encoding="utf-8"?>
<p:tagLst xmlns:p="http://schemas.openxmlformats.org/presentationml/2006/main">
  <p:tag name="KSO_WM_BEAUTIFY_FLAG" val=""/>
</p:tagLst>
</file>

<file path=ppt/tags/tag137.xml><?xml version="1.0" encoding="utf-8"?>
<p:tagLst xmlns:p="http://schemas.openxmlformats.org/presentationml/2006/main">
  <p:tag name="KSO_WM_BEAUTIFY_FLAG" val=""/>
</p:tagLst>
</file>

<file path=ppt/tags/tag138.xml><?xml version="1.0" encoding="utf-8"?>
<p:tagLst xmlns:p="http://schemas.openxmlformats.org/presentationml/2006/main">
  <p:tag name="KSO_WM_BEAUTIFY_FLAG" val=""/>
</p:tagLst>
</file>

<file path=ppt/tags/tag139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4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添加文档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*a*1"/>
  <p:tag name="KSO_WM_UNIT_LAYERLEVEL" val="1"/>
  <p:tag name="KSO_WM_TAG_VERSION" val="1.0"/>
  <p:tag name="KSO_WM_BEAUTIFY_FLAG" val="#wm#"/>
  <p:tag name="KSO_WM_UNIT_CONTENT_GROUP_TYPE" val="contentchip"/>
</p:tagLst>
</file>

<file path=ppt/tags/tag140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41.xml><?xml version="1.0" encoding="utf-8"?>
<p:tagLst xmlns:p="http://schemas.openxmlformats.org/presentationml/2006/main">
  <p:tag name="KSO_WM_BEAUTIFY_FLAG" val=""/>
</p:tagLst>
</file>

<file path=ppt/tags/tag142.xml><?xml version="1.0" encoding="utf-8"?>
<p:tagLst xmlns:p="http://schemas.openxmlformats.org/presentationml/2006/main">
  <p:tag name="KSO_WM_BEAUTIFY_FLAG" val=""/>
</p:tagLst>
</file>

<file path=ppt/tags/tag143.xml><?xml version="1.0" encoding="utf-8"?>
<p:tagLst xmlns:p="http://schemas.openxmlformats.org/presentationml/2006/main">
  <p:tag name="KSO_WM_BEAUTIFY_FLAG" val=""/>
</p:tagLst>
</file>

<file path=ppt/tags/tag144.xml><?xml version="1.0" encoding="utf-8"?>
<p:tagLst xmlns:p="http://schemas.openxmlformats.org/presentationml/2006/main">
  <p:tag name="KSO_WM_BEAUTIFY_FLAG" val=""/>
</p:tagLst>
</file>

<file path=ppt/tags/tag145.xml><?xml version="1.0" encoding="utf-8"?>
<p:tagLst xmlns:p="http://schemas.openxmlformats.org/presentationml/2006/main">
  <p:tag name="KSO_WM_BEAUTIFY_FLAG" val=""/>
</p:tagLst>
</file>

<file path=ppt/tags/tag146.xml><?xml version="1.0" encoding="utf-8"?>
<p:tagLst xmlns:p="http://schemas.openxmlformats.org/presentationml/2006/main">
  <p:tag name="KSO_WM_BEAUTIFY_FLAG" val=""/>
</p:tagLst>
</file>

<file path=ppt/tags/tag147.xml><?xml version="1.0" encoding="utf-8"?>
<p:tagLst xmlns:p="http://schemas.openxmlformats.org/presentationml/2006/main">
  <p:tag name="KSO_WM_BEAUTIFY_FLAG" val=""/>
</p:tagLst>
</file>

<file path=ppt/tags/tag148.xml><?xml version="1.0" encoding="utf-8"?>
<p:tagLst xmlns:p="http://schemas.openxmlformats.org/presentationml/2006/main">
  <p:tag name="KSO_WM_BEAUTIFY_FLAG" val=""/>
</p:tagLst>
</file>

<file path=ppt/tags/tag149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50.xml><?xml version="1.0" encoding="utf-8"?>
<p:tagLst xmlns:p="http://schemas.openxmlformats.org/presentationml/2006/main">
  <p:tag name="KSO_WM_BEAUTIFY_FLAG" val=""/>
</p:tagLst>
</file>

<file path=ppt/tags/tag151.xml><?xml version="1.0" encoding="utf-8"?>
<p:tagLst xmlns:p="http://schemas.openxmlformats.org/presentationml/2006/main">
  <p:tag name="KSO_WM_BEAUTIFY_FLAG" val=""/>
</p:tagLst>
</file>

<file path=ppt/tags/tag152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53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54.xml><?xml version="1.0" encoding="utf-8"?>
<p:tagLst xmlns:p="http://schemas.openxmlformats.org/presentationml/2006/main">
  <p:tag name="KSO_WM_BEAUTIFY_FLAG" val=""/>
</p:tagLst>
</file>

<file path=ppt/tags/tag155.xml><?xml version="1.0" encoding="utf-8"?>
<p:tagLst xmlns:p="http://schemas.openxmlformats.org/presentationml/2006/main">
  <p:tag name="KSO_WM_BEAUTIFY_FLAG" val=""/>
</p:tagLst>
</file>

<file path=ppt/tags/tag156.xml><?xml version="1.0" encoding="utf-8"?>
<p:tagLst xmlns:p="http://schemas.openxmlformats.org/presentationml/2006/main">
  <p:tag name="KSO_WM_BEAUTIFY_FLAG" val=""/>
</p:tagLst>
</file>

<file path=ppt/tags/tag157.xml><?xml version="1.0" encoding="utf-8"?>
<p:tagLst xmlns:p="http://schemas.openxmlformats.org/presentationml/2006/main">
  <p:tag name="KSO_WM_BEAUTIFY_FLAG" val=""/>
</p:tagLst>
</file>

<file path=ppt/tags/tag158.xml><?xml version="1.0" encoding="utf-8"?>
<p:tagLst xmlns:p="http://schemas.openxmlformats.org/presentationml/2006/main">
  <p:tag name="KSO_WM_BEAUTIFY_FLAG" val=""/>
</p:tagLst>
</file>

<file path=ppt/tags/tag159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60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6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62.xml><?xml version="1.0" encoding="utf-8"?>
<p:tagLst xmlns:p="http://schemas.openxmlformats.org/presentationml/2006/main">
  <p:tag name="KSO_WM_BEAUTIFY_FLAG" val=""/>
</p:tagLst>
</file>

<file path=ppt/tags/tag163.xml><?xml version="1.0" encoding="utf-8"?>
<p:tagLst xmlns:p="http://schemas.openxmlformats.org/presentationml/2006/main">
  <p:tag name="KSO_WM_BEAUTIFY_FLAG" val=""/>
</p:tagLst>
</file>

<file path=ppt/tags/tag164.xml><?xml version="1.0" encoding="utf-8"?>
<p:tagLst xmlns:p="http://schemas.openxmlformats.org/presentationml/2006/main">
  <p:tag name="KSO_WM_BEAUTIFY_FLAG" val=""/>
</p:tagLst>
</file>

<file path=ppt/tags/tag165.xml><?xml version="1.0" encoding="utf-8"?>
<p:tagLst xmlns:p="http://schemas.openxmlformats.org/presentationml/2006/main">
  <p:tag name="KSO_WM_BEAUTIFY_FLAG" val=""/>
</p:tagLst>
</file>

<file path=ppt/tags/tag166.xml><?xml version="1.0" encoding="utf-8"?>
<p:tagLst xmlns:p="http://schemas.openxmlformats.org/presentationml/2006/main">
  <p:tag name="KSO_WM_BEAUTIFY_FLAG" val=""/>
</p:tagLst>
</file>

<file path=ppt/tags/tag167.xml><?xml version="1.0" encoding="utf-8"?>
<p:tagLst xmlns:p="http://schemas.openxmlformats.org/presentationml/2006/main">
  <p:tag name="KSO_WM_BEAUTIFY_FLAG" val=""/>
</p:tagLst>
</file>

<file path=ppt/tags/tag168.xml><?xml version="1.0" encoding="utf-8"?>
<p:tagLst xmlns:p="http://schemas.openxmlformats.org/presentationml/2006/main">
  <p:tag name="KSO_WM_BEAUTIFY_FLAG" val=""/>
</p:tagLst>
</file>

<file path=ppt/tags/tag169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70.xml><?xml version="1.0" encoding="utf-8"?>
<p:tagLst xmlns:p="http://schemas.openxmlformats.org/presentationml/2006/main">
  <p:tag name="KSO_WM_BEAUTIFY_FLAG" val=""/>
</p:tagLst>
</file>

<file path=ppt/tags/tag171.xml><?xml version="1.0" encoding="utf-8"?>
<p:tagLst xmlns:p="http://schemas.openxmlformats.org/presentationml/2006/main">
  <p:tag name="KSO_WM_BEAUTIFY_FLAG" val=""/>
</p:tagLst>
</file>

<file path=ppt/tags/tag172.xml><?xml version="1.0" encoding="utf-8"?>
<p:tagLst xmlns:p="http://schemas.openxmlformats.org/presentationml/2006/main">
  <p:tag name="KSO_WM_BEAUTIFY_FLAG" val=""/>
</p:tagLst>
</file>

<file path=ppt/tags/tag173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74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75.xml><?xml version="1.0" encoding="utf-8"?>
<p:tagLst xmlns:p="http://schemas.openxmlformats.org/presentationml/2006/main">
  <p:tag name="KSO_WM_BEAUTIFY_FLAG" val=""/>
</p:tagLst>
</file>

<file path=ppt/tags/tag176.xml><?xml version="1.0" encoding="utf-8"?>
<p:tagLst xmlns:p="http://schemas.openxmlformats.org/presentationml/2006/main">
  <p:tag name="KSO_WM_BEAUTIFY_FLAG" val=""/>
</p:tagLst>
</file>

<file path=ppt/tags/tag177.xml><?xml version="1.0" encoding="utf-8"?>
<p:tagLst xmlns:p="http://schemas.openxmlformats.org/presentationml/2006/main">
  <p:tag name="KSO_WM_BEAUTIFY_FLAG" val=""/>
</p:tagLst>
</file>

<file path=ppt/tags/tag178.xml><?xml version="1.0" encoding="utf-8"?>
<p:tagLst xmlns:p="http://schemas.openxmlformats.org/presentationml/2006/main">
  <p:tag name="KSO_WM_BEAUTIFY_FLAG" val=""/>
</p:tagLst>
</file>

<file path=ppt/tags/tag179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2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180.xml><?xml version="1.0" encoding="utf-8"?>
<p:tagLst xmlns:p="http://schemas.openxmlformats.org/presentationml/2006/main">
  <p:tag name="KSO_WM_BEAUTIFY_FLAG" val=""/>
</p:tagLst>
</file>

<file path=ppt/tags/tag181.xml><?xml version="1.0" encoding="utf-8"?>
<p:tagLst xmlns:p="http://schemas.openxmlformats.org/presentationml/2006/main">
  <p:tag name="KSO_WM_BEAUTIFY_FLAG" val=""/>
</p:tagLst>
</file>

<file path=ppt/tags/tag182.xml><?xml version="1.0" encoding="utf-8"?>
<p:tagLst xmlns:p="http://schemas.openxmlformats.org/presentationml/2006/main">
  <p:tag name="KSO_WM_BEAUTIFY_FLAG" val=""/>
</p:tagLst>
</file>

<file path=ppt/tags/tag183.xml><?xml version="1.0" encoding="utf-8"?>
<p:tagLst xmlns:p="http://schemas.openxmlformats.org/presentationml/2006/main">
  <p:tag name="KSO_WM_BEAUTIFY_FLAG" val=""/>
</p:tagLst>
</file>

<file path=ppt/tags/tag184.xml><?xml version="1.0" encoding="utf-8"?>
<p:tagLst xmlns:p="http://schemas.openxmlformats.org/presentationml/2006/main">
  <p:tag name="KSO_WM_BEAUTIFY_FLAG" val=""/>
</p:tagLst>
</file>

<file path=ppt/tags/tag185.xml><?xml version="1.0" encoding="utf-8"?>
<p:tagLst xmlns:p="http://schemas.openxmlformats.org/presentationml/2006/main">
  <p:tag name="KSO_WM_BEAUTIFY_FLAG" val=""/>
</p:tagLst>
</file>

<file path=ppt/tags/tag186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87.xml><?xml version="1.0" encoding="utf-8"?>
<p:tagLst xmlns:p="http://schemas.openxmlformats.org/presentationml/2006/main"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30314_7*e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01"/>
</p:tagLst>
</file>

<file path=ppt/tags/tag18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7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contentchip"/>
  <p:tag name="KSO_WM_UNIT_PRESET_TEXT" val="添加章节标题"/>
</p:tagLst>
</file>

<file path=ppt/tags/tag189.xml><?xml version="1.0" encoding="utf-8"?>
<p:tagLst xmlns:p="http://schemas.openxmlformats.org/presentationml/2006/main">
  <p:tag name="KSO_WM_SLIDE_ID" val="custom20230314_7"/>
  <p:tag name="KSO_WM_TEMPLATE_SUBCATEGORY" val="29"/>
  <p:tag name="KSO_WM_TEMPLATE_MASTER_TYPE" val="0"/>
  <p:tag name="KSO_WM_TEMPLATE_COLOR_TYPE" val="0"/>
  <p:tag name="KSO_WM_SLIDE_ITEM_CNT" val="0"/>
  <p:tag name="KSO_WM_SLIDE_INDEX" val="7"/>
  <p:tag name="KSO_WM_TAG_VERSION" val="1.0"/>
  <p:tag name="KSO_WM_BEAUTIFY_FLAG" val="#wm#"/>
  <p:tag name="KSO_WM_TEMPLATE_CATEGORY" val="custom"/>
  <p:tag name="KSO_WM_TEMPLATE_INDEX" val="20230314"/>
  <p:tag name="KSO_WM_SLIDE_TYPE" val="sectionTitle"/>
  <p:tag name="KSO_WM_SLIDE_SUBTYPE" val="pureTxt"/>
  <p:tag name="KSO_WM_SLIDE_LAYOUT" val="a_e"/>
  <p:tag name="KSO_WM_SLIDE_LAYOUT_CNT" val="1_1"/>
  <p:tag name="KSO_WM_SPECIAL_SOURCE" val="bdnull"/>
  <p:tag name="KSO_WM_SLIDE_CONTENT_AREA" val="{&quot;left&quot;:&quot;504.35&quot;,&quot;top&quot;:&quot;139.2&quot;,&quot;width&quot;:&quot;435.7&quot;,&quot;height&quot;:&quot;210&quot;}"/>
</p:tagLst>
</file>

<file path=ppt/tags/tag1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2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19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8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单击此处添加文本"/>
</p:tagLst>
</file>

<file path=ppt/tags/tag191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8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CONTENT_GROUP_TYPE" val="titlestyle"/>
  <p:tag name="KSO_WM_UNIT_PRESET_TEXT" val="单击此处添加标题"/>
</p:tagLst>
</file>

<file path=ppt/tags/tag192.xml><?xml version="1.0" encoding="utf-8"?>
<p:tagLst xmlns:p="http://schemas.openxmlformats.org/presentationml/2006/main">
  <p:tag name="KSO_WM_SLIDE_ID" val="custom20230314_8"/>
  <p:tag name="KSO_WM_TEMPLATE_SUBCATEGORY" val="29"/>
  <p:tag name="KSO_WM_TEMPLATE_MASTER_TYPE" val="0"/>
  <p:tag name="KSO_WM_TEMPLATE_COLOR_TYPE" val="0"/>
  <p:tag name="KSO_WM_SLIDE_ITEM_CNT" val="0"/>
  <p:tag name="KSO_WM_SLIDE_INDEX" val="8"/>
  <p:tag name="KSO_WM_TAG_VERSION" val="1.0"/>
  <p:tag name="KSO_WM_BEAUTIFY_FLAG" val="#wm#"/>
  <p:tag name="KSO_WM_TEMPLATE_CATEGORY" val="custom"/>
  <p:tag name="KSO_WM_TEMPLATE_INDEX" val="20230314"/>
  <p:tag name="KSO_WM_SLIDE_TYPE" val="text"/>
  <p:tag name="KSO_WM_SLIDE_SUBTYPE" val="pureTxt"/>
  <p:tag name="KSO_WM_SLIDE_SIZE" val="863*460"/>
  <p:tag name="KSO_WM_SLIDE_POSITION" val="47*31"/>
  <p:tag name="KSO_WM_SLIDE_LAYOUT" val="a_f"/>
  <p:tag name="KSO_WM_SLIDE_LAYOUT_CNT" val="1_1"/>
  <p:tag name="KSO_WM_SPECIAL_SOURCE" val="bdnull"/>
  <p:tag name="KSO_WM_SLIDE_LAYOUT_NAME" val="标题和内容"/>
</p:tagLst>
</file>

<file path=ppt/tags/tag193.xml><?xml version="1.0" encoding="utf-8"?>
<p:tagLst xmlns:p="http://schemas.openxmlformats.org/presentationml/2006/main">
  <p:tag name="KSO_WM_UNIT_SUBTYPE" val="b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custom20230314_9*f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汇报人：WPS"/>
</p:tagLst>
</file>

<file path=ppt/tags/tag194.xml><?xml version="1.0" encoding="utf-8"?>
<p:tagLst xmlns:p="http://schemas.openxmlformats.org/presentationml/2006/main">
  <p:tag name="KSO_WM_UNIT_ISCONTENTSTITLE" val="0"/>
  <p:tag name="KSO_WM_UNIT_ISNUMDGMTITLE" val="0"/>
  <p:tag name="KSO_WM_UNIT_NOCLEAR" val="1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30314_9*a*1"/>
  <p:tag name="KSO_WM_TEMPLATE_CATEGORY" val="custom"/>
  <p:tag name="KSO_WM_TEMPLATE_INDEX" val="20230314"/>
  <p:tag name="KSO_WM_UNIT_LAYERLEVEL" val="1"/>
  <p:tag name="KSO_WM_TAG_VERSION" val="1.0"/>
  <p:tag name="KSO_WM_BEAUTIFY_FLAG" val="#wm#"/>
  <p:tag name="KSO_WM_UNIT_PRESET_TEXT" val="THANK  YOU"/>
</p:tagLst>
</file>

<file path=ppt/tags/tag195.xml><?xml version="1.0" encoding="utf-8"?>
<p:tagLst xmlns:p="http://schemas.openxmlformats.org/presentationml/2006/main">
  <p:tag name="KSO_WM_SLIDE_ID" val="custom20230314_9"/>
  <p:tag name="KSO_WM_TEMPLATE_SUBCATEGORY" val="29"/>
  <p:tag name="KSO_WM_TEMPLATE_MASTER_TYPE" val="0"/>
  <p:tag name="KSO_WM_TEMPLATE_COLOR_TYPE" val="0"/>
  <p:tag name="KSO_WM_SLIDE_ITEM_CNT" val="0"/>
  <p:tag name="KSO_WM_SLIDE_INDEX" val="9"/>
  <p:tag name="KSO_WM_TAG_VERSION" val="1.0"/>
  <p:tag name="KSO_WM_BEAUTIFY_FLAG" val="#wm#"/>
  <p:tag name="KSO_WM_TEMPLATE_CATEGORY" val="custom"/>
  <p:tag name="KSO_WM_TEMPLATE_INDEX" val="20230314"/>
  <p:tag name="KSO_WM_SLIDE_TYPE" val="endPage"/>
  <p:tag name="KSO_WM_SLIDE_SUBTYPE" val="pureTxt"/>
  <p:tag name="KSO_WM_SLIDE_LAYOUT" val="a_f"/>
  <p:tag name="KSO_WM_SLIDE_LAYOUT_CNT" val="1_1"/>
  <p:tag name="KSO_WM_SPECIAL_SOURCE" val="bdnull"/>
  <p:tag name="KSO_WM_SLIDE_CONTENT_AREA" val="{&quot;left&quot;:&quot;173.7&quot;,&quot;top&quot;:&quot;78.5&quot;,&quot;width&quot;:&quot;702.55&quot;,&quot;height&quot;:&quot;350.15&quot;}"/>
</p:tagLst>
</file>

<file path=ppt/tags/tag196.xml><?xml version="1.0" encoding="utf-8"?>
<p:tagLst xmlns:p="http://schemas.openxmlformats.org/presentationml/2006/main">
  <p:tag name="COMMONDATA" val="eyJjb3VudCI6NDMsImhkaWQiOiJiMjA4MzQwMjgyZjFmNTY5NTQwOTZmNjkwYTkxNzhjMCIsInVzZXJDb3VudCI6NX0="/>
  <p:tag name="KSO_WPP_MARK_KEY" val="7023136d-9efa-45e3-91bf-b99ccddb9299"/>
</p:tagLst>
</file>

<file path=ppt/tags/tag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_1*i*2"/>
  <p:tag name="KSO_WM_UNIT_LAYERLEVEL" val="1"/>
  <p:tag name="KSO_WM_TAG_VERSION" val="1.0"/>
</p:tagLst>
</file>

<file path=ppt/tags/tag20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此处添加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2*a*1"/>
  <p:tag name="KSO_WM_UNIT_LAYERLEVEL" val="1"/>
  <p:tag name="KSO_WM_TAG_VERSION" val="1.0"/>
  <p:tag name="KSO_WM_BEAUTIFY_FLAG" val="#wm#"/>
  <p:tag name="KSO_WM_UNIT_CONTENT_GROUP_TYPE" val="titlestyle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1"/>
  <p:tag name="KSO_WM_UNIT_LAYERLEVEL" val="1"/>
  <p:tag name="KSO_WM_TAG_VERSION" val="1.0"/>
  <p:tag name="KSO_WM_UNIT_TYPE" val="i"/>
  <p:tag name="KSO_WM_UNIT_INDEX" val="1"/>
</p:tagLst>
</file>

<file path=ppt/tags/tag2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3*i*3"/>
  <p:tag name="KSO_WM_UNIT_LAYERLEVEL" val="1"/>
  <p:tag name="KSO_WM_TAG_VERSION" val="1.0"/>
  <p:tag name="KSO_WM_UNIT_TYPE" val="i"/>
  <p:tag name="KSO_WM_UNIT_INDEX" val="3"/>
</p:tagLst>
</file>

<file path=ppt/tags/tag26.xml><?xml version="1.0" encoding="utf-8"?>
<p:tagLst xmlns:p="http://schemas.openxmlformats.org/presentationml/2006/main">
  <p:tag name="KSO_WM_UNIT_ISCONTENTSTITLE" val="0"/>
  <p:tag name="KSO_WM_UNIT_ISNUMDGMTITLE" val="0"/>
  <p:tag name="KSO_WM_UNIT_PRESET_TEXT" val="CONTENTS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3*b*1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ISCONTENTSTITLE" val="1"/>
  <p:tag name="KSO_WM_UNIT_ISNUMDGMTITLE" val="0"/>
  <p:tag name="KSO_WM_UNIT_PRESET_TEXT" val="目录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3*a*1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3"/>
  <p:tag name="KSO_WM_UNIT_ID" val="_1*i*3"/>
  <p:tag name="KSO_WM_UNIT_LAYERLEVEL" val="1"/>
  <p:tag name="KSO_WM_TAG_VERSION" val="1.0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1"/>
  <p:tag name="KSO_WM_UNIT_LAYERLEVEL" val="1"/>
  <p:tag name="KSO_WM_TAG_VERSION" val="1.0"/>
  <p:tag name="KSO_WM_UNIT_TYPE" val="i"/>
  <p:tag name="KSO_WM_UNIT_INDEX" val="1"/>
</p:tagLst>
</file>

<file path=ppt/tags/tag32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2"/>
  <p:tag name="KSO_WM_UNIT_LAYERLEVEL" val="1"/>
  <p:tag name="KSO_WM_TAG_VERSION" val="1.0"/>
  <p:tag name="KSO_WM_UNIT_TYPE" val="i"/>
  <p:tag name="KSO_WM_UNIT_INDEX" val="2"/>
</p:tagLst>
</file>

<file path=ppt/tags/tag3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3"/>
  <p:tag name="KSO_WM_UNIT_LAYERLEVEL" val="1"/>
  <p:tag name="KSO_WM_TAG_VERSION" val="1.0"/>
  <p:tag name="KSO_WM_UNIT_TYPE" val="i"/>
  <p:tag name="KSO_WM_UNIT_INDEX" val="3"/>
</p:tagLst>
</file>

<file path=ppt/tags/tag3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3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4*i*5"/>
  <p:tag name="KSO_WM_UNIT_LAYERLEVEL" val="1"/>
  <p:tag name="KSO_WM_TAG_VERSION" val="1.0"/>
  <p:tag name="KSO_WM_UNIT_TYPE" val="i"/>
  <p:tag name="KSO_WM_UNIT_INDEX" val="5"/>
</p:tagLst>
</file>

<file path=ppt/tags/tag36.xml><?xml version="1.0" encoding="utf-8"?>
<p:tagLst xmlns:p="http://schemas.openxmlformats.org/presentationml/2006/main">
  <p:tag name="KSO_WM_UNIT_PRESET_TEXT" val="01"/>
  <p:tag name="KSO_WM_UNIT_NOCLEAR" val="0"/>
  <p:tag name="KSO_WM_UNIT_VALUE" val="6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_4*e*1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章节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4*a*1"/>
  <p:tag name="KSO_WM_UNIT_LAYERLEVEL" val="1"/>
  <p:tag name="KSO_WM_TAG_VERSION" val="1.0"/>
  <p:tag name="KSO_WM_BEAUTIFY_FLAG" val="#wm#"/>
  <p:tag name="KSO_WM_UNIT_CONTENT_GROUP_TYPE" val="contentchip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4"/>
  <p:tag name="KSO_WM_UNIT_ID" val="_1*i*4"/>
  <p:tag name="KSO_WM_UNIT_LAYERLEVEL" val="1"/>
  <p:tag name="KSO_WM_TAG_VERSION" val="1.0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5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2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2"/>
  <p:tag name="KSO_WM_UNIT_ID" val="_5*f*2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5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44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5*a*1"/>
  <p:tag name="KSO_WM_UNIT_LAYERLEVEL" val="1"/>
  <p:tag name="KSO_WM_TAG_VERSION" val="1.0"/>
  <p:tag name="KSO_WM_BEAUTIFY_FLAG" val="#wm#"/>
  <p:tag name="KSO_WM_UNIT_CONTENT_GROUP_TYPE" val="titlestyle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2_1"/>
  <p:tag name="KSO_WM_UNIT_ID" val="_6*h_f*2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49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2_1"/>
  <p:tag name="KSO_WM_UNIT_ID" val="_6*h_a*2_1"/>
  <p:tag name="KSO_WM_UNIT_LAYERLEVEL" val="1_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5"/>
  <p:tag name="KSO_WM_UNIT_ID" val="_1*i*5"/>
  <p:tag name="KSO_WM_UNIT_LAYERLEVEL" val="1"/>
  <p:tag name="KSO_WM_TAG_VERSION" val="1.0"/>
</p:tagLst>
</file>

<file path=ppt/tags/tag50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h_f"/>
  <p:tag name="KSO_WM_UNIT_INDEX" val="1_1"/>
  <p:tag name="KSO_WM_UNIT_ID" val="_6*h_f*1_1"/>
  <p:tag name="KSO_WM_UNIT_LAYERLEVEL" val="1_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51.xml><?xml version="1.0" encoding="utf-8"?>
<p:tagLst xmlns:p="http://schemas.openxmlformats.org/presentationml/2006/main">
  <p:tag name="KSO_WM_UNIT_ISCONTENTSTITLE" val="0"/>
  <p:tag name="KSO_WM_UNIT_ISNUMDGMTITLE" val="0"/>
  <p:tag name="KSO_WM_UNIT_PRESET_TEXT" val="添加小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h_a"/>
  <p:tag name="KSO_WM_UNIT_INDEX" val="1_1"/>
  <p:tag name="KSO_WM_UNIT_ID" val="_6*h_a*1_1"/>
  <p:tag name="KSO_WM_UNIT_LAYERLEVEL" val="1_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6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53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6*a*1"/>
  <p:tag name="KSO_WM_UNIT_LAYERLEVEL" val="1"/>
  <p:tag name="KSO_WM_TAG_VERSION" val="1.0"/>
  <p:tag name="KSO_WM_BEAUTIFY_FLAG" val="#wm#"/>
  <p:tag name="KSO_WM_UNIT_CONTENT_GROUP_TYPE" val="titlestyle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7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58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7*a*1"/>
  <p:tag name="KSO_WM_UNIT_LAYERLEVEL" val="1"/>
  <p:tag name="KSO_WM_TAG_VERSION" val="1.0"/>
  <p:tag name="KSO_WM_BEAUTIFY_FLAG" val="#wm#"/>
  <p:tag name="KSO_WM_UNIT_CONTENT_GROUP_TYPE" val="titlestyle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6"/>
  <p:tag name="KSO_WM_UNIT_ID" val="_1*i*6"/>
  <p:tag name="KSO_WM_UNIT_LAYERLEVEL" val="1"/>
  <p:tag name="KSO_WM_TAG_VERSION" val="1.0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8*i*1"/>
  <p:tag name="KSO_WM_UNIT_LAYERLEVEL" val="1"/>
  <p:tag name="KSO_WM_TAG_VERSION" val="1.0"/>
  <p:tag name="KSO_WM_UNIT_TYPE" val="i"/>
  <p:tag name="KSO_WM_UNIT_INDEX" val="1"/>
</p:tagLst>
</file>

<file path=ppt/tags/tag6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UNIT_SUBTYPE" val="a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9*f*1"/>
  <p:tag name="KSO_WM_UNIT_LAYERLEVEL" val="1"/>
  <p:tag name="KSO_WM_TAG_VERSION" val="1.0"/>
  <p:tag name="KSO_WM_BEAUTIFY_FLAG" val="#wm#"/>
  <p:tag name="KSO_WM_UNIT_PRESET_TEXT" val="单击此处编辑母版文本样式&#10;第二级&#10;第三级&#10;第四级&#10;第五级"/>
</p:tagLst>
</file>

<file path=ppt/tags/tag6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9*i*1"/>
  <p:tag name="KSO_WM_UNIT_LAYERLEVEL" val="1"/>
  <p:tag name="KSO_WM_TAG_VERSION" val="1.0"/>
  <p:tag name="KSO_WM_UNIT_TYPE" val="i"/>
  <p:tag name="KSO_WM_UNIT_INDEX" val="1"/>
</p:tagLst>
</file>

<file path=ppt/tags/tag6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7"/>
  <p:tag name="KSO_WM_UNIT_ID" val="_1*i*7"/>
  <p:tag name="KSO_WM_UNIT_LAYERLEVEL" val="1"/>
  <p:tag name="KSO_WM_TAG_VERSION" val="1.0"/>
</p:tagLst>
</file>

<file path=ppt/tags/tag7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0*i*1"/>
  <p:tag name="KSO_WM_UNIT_LAYERLEVEL" val="1"/>
  <p:tag name="KSO_WM_TAG_VERSION" val="1.0"/>
  <p:tag name="KSO_WM_UNIT_CONTENT_GROUP_TYPE" val="titlestyle"/>
  <p:tag name="KSO_WM_UNIT_TYPE" val="i"/>
  <p:tag name="KSO_WM_UNIT_INDEX" val="1"/>
</p:tagLst>
</file>

<file path=ppt/tags/tag72.xml><?xml version="1.0" encoding="utf-8"?>
<p:tagLst xmlns:p="http://schemas.openxmlformats.org/presentationml/2006/main">
  <p:tag name="KSO_WM_UNIT_ISCONTENTSTITLE" val="0"/>
  <p:tag name="KSO_WM_UNIT_ISNUMDGMTITLE" val="0"/>
  <p:tag name="KSO_WM_UNIT_PRESET_TEXT" val="单击选择预设副标题"/>
  <p:tag name="KSO_WM_UNIT_NOCLEAR" val="0"/>
  <p:tag name="KSO_WM_UNIT_VALUE" val="17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1"/>
  <p:tag name="KSO_WM_UNIT_ID" val="_10*b*1"/>
  <p:tag name="KSO_WM_UNIT_LAYERLEVEL" val="1"/>
  <p:tag name="KSO_WM_TAG_VERSION" val="1.0"/>
  <p:tag name="KSO_WM_BEAUTIFY_FLAG" val="#wm#"/>
  <p:tag name="KSO_WM_UNIT_CONTENT_GROUP_TYPE" val="titlestyle"/>
</p:tagLst>
</file>

<file path=ppt/tags/tag73.xml><?xml version="1.0" encoding="utf-8"?>
<p:tagLst xmlns:p="http://schemas.openxmlformats.org/presentationml/2006/main">
  <p:tag name="KSO_WM_UNIT_ISCONTENTSTITLE" val="0"/>
  <p:tag name="KSO_WM_UNIT_ISNUMDGMTITLE" val="0"/>
  <p:tag name="KSO_WM_UNIT_PRESET_TEXT" val="正文页-预设标题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0*a*1"/>
  <p:tag name="KSO_WM_UNIT_LAYERLEVEL" val="1"/>
  <p:tag name="KSO_WM_TAG_VERSION" val="1.0"/>
  <p:tag name="KSO_WM_BEAUTIFY_FLAG" val="#wm#"/>
  <p:tag name="KSO_WM_UNIT_CONTENT_GROUP_TYPE" val="titlestyle"/>
</p:tagLst>
</file>

<file path=ppt/tags/tag7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"/>
  <p:tag name="KSO_WM_UNIT_LAYERLEVEL" val="1"/>
  <p:tag name="KSO_WM_TAG_VERSION" val="1.0"/>
  <p:tag name="KSO_WM_UNIT_TYPE" val="i"/>
  <p:tag name="KSO_WM_UNIT_INDEX" val="1"/>
</p:tagLst>
</file>

<file path=ppt/tags/tag78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2"/>
  <p:tag name="KSO_WM_UNIT_LAYERLEVEL" val="1"/>
  <p:tag name="KSO_WM_TAG_VERSION" val="1.0"/>
  <p:tag name="KSO_WM_UNIT_TYPE" val="i"/>
  <p:tag name="KSO_WM_UNIT_INDEX" val="2"/>
</p:tagLst>
</file>

<file path=ppt/tags/tag79.xml><?xml version="1.0" encoding="utf-8"?>
<p:tagLst xmlns:p="http://schemas.openxmlformats.org/presentationml/2006/main">
  <p:tag name="KSO_WM_UNIT_FILL_FORE_SCHEMECOLOR_INDEX_BRIGHTNESS" val="0"/>
  <p:tag name="KSO_WM_UNIT_FILL_FORE_SCHEMECOLOR_INDEX" val="14"/>
  <p:tag name="KSO_WM_UNIT_FILL_TYPE" val="1"/>
  <p:tag name="KSO_WM_UNIT_SHADOW_SCHEMECOLOR_INDEX_BRIGHTNESS" val="-0.5"/>
  <p:tag name="KSO_WM_UNIT_SHADOW_SCHEMECOLOR_INDEX" val="14"/>
  <p:tag name="KSO_WM_UNIT_TEXT_FILL_FORE_SCHEMECOLOR_INDEX_BRIGHTNESS" val="0"/>
  <p:tag name="KSO_WM_UNIT_TEXT_FILL_FORE_SCHEMECOLOR_INDEX" val="2"/>
  <p:tag name="KSO_WM_UNIT_TEXT_FILL_TYPE" val="1"/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3"/>
  <p:tag name="KSO_WM_UNIT_LAYERLEVEL" val="1"/>
  <p:tag name="KSO_WM_TAG_VERSION" val="1.0"/>
  <p:tag name="KSO_WM_UNIT_TYPE" val="i"/>
  <p:tag name="KSO_WM_UNIT_INDEX" val="3"/>
</p:tagLst>
</file>

<file path=ppt/tags/tag8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8"/>
  <p:tag name="KSO_WM_UNIT_ID" val="_1*i*8"/>
  <p:tag name="KSO_WM_UNIT_LAYERLEVEL" val="1"/>
  <p:tag name="KSO_WM_TAG_VERSION" val="1.0"/>
</p:tagLst>
</file>

<file path=ppt/tags/tag80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4"/>
  <p:tag name="KSO_WM_UNIT_LAYERLEVEL" val="1"/>
  <p:tag name="KSO_WM_TAG_VERSION" val="1.0"/>
  <p:tag name="KSO_WM_UNIT_CONTENT_GROUP_TYPE" val="contentchip"/>
  <p:tag name="KSO_WM_UNIT_TYPE" val="i"/>
  <p:tag name="KSO_WM_UNIT_INDEX" val="4"/>
</p:tagLst>
</file>

<file path=ppt/tags/tag81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5"/>
  <p:tag name="KSO_WM_UNIT_LAYERLEVEL" val="1"/>
  <p:tag name="KSO_WM_TAG_VERSION" val="1.0"/>
  <p:tag name="KSO_WM_UNIT_TYPE" val="i"/>
  <p:tag name="KSO_WM_UNIT_INDEX" val="5"/>
</p:tagLst>
</file>

<file path=ppt/tags/tag82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6"/>
  <p:tag name="KSO_WM_UNIT_LAYERLEVEL" val="1"/>
  <p:tag name="KSO_WM_TAG_VERSION" val="1.0"/>
  <p:tag name="KSO_WM_UNIT_TYPE" val="i"/>
  <p:tag name="KSO_WM_UNIT_INDEX" val="6"/>
</p:tagLst>
</file>

<file path=ppt/tags/tag8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7"/>
  <p:tag name="KSO_WM_UNIT_LAYERLEVEL" val="1"/>
  <p:tag name="KSO_WM_TAG_VERSION" val="1.0"/>
  <p:tag name="KSO_WM_UNIT_TYPE" val="i"/>
  <p:tag name="KSO_WM_UNIT_INDEX" val="7"/>
</p:tagLst>
</file>

<file path=ppt/tags/tag84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8"/>
  <p:tag name="KSO_WM_UNIT_LAYERLEVEL" val="1"/>
  <p:tag name="KSO_WM_TAG_VERSION" val="1.0"/>
  <p:tag name="KSO_WM_UNIT_CONTENT_GROUP_TYPE" val="contentchip"/>
  <p:tag name="KSO_WM_UNIT_TYPE" val="i"/>
  <p:tag name="KSO_WM_UNIT_INDEX" val="8"/>
</p:tagLst>
</file>

<file path=ppt/tags/tag85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9"/>
  <p:tag name="KSO_WM_UNIT_LAYERLEVEL" val="1"/>
  <p:tag name="KSO_WM_TAG_VERSION" val="1.0"/>
  <p:tag name="KSO_WM_UNIT_CONTENT_GROUP_TYPE" val="contentchip"/>
  <p:tag name="KSO_WM_UNIT_TYPE" val="i"/>
  <p:tag name="KSO_WM_UNIT_INDEX" val="9"/>
</p:tagLst>
</file>

<file path=ppt/tags/tag86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0"/>
  <p:tag name="KSO_WM_UNIT_LAYERLEVEL" val="1"/>
  <p:tag name="KSO_WM_TAG_VERSION" val="1.0"/>
  <p:tag name="KSO_WM_UNIT_CONTENT_GROUP_TYPE" val="contentchip"/>
  <p:tag name="KSO_WM_UNIT_TYPE" val="i"/>
  <p:tag name="KSO_WM_UNIT_INDEX" val="10"/>
</p:tagLst>
</file>

<file path=ppt/tags/tag87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11*i*11"/>
  <p:tag name="KSO_WM_UNIT_LAYERLEVEL" val="1"/>
  <p:tag name="KSO_WM_TAG_VERSION" val="1.0"/>
  <p:tag name="KSO_WM_UNIT_TYPE" val="i"/>
  <p:tag name="KSO_WM_UNIT_INDEX" val="11"/>
</p:tagLst>
</file>

<file path=ppt/tags/tag88.xml><?xml version="1.0" encoding="utf-8"?>
<p:tagLst xmlns:p="http://schemas.openxmlformats.org/presentationml/2006/main">
  <p:tag name="KSO_WM_UNIT_SUBTYPE" val="b"/>
  <p:tag name="KSO_WM_UNIT_PRESET_TEXT" val="汇报人：稻小壳"/>
  <p:tag name="KSO_WM_UNIT_NOCLEAR" val="0"/>
  <p:tag name="KSO_WM_UNIT_VALUE" val="6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_11*f*1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UNIT_ISCONTENTSTITLE" val="0"/>
  <p:tag name="KSO_WM_UNIT_ISNUMDGMTITLE" val="0"/>
  <p:tag name="KSO_WM_UNIT_PRESET_TEXT" val="THANK  YOU"/>
  <p:tag name="KSO_WM_UNIT_NOCLEAR" val="0"/>
  <p:tag name="KSO_WM_UNIT_VALUE" val="1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_11*a*1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CONTENT_GROUP_TYPE" val="contentchip"/>
  <p:tag name="KSO_WM_UNIT_TYPE" val="i"/>
  <p:tag name="KSO_WM_UNIT_INDEX" val="9"/>
  <p:tag name="KSO_WM_UNIT_ID" val="_1*i*9"/>
  <p:tag name="KSO_WM_UNIT_LAYERLEVEL" val="1"/>
  <p:tag name="KSO_WM_TAG_VERSION" val="1.0"/>
</p:tagLst>
</file>

<file path=ppt/tags/tag9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BEAUTIFY_FLAG" val="#wm#"/>
  <p:tag name="KSO_WM_UNIT_HIGHLIGHT" val="0"/>
  <p:tag name="KSO_WM_UNIT_COMPATIBLE" val="0"/>
  <p:tag name="KSO_WM_UNIT_DIAGRAM_ISNUMVISUAL" val="0"/>
  <p:tag name="KSO_WM_UNIT_DIAGRAM_ISREFERUNIT" val="0"/>
  <p:tag name="KSO_WM_UNIT_ID" val="_0*i*1"/>
  <p:tag name="KSO_WM_UNIT_LAYERLEVEL" val="1"/>
  <p:tag name="KSO_WM_TAG_VERSION" val="1.0"/>
  <p:tag name="KSO_WM_UNIT_TYPE" val="i"/>
  <p:tag name="KSO_WM_UNIT_INDEX" val="1"/>
  <p:tag name="KSO_WM_UNIT_CONTENT_GROUP_TYPE" val="titlestyle"/>
</p:tagLst>
</file>

<file path=ppt/tags/tag9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9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30314"/>
</p:tagLst>
</file>

<file path=ppt/tags/tag99.xml><?xml version="1.0" encoding="utf-8"?>
<p:tagLst xmlns:p="http://schemas.openxmlformats.org/presentationml/2006/main">
  <p:tag name="KSO_WM_TEMPLATE_SUBCATEGORY" val="29"/>
  <p:tag name="KSO_WM_TEMPLATE_MASTER_TYPE" val="0"/>
  <p:tag name="KSO_WM_TEMPLATE_COLOR_TYPE" val="0"/>
  <p:tag name="KSO_WM_TAG_VERSION" val="1.0"/>
  <p:tag name="KSO_WM_BEAUTIFY_FLAG" val="#wm#"/>
  <p:tag name="KSO_WM_TEMPLATE_CATEGORY" val="custom"/>
  <p:tag name="KSO_WM_TEMPLATE_INDEX" val="20230314"/>
  <p:tag name="KSO_WM_SPECIAL_SOURCE" val="bdnull"/>
  <p:tag name="KSO_WM_TEMPLATE_THUMBS_INDEX" val="1、9"/>
</p:tagLst>
</file>

<file path=ppt/theme/theme1.xml><?xml version="1.0" encoding="utf-8"?>
<a:theme xmlns:a="http://schemas.openxmlformats.org/drawingml/2006/main" name="Office 主题">
  <a:themeElements>
    <a:clrScheme name="自定义 102">
      <a:dk1>
        <a:srgbClr val="000000"/>
      </a:dk1>
      <a:lt1>
        <a:srgbClr val="FFFFFF"/>
      </a:lt1>
      <a:dk2>
        <a:srgbClr val="011163"/>
      </a:dk2>
      <a:lt2>
        <a:srgbClr val="F3F5FF"/>
      </a:lt2>
      <a:accent1>
        <a:srgbClr val="4864FC"/>
      </a:accent1>
      <a:accent2>
        <a:srgbClr val="6C5EDE"/>
      </a:accent2>
      <a:accent3>
        <a:srgbClr val="9059BF"/>
      </a:accent3>
      <a:accent4>
        <a:srgbClr val="B453A1"/>
      </a:accent4>
      <a:accent5>
        <a:srgbClr val="D84E82"/>
      </a:accent5>
      <a:accent6>
        <a:srgbClr val="FC4864"/>
      </a:accent6>
      <a:hlink>
        <a:srgbClr val="0563C1"/>
      </a:hlink>
      <a:folHlink>
        <a:srgbClr val="954D72"/>
      </a:folHlink>
    </a:clrScheme>
    <a:fontScheme name="自定义 18">
      <a:majorFont>
        <a:latin typeface="MiSans Heavy"/>
        <a:ea typeface="MiSans Heavy"/>
        <a:cs typeface=""/>
      </a:majorFont>
      <a:minorFont>
        <a:latin typeface="MiSans Normal"/>
        <a:ea typeface="MiSans Normal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Sans Normal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MiSans Normal"/>
        <a:font script="Hebr" typeface="MiSans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iSans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MiSans Normal"/>
        <a:ea typeface=""/>
        <a:cs typeface=""/>
        <a:font script="Jpan" typeface="ＭＳ Ｐゴシック"/>
        <a:font script="Hang" typeface="맑은 고딕"/>
        <a:font script="Hans" typeface="MiSans Normal"/>
        <a:font script="Hant" typeface="新細明體"/>
        <a:font script="Arab" typeface="MiSans Normal"/>
        <a:font script="Hebr" typeface="MiSans Norm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MiSans Norm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1080</Words>
  <Application>WPS 演示</Application>
  <PresentationFormat>宽屏</PresentationFormat>
  <Paragraphs>174</Paragraphs>
  <Slides>15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15</vt:i4>
      </vt:variant>
    </vt:vector>
  </HeadingPairs>
  <TitlesOfParts>
    <vt:vector size="27" baseType="lpstr">
      <vt:lpstr>Arial</vt:lpstr>
      <vt:lpstr>宋体</vt:lpstr>
      <vt:lpstr>Wingdings</vt:lpstr>
      <vt:lpstr>MiSans Normal</vt:lpstr>
      <vt:lpstr>Wingdings</vt:lpstr>
      <vt:lpstr>MiSans Heavy</vt:lpstr>
      <vt:lpstr>微软雅黑</vt:lpstr>
      <vt:lpstr>Arial Unicode MS</vt:lpstr>
      <vt:lpstr>MiSans Normal</vt:lpstr>
      <vt:lpstr>Segoe Print</vt:lpstr>
      <vt:lpstr>MiSans Heavy</vt:lpstr>
      <vt:lpstr>Office 主题</vt:lpstr>
      <vt:lpstr>考场编排系统</vt:lpstr>
      <vt:lpstr>目录</vt:lpstr>
      <vt:lpstr>公司介绍</vt:lpstr>
      <vt:lpstr>公司介绍</vt:lpstr>
      <vt:lpstr>系统简介</vt:lpstr>
      <vt:lpstr>系统简介</vt:lpstr>
      <vt:lpstr>功能特点</vt:lpstr>
      <vt:lpstr>排座方式</vt:lpstr>
      <vt:lpstr>排座规则</vt:lpstr>
      <vt:lpstr>排座规则</vt:lpstr>
      <vt:lpstr>排座规则</vt:lpstr>
      <vt:lpstr>排座规则</vt:lpstr>
      <vt:lpstr>应用场景与优势</vt:lpstr>
      <vt:lpstr>应用场景与优势</vt:lpstr>
      <vt:lpstr>THANK 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/>
  <cp:lastModifiedBy>也鱼</cp:lastModifiedBy>
  <cp:revision>243</cp:revision>
  <dcterms:created xsi:type="dcterms:W3CDTF">2019-06-19T02:08:00Z</dcterms:created>
  <dcterms:modified xsi:type="dcterms:W3CDTF">2023-09-25T08:49:19Z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2052-12.1.0.15374</vt:lpwstr>
  </property>
  <property fmtid="{D5CDD505-2E9C-101B-9397-08002B2CF9AE}" pid="3" name="ICV">
    <vt:lpwstr>95C9D6020D8F412898276BBA28D499ED_11</vt:lpwstr>
  </property>
  <property fmtid="{D5CDD505-2E9C-101B-9397-08002B2CF9AE}" pid="4" name="KSOTemplateUUID">
    <vt:lpwstr>v1.0_mb_WWKVAA3calnmZWOTug9OwQ==</vt:lpwstr>
  </property>
</Properties>
</file>