
<file path=[Content_Types].xml><?xml version="1.0" encoding="utf-8"?>
<Types xmlns="http://schemas.openxmlformats.org/package/2006/content-types">
  <Default Extension="jpeg" ContentType="image/jpe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handoutMasterIdLst>
    <p:handoutMasterId r:id="rId28"/>
  </p:handoutMasterIdLst>
  <p:sldIdLst>
    <p:sldId id="256" r:id="rId4"/>
    <p:sldId id="327" r:id="rId6"/>
    <p:sldId id="391" r:id="rId7"/>
    <p:sldId id="372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4" r:id="rId19"/>
    <p:sldId id="405" r:id="rId20"/>
    <p:sldId id="406" r:id="rId21"/>
    <p:sldId id="407" r:id="rId22"/>
    <p:sldId id="408" r:id="rId23"/>
    <p:sldId id="412" r:id="rId24"/>
    <p:sldId id="413" r:id="rId25"/>
    <p:sldId id="414" r:id="rId26"/>
    <p:sldId id="355" r:id="rId27"/>
  </p:sldIdLst>
  <p:sldSz cx="9144000" cy="5143500" type="screen16x9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7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6" autoAdjust="0"/>
    <p:restoredTop sz="94660"/>
  </p:normalViewPr>
  <p:slideViewPr>
    <p:cSldViewPr snapToGrid="0">
      <p:cViewPr>
        <p:scale>
          <a:sx n="75" d="100"/>
          <a:sy n="75" d="100"/>
        </p:scale>
        <p:origin x="-2664" y="-1350"/>
      </p:cViewPr>
      <p:guideLst>
        <p:guide orient="horz" pos="1227"/>
        <p:guide pos="1194"/>
        <p:guide pos="2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0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95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rgbClr val="657DAD"/>
            </a:solidFill>
            <a:ln w="31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explosion val="0"/>
          <c:dPt>
            <c:idx val="0"/>
            <c:bubble3D val="0"/>
            <c:spPr>
              <a:solidFill>
                <a:srgbClr val="FFC000"/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657DAD"/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rgbClr val="657DAD"/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explosion val="0"/>
          <c:dPt>
            <c:idx val="0"/>
            <c:bubble3D val="0"/>
            <c:spPr>
              <a:solidFill>
                <a:srgbClr val="FFC000"/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B838-0A94-4897-8546-E1B5D00A7E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4A-BAE4-40E0-891F-19B66730BA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D3E07-476F-4337-867E-69C0CCCFCD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FEBF7-5C2F-40CF-BFA0-E8069B5DAF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519174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3" name="click.wav"/>
          </p:stSnd>
        </p:sndAc>
      </p:transition>
    </mc:Choice>
    <mc:Fallback>
      <p:transition advTm="5000">
        <p:newsflash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2" name="click.wav"/>
          </p:stSnd>
        </p:sndAc>
      </p:transition>
    </mc:Choice>
    <mc:Fallback>
      <p:transition advTm="5000">
        <p:newsflash/>
        <p:sndAc>
          <p:stSnd>
            <p:snd r:embed="rId2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audio" Target="../media/audio1.wav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8" name="click.wav"/>
          </p:stSnd>
        </p:sndAc>
      </p:transition>
    </mc:Choice>
    <mc:Fallback>
      <p:transition advTm="5000">
        <p:newsflash/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>
    <mc:Choice xmlns:p14="http://schemas.microsoft.com/office/powerpoint/2010/main" Requires="p14">
      <p:transition p14:dur="500" advTm="5000">
        <p:newsflash/>
        <p:sndAc>
          <p:stSnd>
            <p:snd r:embed="rId4" name="click.wav"/>
          </p:stSnd>
        </p:sndAc>
      </p:transition>
    </mc:Choice>
    <mc:Fallback>
      <p:transition advTm="5000">
        <p:newsflash/>
        <p:sndAc>
          <p:stSnd>
            <p:snd r:embed="rId4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4" Type="http://schemas.openxmlformats.org/officeDocument/2006/relationships/notesSlide" Target="../notesSlides/notesSlide1.xml"/><Relationship Id="rId33" Type="http://schemas.openxmlformats.org/officeDocument/2006/relationships/slideLayout" Target="../slideLayouts/slideLayout2.xml"/><Relationship Id="rId32" Type="http://schemas.openxmlformats.org/officeDocument/2006/relationships/audio" Target="../media/audio1.wav"/><Relationship Id="rId31" Type="http://schemas.openxmlformats.org/officeDocument/2006/relationships/image" Target="../media/image3.png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2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4.xml"/><Relationship Id="rId8" Type="http://schemas.openxmlformats.org/officeDocument/2006/relationships/tags" Target="../tags/tag353.xml"/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0" Type="http://schemas.openxmlformats.org/officeDocument/2006/relationships/notesSlide" Target="../notesSlides/notesSlide10.xml"/><Relationship Id="rId5" Type="http://schemas.openxmlformats.org/officeDocument/2006/relationships/tags" Target="../tags/tag350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tags" Target="../tags/tag390.xml"/><Relationship Id="rId46" Type="http://schemas.openxmlformats.org/officeDocument/2006/relationships/image" Target="../media/image21.png"/><Relationship Id="rId45" Type="http://schemas.openxmlformats.org/officeDocument/2006/relationships/tags" Target="../tags/tag389.xml"/><Relationship Id="rId44" Type="http://schemas.openxmlformats.org/officeDocument/2006/relationships/tags" Target="../tags/tag388.xml"/><Relationship Id="rId43" Type="http://schemas.openxmlformats.org/officeDocument/2006/relationships/image" Target="../media/image20.png"/><Relationship Id="rId42" Type="http://schemas.openxmlformats.org/officeDocument/2006/relationships/tags" Target="../tags/tag387.xml"/><Relationship Id="rId41" Type="http://schemas.openxmlformats.org/officeDocument/2006/relationships/tags" Target="../tags/tag386.xml"/><Relationship Id="rId40" Type="http://schemas.openxmlformats.org/officeDocument/2006/relationships/tags" Target="../tags/tag385.xml"/><Relationship Id="rId4" Type="http://schemas.openxmlformats.org/officeDocument/2006/relationships/tags" Target="../tags/tag349.xml"/><Relationship Id="rId39" Type="http://schemas.openxmlformats.org/officeDocument/2006/relationships/tags" Target="../tags/tag384.xml"/><Relationship Id="rId38" Type="http://schemas.openxmlformats.org/officeDocument/2006/relationships/tags" Target="../tags/tag383.xml"/><Relationship Id="rId37" Type="http://schemas.openxmlformats.org/officeDocument/2006/relationships/tags" Target="../tags/tag382.xml"/><Relationship Id="rId36" Type="http://schemas.openxmlformats.org/officeDocument/2006/relationships/tags" Target="../tags/tag381.xml"/><Relationship Id="rId35" Type="http://schemas.openxmlformats.org/officeDocument/2006/relationships/tags" Target="../tags/tag380.xml"/><Relationship Id="rId34" Type="http://schemas.openxmlformats.org/officeDocument/2006/relationships/tags" Target="../tags/tag379.xml"/><Relationship Id="rId33" Type="http://schemas.openxmlformats.org/officeDocument/2006/relationships/tags" Target="../tags/tag378.xml"/><Relationship Id="rId32" Type="http://schemas.openxmlformats.org/officeDocument/2006/relationships/tags" Target="../tags/tag377.xml"/><Relationship Id="rId31" Type="http://schemas.openxmlformats.org/officeDocument/2006/relationships/tags" Target="../tags/tag376.xml"/><Relationship Id="rId30" Type="http://schemas.openxmlformats.org/officeDocument/2006/relationships/tags" Target="../tags/tag375.xml"/><Relationship Id="rId3" Type="http://schemas.openxmlformats.org/officeDocument/2006/relationships/tags" Target="../tags/tag348.xml"/><Relationship Id="rId29" Type="http://schemas.openxmlformats.org/officeDocument/2006/relationships/tags" Target="../tags/tag374.xml"/><Relationship Id="rId28" Type="http://schemas.openxmlformats.org/officeDocument/2006/relationships/tags" Target="../tags/tag373.xml"/><Relationship Id="rId27" Type="http://schemas.openxmlformats.org/officeDocument/2006/relationships/tags" Target="../tags/tag372.xml"/><Relationship Id="rId26" Type="http://schemas.openxmlformats.org/officeDocument/2006/relationships/tags" Target="../tags/tag371.xml"/><Relationship Id="rId25" Type="http://schemas.openxmlformats.org/officeDocument/2006/relationships/tags" Target="../tags/tag370.xml"/><Relationship Id="rId24" Type="http://schemas.openxmlformats.org/officeDocument/2006/relationships/tags" Target="../tags/tag369.xml"/><Relationship Id="rId23" Type="http://schemas.openxmlformats.org/officeDocument/2006/relationships/tags" Target="../tags/tag368.xml"/><Relationship Id="rId22" Type="http://schemas.openxmlformats.org/officeDocument/2006/relationships/tags" Target="../tags/tag367.xml"/><Relationship Id="rId21" Type="http://schemas.openxmlformats.org/officeDocument/2006/relationships/tags" Target="../tags/tag366.xml"/><Relationship Id="rId20" Type="http://schemas.openxmlformats.org/officeDocument/2006/relationships/tags" Target="../tags/tag365.xml"/><Relationship Id="rId2" Type="http://schemas.openxmlformats.org/officeDocument/2006/relationships/tags" Target="../tags/tag347.xml"/><Relationship Id="rId19" Type="http://schemas.openxmlformats.org/officeDocument/2006/relationships/tags" Target="../tags/tag364.xml"/><Relationship Id="rId18" Type="http://schemas.openxmlformats.org/officeDocument/2006/relationships/tags" Target="../tags/tag363.xml"/><Relationship Id="rId17" Type="http://schemas.openxmlformats.org/officeDocument/2006/relationships/tags" Target="../tags/tag362.xml"/><Relationship Id="rId16" Type="http://schemas.openxmlformats.org/officeDocument/2006/relationships/tags" Target="../tags/tag361.xml"/><Relationship Id="rId15" Type="http://schemas.openxmlformats.org/officeDocument/2006/relationships/tags" Target="../tags/tag360.xml"/><Relationship Id="rId14" Type="http://schemas.openxmlformats.org/officeDocument/2006/relationships/tags" Target="../tags/tag359.xml"/><Relationship Id="rId13" Type="http://schemas.openxmlformats.org/officeDocument/2006/relationships/tags" Target="../tags/tag358.xml"/><Relationship Id="rId12" Type="http://schemas.openxmlformats.org/officeDocument/2006/relationships/tags" Target="../tags/tag357.xml"/><Relationship Id="rId11" Type="http://schemas.openxmlformats.org/officeDocument/2006/relationships/tags" Target="../tags/tag356.xml"/><Relationship Id="rId10" Type="http://schemas.openxmlformats.org/officeDocument/2006/relationships/tags" Target="../tags/tag35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98.xml"/><Relationship Id="rId8" Type="http://schemas.openxmlformats.org/officeDocument/2006/relationships/tags" Target="../tags/tag397.xml"/><Relationship Id="rId7" Type="http://schemas.openxmlformats.org/officeDocument/2006/relationships/tags" Target="../tags/tag396.xml"/><Relationship Id="rId6" Type="http://schemas.openxmlformats.org/officeDocument/2006/relationships/tags" Target="../tags/tag395.xml"/><Relationship Id="rId50" Type="http://schemas.openxmlformats.org/officeDocument/2006/relationships/notesSlide" Target="../notesSlides/notesSlide11.xml"/><Relationship Id="rId5" Type="http://schemas.openxmlformats.org/officeDocument/2006/relationships/tags" Target="../tags/tag394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tags" Target="../tags/tag434.xml"/><Relationship Id="rId46" Type="http://schemas.openxmlformats.org/officeDocument/2006/relationships/tags" Target="../tags/tag433.xml"/><Relationship Id="rId45" Type="http://schemas.openxmlformats.org/officeDocument/2006/relationships/image" Target="../media/image23.png"/><Relationship Id="rId44" Type="http://schemas.openxmlformats.org/officeDocument/2006/relationships/tags" Target="../tags/tag432.xml"/><Relationship Id="rId43" Type="http://schemas.openxmlformats.org/officeDocument/2006/relationships/image" Target="../media/image22.png"/><Relationship Id="rId42" Type="http://schemas.openxmlformats.org/officeDocument/2006/relationships/tags" Target="../tags/tag431.xml"/><Relationship Id="rId41" Type="http://schemas.openxmlformats.org/officeDocument/2006/relationships/tags" Target="../tags/tag430.xml"/><Relationship Id="rId40" Type="http://schemas.openxmlformats.org/officeDocument/2006/relationships/tags" Target="../tags/tag429.xml"/><Relationship Id="rId4" Type="http://schemas.openxmlformats.org/officeDocument/2006/relationships/tags" Target="../tags/tag393.xml"/><Relationship Id="rId39" Type="http://schemas.openxmlformats.org/officeDocument/2006/relationships/tags" Target="../tags/tag428.xml"/><Relationship Id="rId38" Type="http://schemas.openxmlformats.org/officeDocument/2006/relationships/tags" Target="../tags/tag427.xml"/><Relationship Id="rId37" Type="http://schemas.openxmlformats.org/officeDocument/2006/relationships/tags" Target="../tags/tag426.xml"/><Relationship Id="rId36" Type="http://schemas.openxmlformats.org/officeDocument/2006/relationships/tags" Target="../tags/tag425.xml"/><Relationship Id="rId35" Type="http://schemas.openxmlformats.org/officeDocument/2006/relationships/tags" Target="../tags/tag424.xml"/><Relationship Id="rId34" Type="http://schemas.openxmlformats.org/officeDocument/2006/relationships/tags" Target="../tags/tag423.xml"/><Relationship Id="rId33" Type="http://schemas.openxmlformats.org/officeDocument/2006/relationships/tags" Target="../tags/tag422.xml"/><Relationship Id="rId32" Type="http://schemas.openxmlformats.org/officeDocument/2006/relationships/tags" Target="../tags/tag421.xml"/><Relationship Id="rId31" Type="http://schemas.openxmlformats.org/officeDocument/2006/relationships/tags" Target="../tags/tag420.xml"/><Relationship Id="rId30" Type="http://schemas.openxmlformats.org/officeDocument/2006/relationships/tags" Target="../tags/tag419.xml"/><Relationship Id="rId3" Type="http://schemas.openxmlformats.org/officeDocument/2006/relationships/tags" Target="../tags/tag392.xml"/><Relationship Id="rId29" Type="http://schemas.openxmlformats.org/officeDocument/2006/relationships/tags" Target="../tags/tag418.xml"/><Relationship Id="rId28" Type="http://schemas.openxmlformats.org/officeDocument/2006/relationships/tags" Target="../tags/tag417.xml"/><Relationship Id="rId27" Type="http://schemas.openxmlformats.org/officeDocument/2006/relationships/tags" Target="../tags/tag416.xml"/><Relationship Id="rId26" Type="http://schemas.openxmlformats.org/officeDocument/2006/relationships/tags" Target="../tags/tag415.xml"/><Relationship Id="rId25" Type="http://schemas.openxmlformats.org/officeDocument/2006/relationships/tags" Target="../tags/tag414.xml"/><Relationship Id="rId24" Type="http://schemas.openxmlformats.org/officeDocument/2006/relationships/tags" Target="../tags/tag413.xml"/><Relationship Id="rId23" Type="http://schemas.openxmlformats.org/officeDocument/2006/relationships/tags" Target="../tags/tag412.xml"/><Relationship Id="rId22" Type="http://schemas.openxmlformats.org/officeDocument/2006/relationships/tags" Target="../tags/tag411.xml"/><Relationship Id="rId21" Type="http://schemas.openxmlformats.org/officeDocument/2006/relationships/tags" Target="../tags/tag410.xml"/><Relationship Id="rId20" Type="http://schemas.openxmlformats.org/officeDocument/2006/relationships/tags" Target="../tags/tag409.xml"/><Relationship Id="rId2" Type="http://schemas.openxmlformats.org/officeDocument/2006/relationships/tags" Target="../tags/tag391.xml"/><Relationship Id="rId19" Type="http://schemas.openxmlformats.org/officeDocument/2006/relationships/tags" Target="../tags/tag408.xml"/><Relationship Id="rId18" Type="http://schemas.openxmlformats.org/officeDocument/2006/relationships/tags" Target="../tags/tag407.xml"/><Relationship Id="rId17" Type="http://schemas.openxmlformats.org/officeDocument/2006/relationships/tags" Target="../tags/tag406.xml"/><Relationship Id="rId16" Type="http://schemas.openxmlformats.org/officeDocument/2006/relationships/tags" Target="../tags/tag405.xml"/><Relationship Id="rId15" Type="http://schemas.openxmlformats.org/officeDocument/2006/relationships/tags" Target="../tags/tag404.xml"/><Relationship Id="rId14" Type="http://schemas.openxmlformats.org/officeDocument/2006/relationships/tags" Target="../tags/tag403.xml"/><Relationship Id="rId13" Type="http://schemas.openxmlformats.org/officeDocument/2006/relationships/tags" Target="../tags/tag402.xml"/><Relationship Id="rId12" Type="http://schemas.openxmlformats.org/officeDocument/2006/relationships/tags" Target="../tags/tag401.xml"/><Relationship Id="rId11" Type="http://schemas.openxmlformats.org/officeDocument/2006/relationships/tags" Target="../tags/tag400.xml"/><Relationship Id="rId10" Type="http://schemas.openxmlformats.org/officeDocument/2006/relationships/tags" Target="../tags/tag399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42.xml"/><Relationship Id="rId8" Type="http://schemas.openxmlformats.org/officeDocument/2006/relationships/tags" Target="../tags/tag441.xml"/><Relationship Id="rId7" Type="http://schemas.openxmlformats.org/officeDocument/2006/relationships/tags" Target="../tags/tag440.xml"/><Relationship Id="rId6" Type="http://schemas.openxmlformats.org/officeDocument/2006/relationships/tags" Target="../tags/tag439.xml"/><Relationship Id="rId50" Type="http://schemas.openxmlformats.org/officeDocument/2006/relationships/notesSlide" Target="../notesSlides/notesSlide12.xml"/><Relationship Id="rId5" Type="http://schemas.openxmlformats.org/officeDocument/2006/relationships/tags" Target="../tags/tag438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image" Target="../media/image25.png"/><Relationship Id="rId46" Type="http://schemas.openxmlformats.org/officeDocument/2006/relationships/tags" Target="../tags/tag478.xml"/><Relationship Id="rId45" Type="http://schemas.openxmlformats.org/officeDocument/2006/relationships/image" Target="../media/image24.png"/><Relationship Id="rId44" Type="http://schemas.openxmlformats.org/officeDocument/2006/relationships/tags" Target="../tags/tag477.xml"/><Relationship Id="rId43" Type="http://schemas.openxmlformats.org/officeDocument/2006/relationships/tags" Target="../tags/tag476.xml"/><Relationship Id="rId42" Type="http://schemas.openxmlformats.org/officeDocument/2006/relationships/tags" Target="../tags/tag475.xml"/><Relationship Id="rId41" Type="http://schemas.openxmlformats.org/officeDocument/2006/relationships/tags" Target="../tags/tag474.xml"/><Relationship Id="rId40" Type="http://schemas.openxmlformats.org/officeDocument/2006/relationships/tags" Target="../tags/tag473.xml"/><Relationship Id="rId4" Type="http://schemas.openxmlformats.org/officeDocument/2006/relationships/tags" Target="../tags/tag437.xml"/><Relationship Id="rId39" Type="http://schemas.openxmlformats.org/officeDocument/2006/relationships/tags" Target="../tags/tag472.xml"/><Relationship Id="rId38" Type="http://schemas.openxmlformats.org/officeDocument/2006/relationships/tags" Target="../tags/tag471.xml"/><Relationship Id="rId37" Type="http://schemas.openxmlformats.org/officeDocument/2006/relationships/tags" Target="../tags/tag470.xml"/><Relationship Id="rId36" Type="http://schemas.openxmlformats.org/officeDocument/2006/relationships/tags" Target="../tags/tag469.xml"/><Relationship Id="rId35" Type="http://schemas.openxmlformats.org/officeDocument/2006/relationships/tags" Target="../tags/tag468.xml"/><Relationship Id="rId34" Type="http://schemas.openxmlformats.org/officeDocument/2006/relationships/tags" Target="../tags/tag467.xml"/><Relationship Id="rId33" Type="http://schemas.openxmlformats.org/officeDocument/2006/relationships/tags" Target="../tags/tag466.xml"/><Relationship Id="rId32" Type="http://schemas.openxmlformats.org/officeDocument/2006/relationships/tags" Target="../tags/tag465.xml"/><Relationship Id="rId31" Type="http://schemas.openxmlformats.org/officeDocument/2006/relationships/tags" Target="../tags/tag464.xml"/><Relationship Id="rId30" Type="http://schemas.openxmlformats.org/officeDocument/2006/relationships/tags" Target="../tags/tag463.xml"/><Relationship Id="rId3" Type="http://schemas.openxmlformats.org/officeDocument/2006/relationships/tags" Target="../tags/tag436.xml"/><Relationship Id="rId29" Type="http://schemas.openxmlformats.org/officeDocument/2006/relationships/tags" Target="../tags/tag462.xml"/><Relationship Id="rId28" Type="http://schemas.openxmlformats.org/officeDocument/2006/relationships/tags" Target="../tags/tag461.xml"/><Relationship Id="rId27" Type="http://schemas.openxmlformats.org/officeDocument/2006/relationships/tags" Target="../tags/tag460.xml"/><Relationship Id="rId26" Type="http://schemas.openxmlformats.org/officeDocument/2006/relationships/tags" Target="../tags/tag459.xml"/><Relationship Id="rId25" Type="http://schemas.openxmlformats.org/officeDocument/2006/relationships/tags" Target="../tags/tag458.xml"/><Relationship Id="rId24" Type="http://schemas.openxmlformats.org/officeDocument/2006/relationships/tags" Target="../tags/tag457.xml"/><Relationship Id="rId23" Type="http://schemas.openxmlformats.org/officeDocument/2006/relationships/tags" Target="../tags/tag456.xml"/><Relationship Id="rId22" Type="http://schemas.openxmlformats.org/officeDocument/2006/relationships/tags" Target="../tags/tag455.xml"/><Relationship Id="rId21" Type="http://schemas.openxmlformats.org/officeDocument/2006/relationships/tags" Target="../tags/tag454.xml"/><Relationship Id="rId20" Type="http://schemas.openxmlformats.org/officeDocument/2006/relationships/tags" Target="../tags/tag453.xml"/><Relationship Id="rId2" Type="http://schemas.openxmlformats.org/officeDocument/2006/relationships/tags" Target="../tags/tag435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tags" Target="../tags/tag450.xml"/><Relationship Id="rId16" Type="http://schemas.openxmlformats.org/officeDocument/2006/relationships/tags" Target="../tags/tag449.xml"/><Relationship Id="rId15" Type="http://schemas.openxmlformats.org/officeDocument/2006/relationships/tags" Target="../tags/tag448.xml"/><Relationship Id="rId14" Type="http://schemas.openxmlformats.org/officeDocument/2006/relationships/tags" Target="../tags/tag447.xml"/><Relationship Id="rId13" Type="http://schemas.openxmlformats.org/officeDocument/2006/relationships/tags" Target="../tags/tag446.xml"/><Relationship Id="rId12" Type="http://schemas.openxmlformats.org/officeDocument/2006/relationships/tags" Target="../tags/tag445.xml"/><Relationship Id="rId11" Type="http://schemas.openxmlformats.org/officeDocument/2006/relationships/tags" Target="../tags/tag444.xml"/><Relationship Id="rId10" Type="http://schemas.openxmlformats.org/officeDocument/2006/relationships/tags" Target="../tags/tag443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86.xml"/><Relationship Id="rId8" Type="http://schemas.openxmlformats.org/officeDocument/2006/relationships/tags" Target="../tags/tag485.xml"/><Relationship Id="rId7" Type="http://schemas.openxmlformats.org/officeDocument/2006/relationships/tags" Target="../tags/tag484.xml"/><Relationship Id="rId6" Type="http://schemas.openxmlformats.org/officeDocument/2006/relationships/tags" Target="../tags/tag483.xml"/><Relationship Id="rId52" Type="http://schemas.openxmlformats.org/officeDocument/2006/relationships/notesSlide" Target="../notesSlides/notesSlide13.xml"/><Relationship Id="rId51" Type="http://schemas.openxmlformats.org/officeDocument/2006/relationships/slideLayout" Target="../slideLayouts/slideLayout2.xml"/><Relationship Id="rId50" Type="http://schemas.openxmlformats.org/officeDocument/2006/relationships/audio" Target="../media/audio1.wav"/><Relationship Id="rId5" Type="http://schemas.openxmlformats.org/officeDocument/2006/relationships/tags" Target="../tags/tag482.xml"/><Relationship Id="rId49" Type="http://schemas.openxmlformats.org/officeDocument/2006/relationships/tags" Target="../tags/tag524.xml"/><Relationship Id="rId48" Type="http://schemas.openxmlformats.org/officeDocument/2006/relationships/tags" Target="../tags/tag523.xml"/><Relationship Id="rId47" Type="http://schemas.openxmlformats.org/officeDocument/2006/relationships/image" Target="../media/image27.png"/><Relationship Id="rId46" Type="http://schemas.openxmlformats.org/officeDocument/2006/relationships/tags" Target="../tags/tag522.xml"/><Relationship Id="rId45" Type="http://schemas.openxmlformats.org/officeDocument/2006/relationships/image" Target="../media/image26.png"/><Relationship Id="rId44" Type="http://schemas.openxmlformats.org/officeDocument/2006/relationships/tags" Target="../tags/tag521.xml"/><Relationship Id="rId43" Type="http://schemas.openxmlformats.org/officeDocument/2006/relationships/tags" Target="../tags/tag520.xml"/><Relationship Id="rId42" Type="http://schemas.openxmlformats.org/officeDocument/2006/relationships/tags" Target="../tags/tag519.xml"/><Relationship Id="rId41" Type="http://schemas.openxmlformats.org/officeDocument/2006/relationships/tags" Target="../tags/tag518.xml"/><Relationship Id="rId40" Type="http://schemas.openxmlformats.org/officeDocument/2006/relationships/tags" Target="../tags/tag517.xml"/><Relationship Id="rId4" Type="http://schemas.openxmlformats.org/officeDocument/2006/relationships/tags" Target="../tags/tag481.xml"/><Relationship Id="rId39" Type="http://schemas.openxmlformats.org/officeDocument/2006/relationships/tags" Target="../tags/tag516.xml"/><Relationship Id="rId38" Type="http://schemas.openxmlformats.org/officeDocument/2006/relationships/tags" Target="../tags/tag515.xml"/><Relationship Id="rId37" Type="http://schemas.openxmlformats.org/officeDocument/2006/relationships/tags" Target="../tags/tag514.xml"/><Relationship Id="rId36" Type="http://schemas.openxmlformats.org/officeDocument/2006/relationships/tags" Target="../tags/tag513.xml"/><Relationship Id="rId35" Type="http://schemas.openxmlformats.org/officeDocument/2006/relationships/tags" Target="../tags/tag512.xml"/><Relationship Id="rId34" Type="http://schemas.openxmlformats.org/officeDocument/2006/relationships/tags" Target="../tags/tag511.xml"/><Relationship Id="rId33" Type="http://schemas.openxmlformats.org/officeDocument/2006/relationships/tags" Target="../tags/tag510.xml"/><Relationship Id="rId32" Type="http://schemas.openxmlformats.org/officeDocument/2006/relationships/tags" Target="../tags/tag509.xml"/><Relationship Id="rId31" Type="http://schemas.openxmlformats.org/officeDocument/2006/relationships/tags" Target="../tags/tag508.xml"/><Relationship Id="rId30" Type="http://schemas.openxmlformats.org/officeDocument/2006/relationships/tags" Target="../tags/tag507.xml"/><Relationship Id="rId3" Type="http://schemas.openxmlformats.org/officeDocument/2006/relationships/tags" Target="../tags/tag480.xml"/><Relationship Id="rId29" Type="http://schemas.openxmlformats.org/officeDocument/2006/relationships/tags" Target="../tags/tag506.xml"/><Relationship Id="rId28" Type="http://schemas.openxmlformats.org/officeDocument/2006/relationships/tags" Target="../tags/tag505.xml"/><Relationship Id="rId27" Type="http://schemas.openxmlformats.org/officeDocument/2006/relationships/tags" Target="../tags/tag504.xml"/><Relationship Id="rId26" Type="http://schemas.openxmlformats.org/officeDocument/2006/relationships/tags" Target="../tags/tag503.xml"/><Relationship Id="rId25" Type="http://schemas.openxmlformats.org/officeDocument/2006/relationships/tags" Target="../tags/tag502.xml"/><Relationship Id="rId24" Type="http://schemas.openxmlformats.org/officeDocument/2006/relationships/tags" Target="../tags/tag501.xml"/><Relationship Id="rId23" Type="http://schemas.openxmlformats.org/officeDocument/2006/relationships/tags" Target="../tags/tag500.xml"/><Relationship Id="rId22" Type="http://schemas.openxmlformats.org/officeDocument/2006/relationships/tags" Target="../tags/tag499.xml"/><Relationship Id="rId21" Type="http://schemas.openxmlformats.org/officeDocument/2006/relationships/tags" Target="../tags/tag498.xml"/><Relationship Id="rId20" Type="http://schemas.openxmlformats.org/officeDocument/2006/relationships/tags" Target="../tags/tag497.xml"/><Relationship Id="rId2" Type="http://schemas.openxmlformats.org/officeDocument/2006/relationships/tags" Target="../tags/tag479.xml"/><Relationship Id="rId19" Type="http://schemas.openxmlformats.org/officeDocument/2006/relationships/tags" Target="../tags/tag496.xml"/><Relationship Id="rId18" Type="http://schemas.openxmlformats.org/officeDocument/2006/relationships/tags" Target="../tags/tag495.xml"/><Relationship Id="rId17" Type="http://schemas.openxmlformats.org/officeDocument/2006/relationships/tags" Target="../tags/tag494.xml"/><Relationship Id="rId16" Type="http://schemas.openxmlformats.org/officeDocument/2006/relationships/tags" Target="../tags/tag493.xml"/><Relationship Id="rId15" Type="http://schemas.openxmlformats.org/officeDocument/2006/relationships/tags" Target="../tags/tag492.xml"/><Relationship Id="rId14" Type="http://schemas.openxmlformats.org/officeDocument/2006/relationships/tags" Target="../tags/tag491.xml"/><Relationship Id="rId13" Type="http://schemas.openxmlformats.org/officeDocument/2006/relationships/tags" Target="../tags/tag490.xml"/><Relationship Id="rId12" Type="http://schemas.openxmlformats.org/officeDocument/2006/relationships/tags" Target="../tags/tag489.xml"/><Relationship Id="rId11" Type="http://schemas.openxmlformats.org/officeDocument/2006/relationships/tags" Target="../tags/tag488.xml"/><Relationship Id="rId10" Type="http://schemas.openxmlformats.org/officeDocument/2006/relationships/tags" Target="../tags/tag487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32.xml"/><Relationship Id="rId8" Type="http://schemas.openxmlformats.org/officeDocument/2006/relationships/tags" Target="../tags/tag531.xml"/><Relationship Id="rId7" Type="http://schemas.openxmlformats.org/officeDocument/2006/relationships/tags" Target="../tags/tag530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8" Type="http://schemas.openxmlformats.org/officeDocument/2006/relationships/notesSlide" Target="../notesSlides/notesSlide14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567.xml"/><Relationship Id="rId44" Type="http://schemas.openxmlformats.org/officeDocument/2006/relationships/image" Target="../media/image28.png"/><Relationship Id="rId43" Type="http://schemas.openxmlformats.org/officeDocument/2006/relationships/tags" Target="../tags/tag566.xml"/><Relationship Id="rId42" Type="http://schemas.openxmlformats.org/officeDocument/2006/relationships/tags" Target="../tags/tag565.xml"/><Relationship Id="rId41" Type="http://schemas.openxmlformats.org/officeDocument/2006/relationships/tags" Target="../tags/tag564.xml"/><Relationship Id="rId40" Type="http://schemas.openxmlformats.org/officeDocument/2006/relationships/tags" Target="../tags/tag563.xml"/><Relationship Id="rId4" Type="http://schemas.openxmlformats.org/officeDocument/2006/relationships/tags" Target="../tags/tag527.xml"/><Relationship Id="rId39" Type="http://schemas.openxmlformats.org/officeDocument/2006/relationships/tags" Target="../tags/tag562.xml"/><Relationship Id="rId38" Type="http://schemas.openxmlformats.org/officeDocument/2006/relationships/tags" Target="../tags/tag561.xml"/><Relationship Id="rId37" Type="http://schemas.openxmlformats.org/officeDocument/2006/relationships/tags" Target="../tags/tag560.xml"/><Relationship Id="rId36" Type="http://schemas.openxmlformats.org/officeDocument/2006/relationships/tags" Target="../tags/tag559.xml"/><Relationship Id="rId35" Type="http://schemas.openxmlformats.org/officeDocument/2006/relationships/tags" Target="../tags/tag558.xml"/><Relationship Id="rId34" Type="http://schemas.openxmlformats.org/officeDocument/2006/relationships/tags" Target="../tags/tag557.xml"/><Relationship Id="rId33" Type="http://schemas.openxmlformats.org/officeDocument/2006/relationships/tags" Target="../tags/tag556.xml"/><Relationship Id="rId32" Type="http://schemas.openxmlformats.org/officeDocument/2006/relationships/tags" Target="../tags/tag555.xml"/><Relationship Id="rId31" Type="http://schemas.openxmlformats.org/officeDocument/2006/relationships/tags" Target="../tags/tag554.xml"/><Relationship Id="rId30" Type="http://schemas.openxmlformats.org/officeDocument/2006/relationships/tags" Target="../tags/tag553.xml"/><Relationship Id="rId3" Type="http://schemas.openxmlformats.org/officeDocument/2006/relationships/tags" Target="../tags/tag526.xml"/><Relationship Id="rId29" Type="http://schemas.openxmlformats.org/officeDocument/2006/relationships/tags" Target="../tags/tag552.xml"/><Relationship Id="rId28" Type="http://schemas.openxmlformats.org/officeDocument/2006/relationships/tags" Target="../tags/tag551.xml"/><Relationship Id="rId27" Type="http://schemas.openxmlformats.org/officeDocument/2006/relationships/tags" Target="../tags/tag550.xml"/><Relationship Id="rId26" Type="http://schemas.openxmlformats.org/officeDocument/2006/relationships/tags" Target="../tags/tag549.xml"/><Relationship Id="rId25" Type="http://schemas.openxmlformats.org/officeDocument/2006/relationships/tags" Target="../tags/tag548.xml"/><Relationship Id="rId24" Type="http://schemas.openxmlformats.org/officeDocument/2006/relationships/tags" Target="../tags/tag547.xml"/><Relationship Id="rId23" Type="http://schemas.openxmlformats.org/officeDocument/2006/relationships/tags" Target="../tags/tag546.xml"/><Relationship Id="rId22" Type="http://schemas.openxmlformats.org/officeDocument/2006/relationships/tags" Target="../tags/tag545.xml"/><Relationship Id="rId21" Type="http://schemas.openxmlformats.org/officeDocument/2006/relationships/tags" Target="../tags/tag544.xml"/><Relationship Id="rId20" Type="http://schemas.openxmlformats.org/officeDocument/2006/relationships/tags" Target="../tags/tag543.xml"/><Relationship Id="rId2" Type="http://schemas.openxmlformats.org/officeDocument/2006/relationships/tags" Target="../tags/tag525.xml"/><Relationship Id="rId19" Type="http://schemas.openxmlformats.org/officeDocument/2006/relationships/tags" Target="../tags/tag542.xml"/><Relationship Id="rId18" Type="http://schemas.openxmlformats.org/officeDocument/2006/relationships/tags" Target="../tags/tag541.xml"/><Relationship Id="rId17" Type="http://schemas.openxmlformats.org/officeDocument/2006/relationships/tags" Target="../tags/tag540.xml"/><Relationship Id="rId16" Type="http://schemas.openxmlformats.org/officeDocument/2006/relationships/tags" Target="../tags/tag539.xml"/><Relationship Id="rId15" Type="http://schemas.openxmlformats.org/officeDocument/2006/relationships/tags" Target="../tags/tag538.xml"/><Relationship Id="rId14" Type="http://schemas.openxmlformats.org/officeDocument/2006/relationships/tags" Target="../tags/tag537.xml"/><Relationship Id="rId13" Type="http://schemas.openxmlformats.org/officeDocument/2006/relationships/tags" Target="../tags/tag536.xml"/><Relationship Id="rId12" Type="http://schemas.openxmlformats.org/officeDocument/2006/relationships/tags" Target="../tags/tag535.xml"/><Relationship Id="rId11" Type="http://schemas.openxmlformats.org/officeDocument/2006/relationships/tags" Target="../tags/tag534.xml"/><Relationship Id="rId10" Type="http://schemas.openxmlformats.org/officeDocument/2006/relationships/tags" Target="../tags/tag533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75.xml"/><Relationship Id="rId8" Type="http://schemas.openxmlformats.org/officeDocument/2006/relationships/tags" Target="../tags/tag574.xml"/><Relationship Id="rId7" Type="http://schemas.openxmlformats.org/officeDocument/2006/relationships/tags" Target="../tags/tag573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8" Type="http://schemas.openxmlformats.org/officeDocument/2006/relationships/notesSlide" Target="../notesSlides/notesSlide15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image" Target="../media/image29.png"/><Relationship Id="rId44" Type="http://schemas.openxmlformats.org/officeDocument/2006/relationships/tags" Target="../tags/tag610.xml"/><Relationship Id="rId43" Type="http://schemas.openxmlformats.org/officeDocument/2006/relationships/tags" Target="../tags/tag609.xml"/><Relationship Id="rId42" Type="http://schemas.openxmlformats.org/officeDocument/2006/relationships/tags" Target="../tags/tag608.xml"/><Relationship Id="rId41" Type="http://schemas.openxmlformats.org/officeDocument/2006/relationships/tags" Target="../tags/tag607.xml"/><Relationship Id="rId40" Type="http://schemas.openxmlformats.org/officeDocument/2006/relationships/tags" Target="../tags/tag606.xml"/><Relationship Id="rId4" Type="http://schemas.openxmlformats.org/officeDocument/2006/relationships/tags" Target="../tags/tag570.xml"/><Relationship Id="rId39" Type="http://schemas.openxmlformats.org/officeDocument/2006/relationships/tags" Target="../tags/tag605.xml"/><Relationship Id="rId38" Type="http://schemas.openxmlformats.org/officeDocument/2006/relationships/tags" Target="../tags/tag604.xml"/><Relationship Id="rId37" Type="http://schemas.openxmlformats.org/officeDocument/2006/relationships/tags" Target="../tags/tag603.xml"/><Relationship Id="rId36" Type="http://schemas.openxmlformats.org/officeDocument/2006/relationships/tags" Target="../tags/tag602.xml"/><Relationship Id="rId35" Type="http://schemas.openxmlformats.org/officeDocument/2006/relationships/tags" Target="../tags/tag601.xml"/><Relationship Id="rId34" Type="http://schemas.openxmlformats.org/officeDocument/2006/relationships/tags" Target="../tags/tag600.xml"/><Relationship Id="rId33" Type="http://schemas.openxmlformats.org/officeDocument/2006/relationships/tags" Target="../tags/tag599.xml"/><Relationship Id="rId32" Type="http://schemas.openxmlformats.org/officeDocument/2006/relationships/tags" Target="../tags/tag598.xml"/><Relationship Id="rId31" Type="http://schemas.openxmlformats.org/officeDocument/2006/relationships/tags" Target="../tags/tag597.xml"/><Relationship Id="rId30" Type="http://schemas.openxmlformats.org/officeDocument/2006/relationships/tags" Target="../tags/tag596.xml"/><Relationship Id="rId3" Type="http://schemas.openxmlformats.org/officeDocument/2006/relationships/tags" Target="../tags/tag569.xml"/><Relationship Id="rId29" Type="http://schemas.openxmlformats.org/officeDocument/2006/relationships/tags" Target="../tags/tag595.xml"/><Relationship Id="rId28" Type="http://schemas.openxmlformats.org/officeDocument/2006/relationships/tags" Target="../tags/tag594.xml"/><Relationship Id="rId27" Type="http://schemas.openxmlformats.org/officeDocument/2006/relationships/tags" Target="../tags/tag593.xml"/><Relationship Id="rId26" Type="http://schemas.openxmlformats.org/officeDocument/2006/relationships/tags" Target="../tags/tag592.xml"/><Relationship Id="rId25" Type="http://schemas.openxmlformats.org/officeDocument/2006/relationships/tags" Target="../tags/tag591.xml"/><Relationship Id="rId24" Type="http://schemas.openxmlformats.org/officeDocument/2006/relationships/tags" Target="../tags/tag590.xml"/><Relationship Id="rId23" Type="http://schemas.openxmlformats.org/officeDocument/2006/relationships/tags" Target="../tags/tag589.xml"/><Relationship Id="rId22" Type="http://schemas.openxmlformats.org/officeDocument/2006/relationships/tags" Target="../tags/tag588.xml"/><Relationship Id="rId21" Type="http://schemas.openxmlformats.org/officeDocument/2006/relationships/tags" Target="../tags/tag587.xml"/><Relationship Id="rId20" Type="http://schemas.openxmlformats.org/officeDocument/2006/relationships/tags" Target="../tags/tag586.xml"/><Relationship Id="rId2" Type="http://schemas.openxmlformats.org/officeDocument/2006/relationships/tags" Target="../tags/tag568.xml"/><Relationship Id="rId19" Type="http://schemas.openxmlformats.org/officeDocument/2006/relationships/tags" Target="../tags/tag585.xml"/><Relationship Id="rId18" Type="http://schemas.openxmlformats.org/officeDocument/2006/relationships/tags" Target="../tags/tag584.xml"/><Relationship Id="rId17" Type="http://schemas.openxmlformats.org/officeDocument/2006/relationships/tags" Target="../tags/tag583.xml"/><Relationship Id="rId16" Type="http://schemas.openxmlformats.org/officeDocument/2006/relationships/tags" Target="../tags/tag582.xml"/><Relationship Id="rId15" Type="http://schemas.openxmlformats.org/officeDocument/2006/relationships/tags" Target="../tags/tag581.xml"/><Relationship Id="rId14" Type="http://schemas.openxmlformats.org/officeDocument/2006/relationships/tags" Target="../tags/tag580.xml"/><Relationship Id="rId13" Type="http://schemas.openxmlformats.org/officeDocument/2006/relationships/tags" Target="../tags/tag579.xml"/><Relationship Id="rId12" Type="http://schemas.openxmlformats.org/officeDocument/2006/relationships/tags" Target="../tags/tag578.xml"/><Relationship Id="rId11" Type="http://schemas.openxmlformats.org/officeDocument/2006/relationships/tags" Target="../tags/tag577.xml"/><Relationship Id="rId10" Type="http://schemas.openxmlformats.org/officeDocument/2006/relationships/tags" Target="../tags/tag576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18.xml"/><Relationship Id="rId8" Type="http://schemas.openxmlformats.org/officeDocument/2006/relationships/tags" Target="../tags/tag617.xml"/><Relationship Id="rId7" Type="http://schemas.openxmlformats.org/officeDocument/2006/relationships/tags" Target="../tags/tag616.xml"/><Relationship Id="rId6" Type="http://schemas.openxmlformats.org/officeDocument/2006/relationships/tags" Target="../tags/tag615.xml"/><Relationship Id="rId5" Type="http://schemas.openxmlformats.org/officeDocument/2006/relationships/tags" Target="../tags/tag614.xml"/><Relationship Id="rId48" Type="http://schemas.openxmlformats.org/officeDocument/2006/relationships/notesSlide" Target="../notesSlides/notesSlide16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653.xml"/><Relationship Id="rId44" Type="http://schemas.openxmlformats.org/officeDocument/2006/relationships/image" Target="../media/image30.png"/><Relationship Id="rId43" Type="http://schemas.openxmlformats.org/officeDocument/2006/relationships/tags" Target="../tags/tag652.xml"/><Relationship Id="rId42" Type="http://schemas.openxmlformats.org/officeDocument/2006/relationships/tags" Target="../tags/tag651.xml"/><Relationship Id="rId41" Type="http://schemas.openxmlformats.org/officeDocument/2006/relationships/tags" Target="../tags/tag650.xml"/><Relationship Id="rId40" Type="http://schemas.openxmlformats.org/officeDocument/2006/relationships/tags" Target="../tags/tag649.xml"/><Relationship Id="rId4" Type="http://schemas.openxmlformats.org/officeDocument/2006/relationships/tags" Target="../tags/tag613.xml"/><Relationship Id="rId39" Type="http://schemas.openxmlformats.org/officeDocument/2006/relationships/tags" Target="../tags/tag648.xml"/><Relationship Id="rId38" Type="http://schemas.openxmlformats.org/officeDocument/2006/relationships/tags" Target="../tags/tag647.xml"/><Relationship Id="rId37" Type="http://schemas.openxmlformats.org/officeDocument/2006/relationships/tags" Target="../tags/tag646.xml"/><Relationship Id="rId36" Type="http://schemas.openxmlformats.org/officeDocument/2006/relationships/tags" Target="../tags/tag645.xml"/><Relationship Id="rId35" Type="http://schemas.openxmlformats.org/officeDocument/2006/relationships/tags" Target="../tags/tag644.xml"/><Relationship Id="rId34" Type="http://schemas.openxmlformats.org/officeDocument/2006/relationships/tags" Target="../tags/tag643.xml"/><Relationship Id="rId33" Type="http://schemas.openxmlformats.org/officeDocument/2006/relationships/tags" Target="../tags/tag642.xml"/><Relationship Id="rId32" Type="http://schemas.openxmlformats.org/officeDocument/2006/relationships/tags" Target="../tags/tag641.xml"/><Relationship Id="rId31" Type="http://schemas.openxmlformats.org/officeDocument/2006/relationships/tags" Target="../tags/tag640.xml"/><Relationship Id="rId30" Type="http://schemas.openxmlformats.org/officeDocument/2006/relationships/tags" Target="../tags/tag639.xml"/><Relationship Id="rId3" Type="http://schemas.openxmlformats.org/officeDocument/2006/relationships/tags" Target="../tags/tag612.xml"/><Relationship Id="rId29" Type="http://schemas.openxmlformats.org/officeDocument/2006/relationships/tags" Target="../tags/tag638.xml"/><Relationship Id="rId28" Type="http://schemas.openxmlformats.org/officeDocument/2006/relationships/tags" Target="../tags/tag637.xml"/><Relationship Id="rId27" Type="http://schemas.openxmlformats.org/officeDocument/2006/relationships/tags" Target="../tags/tag636.xml"/><Relationship Id="rId26" Type="http://schemas.openxmlformats.org/officeDocument/2006/relationships/tags" Target="../tags/tag635.xml"/><Relationship Id="rId25" Type="http://schemas.openxmlformats.org/officeDocument/2006/relationships/tags" Target="../tags/tag634.xml"/><Relationship Id="rId24" Type="http://schemas.openxmlformats.org/officeDocument/2006/relationships/tags" Target="../tags/tag633.xml"/><Relationship Id="rId23" Type="http://schemas.openxmlformats.org/officeDocument/2006/relationships/tags" Target="../tags/tag632.xml"/><Relationship Id="rId22" Type="http://schemas.openxmlformats.org/officeDocument/2006/relationships/tags" Target="../tags/tag631.xml"/><Relationship Id="rId21" Type="http://schemas.openxmlformats.org/officeDocument/2006/relationships/tags" Target="../tags/tag630.xml"/><Relationship Id="rId20" Type="http://schemas.openxmlformats.org/officeDocument/2006/relationships/tags" Target="../tags/tag629.xml"/><Relationship Id="rId2" Type="http://schemas.openxmlformats.org/officeDocument/2006/relationships/tags" Target="../tags/tag611.xml"/><Relationship Id="rId19" Type="http://schemas.openxmlformats.org/officeDocument/2006/relationships/tags" Target="../tags/tag628.xml"/><Relationship Id="rId18" Type="http://schemas.openxmlformats.org/officeDocument/2006/relationships/tags" Target="../tags/tag627.xml"/><Relationship Id="rId17" Type="http://schemas.openxmlformats.org/officeDocument/2006/relationships/tags" Target="../tags/tag626.xml"/><Relationship Id="rId16" Type="http://schemas.openxmlformats.org/officeDocument/2006/relationships/tags" Target="../tags/tag625.xml"/><Relationship Id="rId15" Type="http://schemas.openxmlformats.org/officeDocument/2006/relationships/tags" Target="../tags/tag624.xml"/><Relationship Id="rId14" Type="http://schemas.openxmlformats.org/officeDocument/2006/relationships/tags" Target="../tags/tag623.xml"/><Relationship Id="rId13" Type="http://schemas.openxmlformats.org/officeDocument/2006/relationships/tags" Target="../tags/tag622.xml"/><Relationship Id="rId12" Type="http://schemas.openxmlformats.org/officeDocument/2006/relationships/tags" Target="../tags/tag621.xml"/><Relationship Id="rId11" Type="http://schemas.openxmlformats.org/officeDocument/2006/relationships/tags" Target="../tags/tag620.xml"/><Relationship Id="rId10" Type="http://schemas.openxmlformats.org/officeDocument/2006/relationships/tags" Target="../tags/tag619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61.xml"/><Relationship Id="rId8" Type="http://schemas.openxmlformats.org/officeDocument/2006/relationships/tags" Target="../tags/tag660.xml"/><Relationship Id="rId7" Type="http://schemas.openxmlformats.org/officeDocument/2006/relationships/tags" Target="../tags/tag659.xml"/><Relationship Id="rId6" Type="http://schemas.openxmlformats.org/officeDocument/2006/relationships/tags" Target="../tags/tag658.xml"/><Relationship Id="rId5" Type="http://schemas.openxmlformats.org/officeDocument/2006/relationships/tags" Target="../tags/tag657.xml"/><Relationship Id="rId48" Type="http://schemas.openxmlformats.org/officeDocument/2006/relationships/notesSlide" Target="../notesSlides/notesSlide17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696.xml"/><Relationship Id="rId44" Type="http://schemas.openxmlformats.org/officeDocument/2006/relationships/image" Target="../media/image31.png"/><Relationship Id="rId43" Type="http://schemas.openxmlformats.org/officeDocument/2006/relationships/tags" Target="../tags/tag695.xml"/><Relationship Id="rId42" Type="http://schemas.openxmlformats.org/officeDocument/2006/relationships/tags" Target="../tags/tag694.xml"/><Relationship Id="rId41" Type="http://schemas.openxmlformats.org/officeDocument/2006/relationships/tags" Target="../tags/tag693.xml"/><Relationship Id="rId40" Type="http://schemas.openxmlformats.org/officeDocument/2006/relationships/tags" Target="../tags/tag692.xml"/><Relationship Id="rId4" Type="http://schemas.openxmlformats.org/officeDocument/2006/relationships/tags" Target="../tags/tag656.xml"/><Relationship Id="rId39" Type="http://schemas.openxmlformats.org/officeDocument/2006/relationships/tags" Target="../tags/tag691.xml"/><Relationship Id="rId38" Type="http://schemas.openxmlformats.org/officeDocument/2006/relationships/tags" Target="../tags/tag690.xml"/><Relationship Id="rId37" Type="http://schemas.openxmlformats.org/officeDocument/2006/relationships/tags" Target="../tags/tag689.xml"/><Relationship Id="rId36" Type="http://schemas.openxmlformats.org/officeDocument/2006/relationships/tags" Target="../tags/tag688.xml"/><Relationship Id="rId35" Type="http://schemas.openxmlformats.org/officeDocument/2006/relationships/tags" Target="../tags/tag687.xml"/><Relationship Id="rId34" Type="http://schemas.openxmlformats.org/officeDocument/2006/relationships/tags" Target="../tags/tag686.xml"/><Relationship Id="rId33" Type="http://schemas.openxmlformats.org/officeDocument/2006/relationships/tags" Target="../tags/tag685.xml"/><Relationship Id="rId32" Type="http://schemas.openxmlformats.org/officeDocument/2006/relationships/tags" Target="../tags/tag684.xml"/><Relationship Id="rId31" Type="http://schemas.openxmlformats.org/officeDocument/2006/relationships/tags" Target="../tags/tag683.xml"/><Relationship Id="rId30" Type="http://schemas.openxmlformats.org/officeDocument/2006/relationships/tags" Target="../tags/tag682.xml"/><Relationship Id="rId3" Type="http://schemas.openxmlformats.org/officeDocument/2006/relationships/tags" Target="../tags/tag655.xml"/><Relationship Id="rId29" Type="http://schemas.openxmlformats.org/officeDocument/2006/relationships/tags" Target="../tags/tag681.xml"/><Relationship Id="rId28" Type="http://schemas.openxmlformats.org/officeDocument/2006/relationships/tags" Target="../tags/tag680.xml"/><Relationship Id="rId27" Type="http://schemas.openxmlformats.org/officeDocument/2006/relationships/tags" Target="../tags/tag679.xml"/><Relationship Id="rId26" Type="http://schemas.openxmlformats.org/officeDocument/2006/relationships/tags" Target="../tags/tag678.xml"/><Relationship Id="rId25" Type="http://schemas.openxmlformats.org/officeDocument/2006/relationships/tags" Target="../tags/tag677.xml"/><Relationship Id="rId24" Type="http://schemas.openxmlformats.org/officeDocument/2006/relationships/tags" Target="../tags/tag676.xml"/><Relationship Id="rId23" Type="http://schemas.openxmlformats.org/officeDocument/2006/relationships/tags" Target="../tags/tag675.xml"/><Relationship Id="rId22" Type="http://schemas.openxmlformats.org/officeDocument/2006/relationships/tags" Target="../tags/tag674.xml"/><Relationship Id="rId21" Type="http://schemas.openxmlformats.org/officeDocument/2006/relationships/tags" Target="../tags/tag673.xml"/><Relationship Id="rId20" Type="http://schemas.openxmlformats.org/officeDocument/2006/relationships/tags" Target="../tags/tag672.xml"/><Relationship Id="rId2" Type="http://schemas.openxmlformats.org/officeDocument/2006/relationships/tags" Target="../tags/tag654.xml"/><Relationship Id="rId19" Type="http://schemas.openxmlformats.org/officeDocument/2006/relationships/tags" Target="../tags/tag671.xml"/><Relationship Id="rId18" Type="http://schemas.openxmlformats.org/officeDocument/2006/relationships/tags" Target="../tags/tag670.xml"/><Relationship Id="rId17" Type="http://schemas.openxmlformats.org/officeDocument/2006/relationships/tags" Target="../tags/tag669.xml"/><Relationship Id="rId16" Type="http://schemas.openxmlformats.org/officeDocument/2006/relationships/tags" Target="../tags/tag668.xml"/><Relationship Id="rId15" Type="http://schemas.openxmlformats.org/officeDocument/2006/relationships/tags" Target="../tags/tag667.xml"/><Relationship Id="rId14" Type="http://schemas.openxmlformats.org/officeDocument/2006/relationships/tags" Target="../tags/tag666.xml"/><Relationship Id="rId13" Type="http://schemas.openxmlformats.org/officeDocument/2006/relationships/tags" Target="../tags/tag665.xml"/><Relationship Id="rId12" Type="http://schemas.openxmlformats.org/officeDocument/2006/relationships/tags" Target="../tags/tag664.xml"/><Relationship Id="rId11" Type="http://schemas.openxmlformats.org/officeDocument/2006/relationships/tags" Target="../tags/tag663.xml"/><Relationship Id="rId10" Type="http://schemas.openxmlformats.org/officeDocument/2006/relationships/tags" Target="../tags/tag66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04.xml"/><Relationship Id="rId8" Type="http://schemas.openxmlformats.org/officeDocument/2006/relationships/tags" Target="../tags/tag703.xml"/><Relationship Id="rId7" Type="http://schemas.openxmlformats.org/officeDocument/2006/relationships/tags" Target="../tags/tag702.xml"/><Relationship Id="rId6" Type="http://schemas.openxmlformats.org/officeDocument/2006/relationships/tags" Target="../tags/tag701.xml"/><Relationship Id="rId5" Type="http://schemas.openxmlformats.org/officeDocument/2006/relationships/tags" Target="../tags/tag700.xml"/><Relationship Id="rId48" Type="http://schemas.openxmlformats.org/officeDocument/2006/relationships/notesSlide" Target="../notesSlides/notesSlide18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739.xml"/><Relationship Id="rId44" Type="http://schemas.openxmlformats.org/officeDocument/2006/relationships/image" Target="../media/image32.png"/><Relationship Id="rId43" Type="http://schemas.openxmlformats.org/officeDocument/2006/relationships/tags" Target="../tags/tag738.xml"/><Relationship Id="rId42" Type="http://schemas.openxmlformats.org/officeDocument/2006/relationships/tags" Target="../tags/tag737.xml"/><Relationship Id="rId41" Type="http://schemas.openxmlformats.org/officeDocument/2006/relationships/tags" Target="../tags/tag736.xml"/><Relationship Id="rId40" Type="http://schemas.openxmlformats.org/officeDocument/2006/relationships/tags" Target="../tags/tag735.xml"/><Relationship Id="rId4" Type="http://schemas.openxmlformats.org/officeDocument/2006/relationships/tags" Target="../tags/tag699.xml"/><Relationship Id="rId39" Type="http://schemas.openxmlformats.org/officeDocument/2006/relationships/tags" Target="../tags/tag734.xml"/><Relationship Id="rId38" Type="http://schemas.openxmlformats.org/officeDocument/2006/relationships/tags" Target="../tags/tag733.xml"/><Relationship Id="rId37" Type="http://schemas.openxmlformats.org/officeDocument/2006/relationships/tags" Target="../tags/tag732.xml"/><Relationship Id="rId36" Type="http://schemas.openxmlformats.org/officeDocument/2006/relationships/tags" Target="../tags/tag731.xml"/><Relationship Id="rId35" Type="http://schemas.openxmlformats.org/officeDocument/2006/relationships/tags" Target="../tags/tag730.xml"/><Relationship Id="rId34" Type="http://schemas.openxmlformats.org/officeDocument/2006/relationships/tags" Target="../tags/tag729.xml"/><Relationship Id="rId33" Type="http://schemas.openxmlformats.org/officeDocument/2006/relationships/tags" Target="../tags/tag728.xml"/><Relationship Id="rId32" Type="http://schemas.openxmlformats.org/officeDocument/2006/relationships/tags" Target="../tags/tag727.xml"/><Relationship Id="rId31" Type="http://schemas.openxmlformats.org/officeDocument/2006/relationships/tags" Target="../tags/tag726.xml"/><Relationship Id="rId30" Type="http://schemas.openxmlformats.org/officeDocument/2006/relationships/tags" Target="../tags/tag725.xml"/><Relationship Id="rId3" Type="http://schemas.openxmlformats.org/officeDocument/2006/relationships/tags" Target="../tags/tag698.xml"/><Relationship Id="rId29" Type="http://schemas.openxmlformats.org/officeDocument/2006/relationships/tags" Target="../tags/tag724.xml"/><Relationship Id="rId28" Type="http://schemas.openxmlformats.org/officeDocument/2006/relationships/tags" Target="../tags/tag723.xml"/><Relationship Id="rId27" Type="http://schemas.openxmlformats.org/officeDocument/2006/relationships/tags" Target="../tags/tag722.xml"/><Relationship Id="rId26" Type="http://schemas.openxmlformats.org/officeDocument/2006/relationships/tags" Target="../tags/tag721.xml"/><Relationship Id="rId25" Type="http://schemas.openxmlformats.org/officeDocument/2006/relationships/tags" Target="../tags/tag720.xml"/><Relationship Id="rId24" Type="http://schemas.openxmlformats.org/officeDocument/2006/relationships/tags" Target="../tags/tag719.xml"/><Relationship Id="rId23" Type="http://schemas.openxmlformats.org/officeDocument/2006/relationships/tags" Target="../tags/tag718.xml"/><Relationship Id="rId22" Type="http://schemas.openxmlformats.org/officeDocument/2006/relationships/tags" Target="../tags/tag717.xml"/><Relationship Id="rId21" Type="http://schemas.openxmlformats.org/officeDocument/2006/relationships/tags" Target="../tags/tag716.xml"/><Relationship Id="rId20" Type="http://schemas.openxmlformats.org/officeDocument/2006/relationships/tags" Target="../tags/tag715.xml"/><Relationship Id="rId2" Type="http://schemas.openxmlformats.org/officeDocument/2006/relationships/tags" Target="../tags/tag697.xml"/><Relationship Id="rId19" Type="http://schemas.openxmlformats.org/officeDocument/2006/relationships/tags" Target="../tags/tag714.xml"/><Relationship Id="rId18" Type="http://schemas.openxmlformats.org/officeDocument/2006/relationships/tags" Target="../tags/tag713.xml"/><Relationship Id="rId17" Type="http://schemas.openxmlformats.org/officeDocument/2006/relationships/tags" Target="../tags/tag712.xml"/><Relationship Id="rId16" Type="http://schemas.openxmlformats.org/officeDocument/2006/relationships/tags" Target="../tags/tag711.xml"/><Relationship Id="rId15" Type="http://schemas.openxmlformats.org/officeDocument/2006/relationships/tags" Target="../tags/tag710.xml"/><Relationship Id="rId14" Type="http://schemas.openxmlformats.org/officeDocument/2006/relationships/tags" Target="../tags/tag709.xml"/><Relationship Id="rId13" Type="http://schemas.openxmlformats.org/officeDocument/2006/relationships/tags" Target="../tags/tag708.xml"/><Relationship Id="rId12" Type="http://schemas.openxmlformats.org/officeDocument/2006/relationships/tags" Target="../tags/tag707.xml"/><Relationship Id="rId11" Type="http://schemas.openxmlformats.org/officeDocument/2006/relationships/tags" Target="../tags/tag706.xml"/><Relationship Id="rId10" Type="http://schemas.openxmlformats.org/officeDocument/2006/relationships/tags" Target="../tags/tag705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47.xml"/><Relationship Id="rId8" Type="http://schemas.openxmlformats.org/officeDocument/2006/relationships/tags" Target="../tags/tag746.xml"/><Relationship Id="rId7" Type="http://schemas.openxmlformats.org/officeDocument/2006/relationships/tags" Target="../tags/tag745.xml"/><Relationship Id="rId6" Type="http://schemas.openxmlformats.org/officeDocument/2006/relationships/tags" Target="../tags/tag744.xml"/><Relationship Id="rId5" Type="http://schemas.openxmlformats.org/officeDocument/2006/relationships/tags" Target="../tags/tag743.xml"/><Relationship Id="rId48" Type="http://schemas.openxmlformats.org/officeDocument/2006/relationships/notesSlide" Target="../notesSlides/notesSlide19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782.xml"/><Relationship Id="rId44" Type="http://schemas.openxmlformats.org/officeDocument/2006/relationships/image" Target="../media/image33.png"/><Relationship Id="rId43" Type="http://schemas.openxmlformats.org/officeDocument/2006/relationships/tags" Target="../tags/tag781.xml"/><Relationship Id="rId42" Type="http://schemas.openxmlformats.org/officeDocument/2006/relationships/tags" Target="../tags/tag780.xml"/><Relationship Id="rId41" Type="http://schemas.openxmlformats.org/officeDocument/2006/relationships/tags" Target="../tags/tag779.xml"/><Relationship Id="rId40" Type="http://schemas.openxmlformats.org/officeDocument/2006/relationships/tags" Target="../tags/tag778.xml"/><Relationship Id="rId4" Type="http://schemas.openxmlformats.org/officeDocument/2006/relationships/tags" Target="../tags/tag742.xml"/><Relationship Id="rId39" Type="http://schemas.openxmlformats.org/officeDocument/2006/relationships/tags" Target="../tags/tag777.xml"/><Relationship Id="rId38" Type="http://schemas.openxmlformats.org/officeDocument/2006/relationships/tags" Target="../tags/tag776.xml"/><Relationship Id="rId37" Type="http://schemas.openxmlformats.org/officeDocument/2006/relationships/tags" Target="../tags/tag775.xml"/><Relationship Id="rId36" Type="http://schemas.openxmlformats.org/officeDocument/2006/relationships/tags" Target="../tags/tag774.xml"/><Relationship Id="rId35" Type="http://schemas.openxmlformats.org/officeDocument/2006/relationships/tags" Target="../tags/tag773.xml"/><Relationship Id="rId34" Type="http://schemas.openxmlformats.org/officeDocument/2006/relationships/tags" Target="../tags/tag772.xml"/><Relationship Id="rId33" Type="http://schemas.openxmlformats.org/officeDocument/2006/relationships/tags" Target="../tags/tag771.xml"/><Relationship Id="rId32" Type="http://schemas.openxmlformats.org/officeDocument/2006/relationships/tags" Target="../tags/tag770.xml"/><Relationship Id="rId31" Type="http://schemas.openxmlformats.org/officeDocument/2006/relationships/tags" Target="../tags/tag769.xml"/><Relationship Id="rId30" Type="http://schemas.openxmlformats.org/officeDocument/2006/relationships/tags" Target="../tags/tag768.xml"/><Relationship Id="rId3" Type="http://schemas.openxmlformats.org/officeDocument/2006/relationships/tags" Target="../tags/tag741.xml"/><Relationship Id="rId29" Type="http://schemas.openxmlformats.org/officeDocument/2006/relationships/tags" Target="../tags/tag767.xml"/><Relationship Id="rId28" Type="http://schemas.openxmlformats.org/officeDocument/2006/relationships/tags" Target="../tags/tag766.xml"/><Relationship Id="rId27" Type="http://schemas.openxmlformats.org/officeDocument/2006/relationships/tags" Target="../tags/tag765.xml"/><Relationship Id="rId26" Type="http://schemas.openxmlformats.org/officeDocument/2006/relationships/tags" Target="../tags/tag764.xml"/><Relationship Id="rId25" Type="http://schemas.openxmlformats.org/officeDocument/2006/relationships/tags" Target="../tags/tag763.xml"/><Relationship Id="rId24" Type="http://schemas.openxmlformats.org/officeDocument/2006/relationships/tags" Target="../tags/tag762.xml"/><Relationship Id="rId23" Type="http://schemas.openxmlformats.org/officeDocument/2006/relationships/tags" Target="../tags/tag761.xml"/><Relationship Id="rId22" Type="http://schemas.openxmlformats.org/officeDocument/2006/relationships/tags" Target="../tags/tag760.xml"/><Relationship Id="rId21" Type="http://schemas.openxmlformats.org/officeDocument/2006/relationships/tags" Target="../tags/tag759.xml"/><Relationship Id="rId20" Type="http://schemas.openxmlformats.org/officeDocument/2006/relationships/tags" Target="../tags/tag758.xml"/><Relationship Id="rId2" Type="http://schemas.openxmlformats.org/officeDocument/2006/relationships/tags" Target="../tags/tag740.xml"/><Relationship Id="rId19" Type="http://schemas.openxmlformats.org/officeDocument/2006/relationships/tags" Target="../tags/tag757.xml"/><Relationship Id="rId18" Type="http://schemas.openxmlformats.org/officeDocument/2006/relationships/tags" Target="../tags/tag756.xml"/><Relationship Id="rId17" Type="http://schemas.openxmlformats.org/officeDocument/2006/relationships/tags" Target="../tags/tag755.xml"/><Relationship Id="rId16" Type="http://schemas.openxmlformats.org/officeDocument/2006/relationships/tags" Target="../tags/tag754.xml"/><Relationship Id="rId15" Type="http://schemas.openxmlformats.org/officeDocument/2006/relationships/tags" Target="../tags/tag753.xml"/><Relationship Id="rId14" Type="http://schemas.openxmlformats.org/officeDocument/2006/relationships/tags" Target="../tags/tag752.xml"/><Relationship Id="rId13" Type="http://schemas.openxmlformats.org/officeDocument/2006/relationships/tags" Target="../tags/tag751.xml"/><Relationship Id="rId12" Type="http://schemas.openxmlformats.org/officeDocument/2006/relationships/tags" Target="../tags/tag750.xml"/><Relationship Id="rId11" Type="http://schemas.openxmlformats.org/officeDocument/2006/relationships/tags" Target="../tags/tag749.xml"/><Relationship Id="rId10" Type="http://schemas.openxmlformats.org/officeDocument/2006/relationships/tags" Target="../tags/tag748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3" Type="http://schemas.openxmlformats.org/officeDocument/2006/relationships/notesSlide" Target="../notesSlides/notesSlide2.xml"/><Relationship Id="rId52" Type="http://schemas.openxmlformats.org/officeDocument/2006/relationships/slideLayout" Target="../slideLayouts/slideLayout2.xml"/><Relationship Id="rId51" Type="http://schemas.openxmlformats.org/officeDocument/2006/relationships/audio" Target="../media/audio1.wav"/><Relationship Id="rId50" Type="http://schemas.openxmlformats.org/officeDocument/2006/relationships/tags" Target="../tags/tag73.xml"/><Relationship Id="rId5" Type="http://schemas.openxmlformats.org/officeDocument/2006/relationships/image" Target="../media/image4.png"/><Relationship Id="rId49" Type="http://schemas.openxmlformats.org/officeDocument/2006/relationships/tags" Target="../tags/tag72.xml"/><Relationship Id="rId48" Type="http://schemas.openxmlformats.org/officeDocument/2006/relationships/tags" Target="../tags/tag71.xml"/><Relationship Id="rId47" Type="http://schemas.openxmlformats.org/officeDocument/2006/relationships/tags" Target="../tags/tag70.xml"/><Relationship Id="rId46" Type="http://schemas.openxmlformats.org/officeDocument/2006/relationships/tags" Target="../tags/tag69.xml"/><Relationship Id="rId45" Type="http://schemas.openxmlformats.org/officeDocument/2006/relationships/tags" Target="../tags/tag68.xml"/><Relationship Id="rId44" Type="http://schemas.openxmlformats.org/officeDocument/2006/relationships/tags" Target="../tags/tag67.xml"/><Relationship Id="rId43" Type="http://schemas.openxmlformats.org/officeDocument/2006/relationships/tags" Target="../tags/tag66.xml"/><Relationship Id="rId42" Type="http://schemas.openxmlformats.org/officeDocument/2006/relationships/tags" Target="../tags/tag65.xml"/><Relationship Id="rId41" Type="http://schemas.openxmlformats.org/officeDocument/2006/relationships/tags" Target="../tags/tag64.xml"/><Relationship Id="rId40" Type="http://schemas.openxmlformats.org/officeDocument/2006/relationships/tags" Target="../tags/tag63.xml"/><Relationship Id="rId4" Type="http://schemas.openxmlformats.org/officeDocument/2006/relationships/tags" Target="../tags/tag29.xml"/><Relationship Id="rId39" Type="http://schemas.openxmlformats.org/officeDocument/2006/relationships/tags" Target="../tags/tag62.xml"/><Relationship Id="rId38" Type="http://schemas.openxmlformats.org/officeDocument/2006/relationships/tags" Target="../tags/tag61.xml"/><Relationship Id="rId37" Type="http://schemas.openxmlformats.org/officeDocument/2006/relationships/tags" Target="../tags/tag60.xml"/><Relationship Id="rId36" Type="http://schemas.openxmlformats.org/officeDocument/2006/relationships/tags" Target="../tags/tag59.xml"/><Relationship Id="rId35" Type="http://schemas.openxmlformats.org/officeDocument/2006/relationships/tags" Target="../tags/tag58.xml"/><Relationship Id="rId34" Type="http://schemas.openxmlformats.org/officeDocument/2006/relationships/tags" Target="../tags/tag57.xml"/><Relationship Id="rId33" Type="http://schemas.openxmlformats.org/officeDocument/2006/relationships/tags" Target="../tags/tag56.xml"/><Relationship Id="rId32" Type="http://schemas.openxmlformats.org/officeDocument/2006/relationships/tags" Target="../tags/tag55.xml"/><Relationship Id="rId31" Type="http://schemas.openxmlformats.org/officeDocument/2006/relationships/tags" Target="../tags/tag54.xml"/><Relationship Id="rId30" Type="http://schemas.openxmlformats.org/officeDocument/2006/relationships/tags" Target="../tags/tag53.xml"/><Relationship Id="rId3" Type="http://schemas.openxmlformats.org/officeDocument/2006/relationships/image" Target="../media/image1.png"/><Relationship Id="rId29" Type="http://schemas.openxmlformats.org/officeDocument/2006/relationships/tags" Target="../tags/tag52.xml"/><Relationship Id="rId28" Type="http://schemas.openxmlformats.org/officeDocument/2006/relationships/tags" Target="../tags/tag51.xml"/><Relationship Id="rId27" Type="http://schemas.openxmlformats.org/officeDocument/2006/relationships/tags" Target="../tags/tag50.xml"/><Relationship Id="rId26" Type="http://schemas.openxmlformats.org/officeDocument/2006/relationships/tags" Target="../tags/tag49.xml"/><Relationship Id="rId25" Type="http://schemas.openxmlformats.org/officeDocument/2006/relationships/tags" Target="../tags/tag48.xml"/><Relationship Id="rId24" Type="http://schemas.openxmlformats.org/officeDocument/2006/relationships/tags" Target="../tags/tag47.xml"/><Relationship Id="rId23" Type="http://schemas.openxmlformats.org/officeDocument/2006/relationships/tags" Target="../tags/tag46.xml"/><Relationship Id="rId22" Type="http://schemas.openxmlformats.org/officeDocument/2006/relationships/tags" Target="../tags/tag45.xml"/><Relationship Id="rId21" Type="http://schemas.openxmlformats.org/officeDocument/2006/relationships/tags" Target="../tags/tag44.xml"/><Relationship Id="rId20" Type="http://schemas.openxmlformats.org/officeDocument/2006/relationships/tags" Target="../tags/tag43.xml"/><Relationship Id="rId2" Type="http://schemas.openxmlformats.org/officeDocument/2006/relationships/chart" Target="../charts/chart2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image" Target="../media/image5.png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90.xml"/><Relationship Id="rId8" Type="http://schemas.openxmlformats.org/officeDocument/2006/relationships/tags" Target="../tags/tag789.xml"/><Relationship Id="rId7" Type="http://schemas.openxmlformats.org/officeDocument/2006/relationships/tags" Target="../tags/tag788.xml"/><Relationship Id="rId6" Type="http://schemas.openxmlformats.org/officeDocument/2006/relationships/tags" Target="../tags/tag787.xml"/><Relationship Id="rId5" Type="http://schemas.openxmlformats.org/officeDocument/2006/relationships/tags" Target="../tags/tag786.xml"/><Relationship Id="rId48" Type="http://schemas.openxmlformats.org/officeDocument/2006/relationships/notesSlide" Target="../notesSlides/notesSlide20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825.xml"/><Relationship Id="rId44" Type="http://schemas.openxmlformats.org/officeDocument/2006/relationships/image" Target="../media/image34.png"/><Relationship Id="rId43" Type="http://schemas.openxmlformats.org/officeDocument/2006/relationships/tags" Target="../tags/tag824.xml"/><Relationship Id="rId42" Type="http://schemas.openxmlformats.org/officeDocument/2006/relationships/tags" Target="../tags/tag823.xml"/><Relationship Id="rId41" Type="http://schemas.openxmlformats.org/officeDocument/2006/relationships/tags" Target="../tags/tag822.xml"/><Relationship Id="rId40" Type="http://schemas.openxmlformats.org/officeDocument/2006/relationships/tags" Target="../tags/tag821.xml"/><Relationship Id="rId4" Type="http://schemas.openxmlformats.org/officeDocument/2006/relationships/tags" Target="../tags/tag785.xml"/><Relationship Id="rId39" Type="http://schemas.openxmlformats.org/officeDocument/2006/relationships/tags" Target="../tags/tag820.xml"/><Relationship Id="rId38" Type="http://schemas.openxmlformats.org/officeDocument/2006/relationships/tags" Target="../tags/tag819.xml"/><Relationship Id="rId37" Type="http://schemas.openxmlformats.org/officeDocument/2006/relationships/tags" Target="../tags/tag818.xml"/><Relationship Id="rId36" Type="http://schemas.openxmlformats.org/officeDocument/2006/relationships/tags" Target="../tags/tag817.xml"/><Relationship Id="rId35" Type="http://schemas.openxmlformats.org/officeDocument/2006/relationships/tags" Target="../tags/tag816.xml"/><Relationship Id="rId34" Type="http://schemas.openxmlformats.org/officeDocument/2006/relationships/tags" Target="../tags/tag815.xml"/><Relationship Id="rId33" Type="http://schemas.openxmlformats.org/officeDocument/2006/relationships/tags" Target="../tags/tag814.xml"/><Relationship Id="rId32" Type="http://schemas.openxmlformats.org/officeDocument/2006/relationships/tags" Target="../tags/tag813.xml"/><Relationship Id="rId31" Type="http://schemas.openxmlformats.org/officeDocument/2006/relationships/tags" Target="../tags/tag812.xml"/><Relationship Id="rId30" Type="http://schemas.openxmlformats.org/officeDocument/2006/relationships/tags" Target="../tags/tag811.xml"/><Relationship Id="rId3" Type="http://schemas.openxmlformats.org/officeDocument/2006/relationships/tags" Target="../tags/tag784.xml"/><Relationship Id="rId29" Type="http://schemas.openxmlformats.org/officeDocument/2006/relationships/tags" Target="../tags/tag810.xml"/><Relationship Id="rId28" Type="http://schemas.openxmlformats.org/officeDocument/2006/relationships/tags" Target="../tags/tag809.xml"/><Relationship Id="rId27" Type="http://schemas.openxmlformats.org/officeDocument/2006/relationships/tags" Target="../tags/tag808.xml"/><Relationship Id="rId26" Type="http://schemas.openxmlformats.org/officeDocument/2006/relationships/tags" Target="../tags/tag807.xml"/><Relationship Id="rId25" Type="http://schemas.openxmlformats.org/officeDocument/2006/relationships/tags" Target="../tags/tag806.xml"/><Relationship Id="rId24" Type="http://schemas.openxmlformats.org/officeDocument/2006/relationships/tags" Target="../tags/tag805.xml"/><Relationship Id="rId23" Type="http://schemas.openxmlformats.org/officeDocument/2006/relationships/tags" Target="../tags/tag804.xml"/><Relationship Id="rId22" Type="http://schemas.openxmlformats.org/officeDocument/2006/relationships/tags" Target="../tags/tag803.xml"/><Relationship Id="rId21" Type="http://schemas.openxmlformats.org/officeDocument/2006/relationships/tags" Target="../tags/tag802.xml"/><Relationship Id="rId20" Type="http://schemas.openxmlformats.org/officeDocument/2006/relationships/tags" Target="../tags/tag801.xml"/><Relationship Id="rId2" Type="http://schemas.openxmlformats.org/officeDocument/2006/relationships/tags" Target="../tags/tag783.xml"/><Relationship Id="rId19" Type="http://schemas.openxmlformats.org/officeDocument/2006/relationships/tags" Target="../tags/tag800.xml"/><Relationship Id="rId18" Type="http://schemas.openxmlformats.org/officeDocument/2006/relationships/tags" Target="../tags/tag799.xml"/><Relationship Id="rId17" Type="http://schemas.openxmlformats.org/officeDocument/2006/relationships/tags" Target="../tags/tag798.xml"/><Relationship Id="rId16" Type="http://schemas.openxmlformats.org/officeDocument/2006/relationships/tags" Target="../tags/tag797.xml"/><Relationship Id="rId15" Type="http://schemas.openxmlformats.org/officeDocument/2006/relationships/tags" Target="../tags/tag796.xml"/><Relationship Id="rId14" Type="http://schemas.openxmlformats.org/officeDocument/2006/relationships/tags" Target="../tags/tag795.xml"/><Relationship Id="rId13" Type="http://schemas.openxmlformats.org/officeDocument/2006/relationships/tags" Target="../tags/tag794.xml"/><Relationship Id="rId12" Type="http://schemas.openxmlformats.org/officeDocument/2006/relationships/tags" Target="../tags/tag793.xml"/><Relationship Id="rId11" Type="http://schemas.openxmlformats.org/officeDocument/2006/relationships/tags" Target="../tags/tag792.xml"/><Relationship Id="rId10" Type="http://schemas.openxmlformats.org/officeDocument/2006/relationships/tags" Target="../tags/tag791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833.xml"/><Relationship Id="rId8" Type="http://schemas.openxmlformats.org/officeDocument/2006/relationships/tags" Target="../tags/tag832.xml"/><Relationship Id="rId7" Type="http://schemas.openxmlformats.org/officeDocument/2006/relationships/tags" Target="../tags/tag831.xml"/><Relationship Id="rId6" Type="http://schemas.openxmlformats.org/officeDocument/2006/relationships/tags" Target="../tags/tag830.xml"/><Relationship Id="rId5" Type="http://schemas.openxmlformats.org/officeDocument/2006/relationships/tags" Target="../tags/tag829.xml"/><Relationship Id="rId48" Type="http://schemas.openxmlformats.org/officeDocument/2006/relationships/notesSlide" Target="../notesSlides/notesSlide21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868.xml"/><Relationship Id="rId44" Type="http://schemas.openxmlformats.org/officeDocument/2006/relationships/image" Target="../media/image35.png"/><Relationship Id="rId43" Type="http://schemas.openxmlformats.org/officeDocument/2006/relationships/tags" Target="../tags/tag867.xml"/><Relationship Id="rId42" Type="http://schemas.openxmlformats.org/officeDocument/2006/relationships/tags" Target="../tags/tag866.xml"/><Relationship Id="rId41" Type="http://schemas.openxmlformats.org/officeDocument/2006/relationships/tags" Target="../tags/tag865.xml"/><Relationship Id="rId40" Type="http://schemas.openxmlformats.org/officeDocument/2006/relationships/tags" Target="../tags/tag864.xml"/><Relationship Id="rId4" Type="http://schemas.openxmlformats.org/officeDocument/2006/relationships/tags" Target="../tags/tag828.xml"/><Relationship Id="rId39" Type="http://schemas.openxmlformats.org/officeDocument/2006/relationships/tags" Target="../tags/tag863.xml"/><Relationship Id="rId38" Type="http://schemas.openxmlformats.org/officeDocument/2006/relationships/tags" Target="../tags/tag862.xml"/><Relationship Id="rId37" Type="http://schemas.openxmlformats.org/officeDocument/2006/relationships/tags" Target="../tags/tag861.xml"/><Relationship Id="rId36" Type="http://schemas.openxmlformats.org/officeDocument/2006/relationships/tags" Target="../tags/tag860.xml"/><Relationship Id="rId35" Type="http://schemas.openxmlformats.org/officeDocument/2006/relationships/tags" Target="../tags/tag859.xml"/><Relationship Id="rId34" Type="http://schemas.openxmlformats.org/officeDocument/2006/relationships/tags" Target="../tags/tag858.xml"/><Relationship Id="rId33" Type="http://schemas.openxmlformats.org/officeDocument/2006/relationships/tags" Target="../tags/tag857.xml"/><Relationship Id="rId32" Type="http://schemas.openxmlformats.org/officeDocument/2006/relationships/tags" Target="../tags/tag856.xml"/><Relationship Id="rId31" Type="http://schemas.openxmlformats.org/officeDocument/2006/relationships/tags" Target="../tags/tag855.xml"/><Relationship Id="rId30" Type="http://schemas.openxmlformats.org/officeDocument/2006/relationships/tags" Target="../tags/tag854.xml"/><Relationship Id="rId3" Type="http://schemas.openxmlformats.org/officeDocument/2006/relationships/tags" Target="../tags/tag827.xml"/><Relationship Id="rId29" Type="http://schemas.openxmlformats.org/officeDocument/2006/relationships/tags" Target="../tags/tag853.xml"/><Relationship Id="rId28" Type="http://schemas.openxmlformats.org/officeDocument/2006/relationships/tags" Target="../tags/tag852.xml"/><Relationship Id="rId27" Type="http://schemas.openxmlformats.org/officeDocument/2006/relationships/tags" Target="../tags/tag851.xml"/><Relationship Id="rId26" Type="http://schemas.openxmlformats.org/officeDocument/2006/relationships/tags" Target="../tags/tag850.xml"/><Relationship Id="rId25" Type="http://schemas.openxmlformats.org/officeDocument/2006/relationships/tags" Target="../tags/tag849.xml"/><Relationship Id="rId24" Type="http://schemas.openxmlformats.org/officeDocument/2006/relationships/tags" Target="../tags/tag848.xml"/><Relationship Id="rId23" Type="http://schemas.openxmlformats.org/officeDocument/2006/relationships/tags" Target="../tags/tag847.xml"/><Relationship Id="rId22" Type="http://schemas.openxmlformats.org/officeDocument/2006/relationships/tags" Target="../tags/tag846.xml"/><Relationship Id="rId21" Type="http://schemas.openxmlformats.org/officeDocument/2006/relationships/tags" Target="../tags/tag845.xml"/><Relationship Id="rId20" Type="http://schemas.openxmlformats.org/officeDocument/2006/relationships/tags" Target="../tags/tag844.xml"/><Relationship Id="rId2" Type="http://schemas.openxmlformats.org/officeDocument/2006/relationships/tags" Target="../tags/tag826.xml"/><Relationship Id="rId19" Type="http://schemas.openxmlformats.org/officeDocument/2006/relationships/tags" Target="../tags/tag843.xml"/><Relationship Id="rId18" Type="http://schemas.openxmlformats.org/officeDocument/2006/relationships/tags" Target="../tags/tag842.xml"/><Relationship Id="rId17" Type="http://schemas.openxmlformats.org/officeDocument/2006/relationships/tags" Target="../tags/tag841.xml"/><Relationship Id="rId16" Type="http://schemas.openxmlformats.org/officeDocument/2006/relationships/tags" Target="../tags/tag840.xml"/><Relationship Id="rId15" Type="http://schemas.openxmlformats.org/officeDocument/2006/relationships/tags" Target="../tags/tag839.xml"/><Relationship Id="rId14" Type="http://schemas.openxmlformats.org/officeDocument/2006/relationships/tags" Target="../tags/tag838.xml"/><Relationship Id="rId13" Type="http://schemas.openxmlformats.org/officeDocument/2006/relationships/tags" Target="../tags/tag837.xml"/><Relationship Id="rId12" Type="http://schemas.openxmlformats.org/officeDocument/2006/relationships/tags" Target="../tags/tag836.xml"/><Relationship Id="rId11" Type="http://schemas.openxmlformats.org/officeDocument/2006/relationships/tags" Target="../tags/tag835.xml"/><Relationship Id="rId10" Type="http://schemas.openxmlformats.org/officeDocument/2006/relationships/tags" Target="../tags/tag834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876.xml"/><Relationship Id="rId8" Type="http://schemas.openxmlformats.org/officeDocument/2006/relationships/tags" Target="../tags/tag875.xml"/><Relationship Id="rId7" Type="http://schemas.openxmlformats.org/officeDocument/2006/relationships/tags" Target="../tags/tag874.xml"/><Relationship Id="rId6" Type="http://schemas.openxmlformats.org/officeDocument/2006/relationships/tags" Target="../tags/tag873.xml"/><Relationship Id="rId5" Type="http://schemas.openxmlformats.org/officeDocument/2006/relationships/tags" Target="../tags/tag872.xml"/><Relationship Id="rId48" Type="http://schemas.openxmlformats.org/officeDocument/2006/relationships/notesSlide" Target="../notesSlides/notesSlide22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911.xml"/><Relationship Id="rId44" Type="http://schemas.openxmlformats.org/officeDocument/2006/relationships/image" Target="../media/image36.png"/><Relationship Id="rId43" Type="http://schemas.openxmlformats.org/officeDocument/2006/relationships/tags" Target="../tags/tag910.xml"/><Relationship Id="rId42" Type="http://schemas.openxmlformats.org/officeDocument/2006/relationships/tags" Target="../tags/tag909.xml"/><Relationship Id="rId41" Type="http://schemas.openxmlformats.org/officeDocument/2006/relationships/tags" Target="../tags/tag908.xml"/><Relationship Id="rId40" Type="http://schemas.openxmlformats.org/officeDocument/2006/relationships/tags" Target="../tags/tag907.xml"/><Relationship Id="rId4" Type="http://schemas.openxmlformats.org/officeDocument/2006/relationships/tags" Target="../tags/tag871.xml"/><Relationship Id="rId39" Type="http://schemas.openxmlformats.org/officeDocument/2006/relationships/tags" Target="../tags/tag906.xml"/><Relationship Id="rId38" Type="http://schemas.openxmlformats.org/officeDocument/2006/relationships/tags" Target="../tags/tag905.xml"/><Relationship Id="rId37" Type="http://schemas.openxmlformats.org/officeDocument/2006/relationships/tags" Target="../tags/tag904.xml"/><Relationship Id="rId36" Type="http://schemas.openxmlformats.org/officeDocument/2006/relationships/tags" Target="../tags/tag903.xml"/><Relationship Id="rId35" Type="http://schemas.openxmlformats.org/officeDocument/2006/relationships/tags" Target="../tags/tag902.xml"/><Relationship Id="rId34" Type="http://schemas.openxmlformats.org/officeDocument/2006/relationships/tags" Target="../tags/tag901.xml"/><Relationship Id="rId33" Type="http://schemas.openxmlformats.org/officeDocument/2006/relationships/tags" Target="../tags/tag900.xml"/><Relationship Id="rId32" Type="http://schemas.openxmlformats.org/officeDocument/2006/relationships/tags" Target="../tags/tag899.xml"/><Relationship Id="rId31" Type="http://schemas.openxmlformats.org/officeDocument/2006/relationships/tags" Target="../tags/tag898.xml"/><Relationship Id="rId30" Type="http://schemas.openxmlformats.org/officeDocument/2006/relationships/tags" Target="../tags/tag897.xml"/><Relationship Id="rId3" Type="http://schemas.openxmlformats.org/officeDocument/2006/relationships/tags" Target="../tags/tag870.xml"/><Relationship Id="rId29" Type="http://schemas.openxmlformats.org/officeDocument/2006/relationships/tags" Target="../tags/tag896.xml"/><Relationship Id="rId28" Type="http://schemas.openxmlformats.org/officeDocument/2006/relationships/tags" Target="../tags/tag895.xml"/><Relationship Id="rId27" Type="http://schemas.openxmlformats.org/officeDocument/2006/relationships/tags" Target="../tags/tag894.xml"/><Relationship Id="rId26" Type="http://schemas.openxmlformats.org/officeDocument/2006/relationships/tags" Target="../tags/tag893.xml"/><Relationship Id="rId25" Type="http://schemas.openxmlformats.org/officeDocument/2006/relationships/tags" Target="../tags/tag892.xml"/><Relationship Id="rId24" Type="http://schemas.openxmlformats.org/officeDocument/2006/relationships/tags" Target="../tags/tag891.xml"/><Relationship Id="rId23" Type="http://schemas.openxmlformats.org/officeDocument/2006/relationships/tags" Target="../tags/tag890.xml"/><Relationship Id="rId22" Type="http://schemas.openxmlformats.org/officeDocument/2006/relationships/tags" Target="../tags/tag889.xml"/><Relationship Id="rId21" Type="http://schemas.openxmlformats.org/officeDocument/2006/relationships/tags" Target="../tags/tag888.xml"/><Relationship Id="rId20" Type="http://schemas.openxmlformats.org/officeDocument/2006/relationships/tags" Target="../tags/tag887.xml"/><Relationship Id="rId2" Type="http://schemas.openxmlformats.org/officeDocument/2006/relationships/tags" Target="../tags/tag869.xml"/><Relationship Id="rId19" Type="http://schemas.openxmlformats.org/officeDocument/2006/relationships/tags" Target="../tags/tag886.xml"/><Relationship Id="rId18" Type="http://schemas.openxmlformats.org/officeDocument/2006/relationships/tags" Target="../tags/tag885.xml"/><Relationship Id="rId17" Type="http://schemas.openxmlformats.org/officeDocument/2006/relationships/tags" Target="../tags/tag884.xml"/><Relationship Id="rId16" Type="http://schemas.openxmlformats.org/officeDocument/2006/relationships/tags" Target="../tags/tag883.xml"/><Relationship Id="rId15" Type="http://schemas.openxmlformats.org/officeDocument/2006/relationships/tags" Target="../tags/tag882.xml"/><Relationship Id="rId14" Type="http://schemas.openxmlformats.org/officeDocument/2006/relationships/tags" Target="../tags/tag881.xml"/><Relationship Id="rId13" Type="http://schemas.openxmlformats.org/officeDocument/2006/relationships/tags" Target="../tags/tag880.xml"/><Relationship Id="rId12" Type="http://schemas.openxmlformats.org/officeDocument/2006/relationships/tags" Target="../tags/tag879.xml"/><Relationship Id="rId11" Type="http://schemas.openxmlformats.org/officeDocument/2006/relationships/tags" Target="../tags/tag878.xml"/><Relationship Id="rId10" Type="http://schemas.openxmlformats.org/officeDocument/2006/relationships/tags" Target="../tags/tag877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18.xml"/><Relationship Id="rId8" Type="http://schemas.openxmlformats.org/officeDocument/2006/relationships/tags" Target="../tags/tag917.xml"/><Relationship Id="rId7" Type="http://schemas.openxmlformats.org/officeDocument/2006/relationships/tags" Target="../tags/tag916.xml"/><Relationship Id="rId6" Type="http://schemas.openxmlformats.org/officeDocument/2006/relationships/tags" Target="../tags/tag915.xml"/><Relationship Id="rId5" Type="http://schemas.openxmlformats.org/officeDocument/2006/relationships/tags" Target="../tags/tag914.xml"/><Relationship Id="rId46" Type="http://schemas.openxmlformats.org/officeDocument/2006/relationships/notesSlide" Target="../notesSlides/notesSlide23.xml"/><Relationship Id="rId45" Type="http://schemas.openxmlformats.org/officeDocument/2006/relationships/slideLayout" Target="../slideLayouts/slideLayout2.xml"/><Relationship Id="rId44" Type="http://schemas.openxmlformats.org/officeDocument/2006/relationships/audio" Target="../media/audio1.wav"/><Relationship Id="rId43" Type="http://schemas.openxmlformats.org/officeDocument/2006/relationships/tags" Target="../tags/tag952.xml"/><Relationship Id="rId42" Type="http://schemas.openxmlformats.org/officeDocument/2006/relationships/tags" Target="../tags/tag951.xml"/><Relationship Id="rId41" Type="http://schemas.openxmlformats.org/officeDocument/2006/relationships/tags" Target="../tags/tag950.xml"/><Relationship Id="rId40" Type="http://schemas.openxmlformats.org/officeDocument/2006/relationships/tags" Target="../tags/tag949.xml"/><Relationship Id="rId4" Type="http://schemas.openxmlformats.org/officeDocument/2006/relationships/tags" Target="../tags/tag913.xml"/><Relationship Id="rId39" Type="http://schemas.openxmlformats.org/officeDocument/2006/relationships/tags" Target="../tags/tag948.xml"/><Relationship Id="rId38" Type="http://schemas.openxmlformats.org/officeDocument/2006/relationships/tags" Target="../tags/tag947.xml"/><Relationship Id="rId37" Type="http://schemas.openxmlformats.org/officeDocument/2006/relationships/tags" Target="../tags/tag946.xml"/><Relationship Id="rId36" Type="http://schemas.openxmlformats.org/officeDocument/2006/relationships/tags" Target="../tags/tag945.xml"/><Relationship Id="rId35" Type="http://schemas.openxmlformats.org/officeDocument/2006/relationships/tags" Target="../tags/tag944.xml"/><Relationship Id="rId34" Type="http://schemas.openxmlformats.org/officeDocument/2006/relationships/tags" Target="../tags/tag943.xml"/><Relationship Id="rId33" Type="http://schemas.openxmlformats.org/officeDocument/2006/relationships/tags" Target="../tags/tag942.xml"/><Relationship Id="rId32" Type="http://schemas.openxmlformats.org/officeDocument/2006/relationships/tags" Target="../tags/tag941.xml"/><Relationship Id="rId31" Type="http://schemas.openxmlformats.org/officeDocument/2006/relationships/tags" Target="../tags/tag940.xml"/><Relationship Id="rId30" Type="http://schemas.openxmlformats.org/officeDocument/2006/relationships/tags" Target="../tags/tag939.xml"/><Relationship Id="rId3" Type="http://schemas.openxmlformats.org/officeDocument/2006/relationships/image" Target="../media/image2.png"/><Relationship Id="rId29" Type="http://schemas.openxmlformats.org/officeDocument/2006/relationships/tags" Target="../tags/tag938.xml"/><Relationship Id="rId28" Type="http://schemas.openxmlformats.org/officeDocument/2006/relationships/tags" Target="../tags/tag937.xml"/><Relationship Id="rId27" Type="http://schemas.openxmlformats.org/officeDocument/2006/relationships/tags" Target="../tags/tag936.xml"/><Relationship Id="rId26" Type="http://schemas.openxmlformats.org/officeDocument/2006/relationships/tags" Target="../tags/tag935.xml"/><Relationship Id="rId25" Type="http://schemas.openxmlformats.org/officeDocument/2006/relationships/tags" Target="../tags/tag934.xml"/><Relationship Id="rId24" Type="http://schemas.openxmlformats.org/officeDocument/2006/relationships/tags" Target="../tags/tag933.xml"/><Relationship Id="rId23" Type="http://schemas.openxmlformats.org/officeDocument/2006/relationships/tags" Target="../tags/tag932.xml"/><Relationship Id="rId22" Type="http://schemas.openxmlformats.org/officeDocument/2006/relationships/tags" Target="../tags/tag931.xml"/><Relationship Id="rId21" Type="http://schemas.openxmlformats.org/officeDocument/2006/relationships/tags" Target="../tags/tag930.xml"/><Relationship Id="rId20" Type="http://schemas.openxmlformats.org/officeDocument/2006/relationships/tags" Target="../tags/tag929.xml"/><Relationship Id="rId2" Type="http://schemas.openxmlformats.org/officeDocument/2006/relationships/tags" Target="../tags/tag912.xml"/><Relationship Id="rId19" Type="http://schemas.openxmlformats.org/officeDocument/2006/relationships/tags" Target="../tags/tag928.xml"/><Relationship Id="rId18" Type="http://schemas.openxmlformats.org/officeDocument/2006/relationships/tags" Target="../tags/tag927.xml"/><Relationship Id="rId17" Type="http://schemas.openxmlformats.org/officeDocument/2006/relationships/tags" Target="../tags/tag926.xml"/><Relationship Id="rId16" Type="http://schemas.openxmlformats.org/officeDocument/2006/relationships/tags" Target="../tags/tag925.xml"/><Relationship Id="rId15" Type="http://schemas.openxmlformats.org/officeDocument/2006/relationships/tags" Target="../tags/tag924.xml"/><Relationship Id="rId14" Type="http://schemas.openxmlformats.org/officeDocument/2006/relationships/tags" Target="../tags/tag923.xml"/><Relationship Id="rId13" Type="http://schemas.openxmlformats.org/officeDocument/2006/relationships/tags" Target="../tags/tag922.xml"/><Relationship Id="rId12" Type="http://schemas.openxmlformats.org/officeDocument/2006/relationships/tags" Target="../tags/tag921.xml"/><Relationship Id="rId11" Type="http://schemas.openxmlformats.org/officeDocument/2006/relationships/tags" Target="../tags/tag920.xml"/><Relationship Id="rId10" Type="http://schemas.openxmlformats.org/officeDocument/2006/relationships/tags" Target="../tags/tag91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tags" Target="../tags/tag79.xml"/><Relationship Id="rId7" Type="http://schemas.openxmlformats.org/officeDocument/2006/relationships/image" Target="../media/image7.png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6" Type="http://schemas.openxmlformats.org/officeDocument/2006/relationships/notesSlide" Target="../notesSlides/notesSlide3.xml"/><Relationship Id="rId25" Type="http://schemas.openxmlformats.org/officeDocument/2006/relationships/slideLayout" Target="../slideLayouts/slideLayout2.xml"/><Relationship Id="rId24" Type="http://schemas.openxmlformats.org/officeDocument/2006/relationships/audio" Target="../media/audio1.wav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tags" Target="../tags/tag74.xml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2" Type="http://schemas.openxmlformats.org/officeDocument/2006/relationships/notesSlide" Target="../notesSlides/notesSlide4.xml"/><Relationship Id="rId41" Type="http://schemas.openxmlformats.org/officeDocument/2006/relationships/slideLayout" Target="../slideLayouts/slideLayout2.xml"/><Relationship Id="rId40" Type="http://schemas.openxmlformats.org/officeDocument/2006/relationships/audio" Target="../media/audio1.wav"/><Relationship Id="rId4" Type="http://schemas.openxmlformats.org/officeDocument/2006/relationships/tags" Target="../tags/tag96.xml"/><Relationship Id="rId39" Type="http://schemas.openxmlformats.org/officeDocument/2006/relationships/image" Target="../media/image9.png"/><Relationship Id="rId38" Type="http://schemas.openxmlformats.org/officeDocument/2006/relationships/tags" Target="../tags/tag130.xml"/><Relationship Id="rId37" Type="http://schemas.openxmlformats.org/officeDocument/2006/relationships/tags" Target="../tags/tag129.xml"/><Relationship Id="rId36" Type="http://schemas.openxmlformats.org/officeDocument/2006/relationships/tags" Target="../tags/tag128.xml"/><Relationship Id="rId35" Type="http://schemas.openxmlformats.org/officeDocument/2006/relationships/tags" Target="../tags/tag127.xml"/><Relationship Id="rId34" Type="http://schemas.openxmlformats.org/officeDocument/2006/relationships/tags" Target="../tags/tag126.xml"/><Relationship Id="rId33" Type="http://schemas.openxmlformats.org/officeDocument/2006/relationships/tags" Target="../tags/tag125.xml"/><Relationship Id="rId32" Type="http://schemas.openxmlformats.org/officeDocument/2006/relationships/tags" Target="../tags/tag124.xml"/><Relationship Id="rId31" Type="http://schemas.openxmlformats.org/officeDocument/2006/relationships/tags" Target="../tags/tag123.xml"/><Relationship Id="rId30" Type="http://schemas.openxmlformats.org/officeDocument/2006/relationships/tags" Target="../tags/tag122.xml"/><Relationship Id="rId3" Type="http://schemas.openxmlformats.org/officeDocument/2006/relationships/tags" Target="../tags/tag95.xml"/><Relationship Id="rId29" Type="http://schemas.openxmlformats.org/officeDocument/2006/relationships/tags" Target="../tags/tag121.xml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tags" Target="../tags/tag94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8" Type="http://schemas.openxmlformats.org/officeDocument/2006/relationships/notesSlide" Target="../notesSlides/notesSlide5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image" Target="../media/image11.png"/><Relationship Id="rId44" Type="http://schemas.openxmlformats.org/officeDocument/2006/relationships/tags" Target="../tags/tag172.xml"/><Relationship Id="rId43" Type="http://schemas.openxmlformats.org/officeDocument/2006/relationships/image" Target="../media/image10.png"/><Relationship Id="rId42" Type="http://schemas.openxmlformats.org/officeDocument/2006/relationships/tags" Target="../tags/tag171.xml"/><Relationship Id="rId41" Type="http://schemas.openxmlformats.org/officeDocument/2006/relationships/tags" Target="../tags/tag170.xml"/><Relationship Id="rId40" Type="http://schemas.openxmlformats.org/officeDocument/2006/relationships/tags" Target="../tags/tag169.xml"/><Relationship Id="rId4" Type="http://schemas.openxmlformats.org/officeDocument/2006/relationships/tags" Target="../tags/tag133.xml"/><Relationship Id="rId39" Type="http://schemas.openxmlformats.org/officeDocument/2006/relationships/tags" Target="../tags/tag168.xml"/><Relationship Id="rId38" Type="http://schemas.openxmlformats.org/officeDocument/2006/relationships/tags" Target="../tags/tag167.xml"/><Relationship Id="rId37" Type="http://schemas.openxmlformats.org/officeDocument/2006/relationships/tags" Target="../tags/tag166.xml"/><Relationship Id="rId36" Type="http://schemas.openxmlformats.org/officeDocument/2006/relationships/tags" Target="../tags/tag165.xml"/><Relationship Id="rId35" Type="http://schemas.openxmlformats.org/officeDocument/2006/relationships/tags" Target="../tags/tag164.xml"/><Relationship Id="rId34" Type="http://schemas.openxmlformats.org/officeDocument/2006/relationships/tags" Target="../tags/tag163.xml"/><Relationship Id="rId33" Type="http://schemas.openxmlformats.org/officeDocument/2006/relationships/tags" Target="../tags/tag162.xml"/><Relationship Id="rId32" Type="http://schemas.openxmlformats.org/officeDocument/2006/relationships/tags" Target="../tags/tag161.xml"/><Relationship Id="rId31" Type="http://schemas.openxmlformats.org/officeDocument/2006/relationships/tags" Target="../tags/tag160.xml"/><Relationship Id="rId30" Type="http://schemas.openxmlformats.org/officeDocument/2006/relationships/tags" Target="../tags/tag159.xml"/><Relationship Id="rId3" Type="http://schemas.openxmlformats.org/officeDocument/2006/relationships/tags" Target="../tags/tag132.xml"/><Relationship Id="rId29" Type="http://schemas.openxmlformats.org/officeDocument/2006/relationships/tags" Target="../tags/tag158.xml"/><Relationship Id="rId28" Type="http://schemas.openxmlformats.org/officeDocument/2006/relationships/tags" Target="../tags/tag157.xml"/><Relationship Id="rId27" Type="http://schemas.openxmlformats.org/officeDocument/2006/relationships/tags" Target="../tags/tag156.xml"/><Relationship Id="rId26" Type="http://schemas.openxmlformats.org/officeDocument/2006/relationships/tags" Target="../tags/tag155.xml"/><Relationship Id="rId25" Type="http://schemas.openxmlformats.org/officeDocument/2006/relationships/tags" Target="../tags/tag154.xml"/><Relationship Id="rId24" Type="http://schemas.openxmlformats.org/officeDocument/2006/relationships/tags" Target="../tags/tag153.xml"/><Relationship Id="rId23" Type="http://schemas.openxmlformats.org/officeDocument/2006/relationships/tags" Target="../tags/tag152.xml"/><Relationship Id="rId22" Type="http://schemas.openxmlformats.org/officeDocument/2006/relationships/tags" Target="../tags/tag151.xml"/><Relationship Id="rId21" Type="http://schemas.openxmlformats.org/officeDocument/2006/relationships/tags" Target="../tags/tag150.xml"/><Relationship Id="rId20" Type="http://schemas.openxmlformats.org/officeDocument/2006/relationships/tags" Target="../tags/tag149.xml"/><Relationship Id="rId2" Type="http://schemas.openxmlformats.org/officeDocument/2006/relationships/tags" Target="../tags/tag131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0" Type="http://schemas.openxmlformats.org/officeDocument/2006/relationships/notesSlide" Target="../notesSlides/notesSlide6.xml"/><Relationship Id="rId5" Type="http://schemas.openxmlformats.org/officeDocument/2006/relationships/tags" Target="../tags/tag176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tags" Target="../tags/tag216.xml"/><Relationship Id="rId46" Type="http://schemas.openxmlformats.org/officeDocument/2006/relationships/image" Target="../media/image13.png"/><Relationship Id="rId45" Type="http://schemas.openxmlformats.org/officeDocument/2006/relationships/tags" Target="../tags/tag215.xml"/><Relationship Id="rId44" Type="http://schemas.openxmlformats.org/officeDocument/2006/relationships/tags" Target="../tags/tag214.xml"/><Relationship Id="rId43" Type="http://schemas.openxmlformats.org/officeDocument/2006/relationships/image" Target="../media/image12.png"/><Relationship Id="rId42" Type="http://schemas.openxmlformats.org/officeDocument/2006/relationships/tags" Target="../tags/tag213.xml"/><Relationship Id="rId41" Type="http://schemas.openxmlformats.org/officeDocument/2006/relationships/tags" Target="../tags/tag212.xml"/><Relationship Id="rId40" Type="http://schemas.openxmlformats.org/officeDocument/2006/relationships/tags" Target="../tags/tag211.xml"/><Relationship Id="rId4" Type="http://schemas.openxmlformats.org/officeDocument/2006/relationships/tags" Target="../tags/tag175.xml"/><Relationship Id="rId39" Type="http://schemas.openxmlformats.org/officeDocument/2006/relationships/tags" Target="../tags/tag210.xml"/><Relationship Id="rId38" Type="http://schemas.openxmlformats.org/officeDocument/2006/relationships/tags" Target="../tags/tag209.xml"/><Relationship Id="rId37" Type="http://schemas.openxmlformats.org/officeDocument/2006/relationships/tags" Target="../tags/tag208.xml"/><Relationship Id="rId36" Type="http://schemas.openxmlformats.org/officeDocument/2006/relationships/tags" Target="../tags/tag207.xml"/><Relationship Id="rId35" Type="http://schemas.openxmlformats.org/officeDocument/2006/relationships/tags" Target="../tags/tag206.xml"/><Relationship Id="rId34" Type="http://schemas.openxmlformats.org/officeDocument/2006/relationships/tags" Target="../tags/tag205.xml"/><Relationship Id="rId33" Type="http://schemas.openxmlformats.org/officeDocument/2006/relationships/tags" Target="../tags/tag204.xml"/><Relationship Id="rId32" Type="http://schemas.openxmlformats.org/officeDocument/2006/relationships/tags" Target="../tags/tag203.xml"/><Relationship Id="rId31" Type="http://schemas.openxmlformats.org/officeDocument/2006/relationships/tags" Target="../tags/tag202.xml"/><Relationship Id="rId30" Type="http://schemas.openxmlformats.org/officeDocument/2006/relationships/tags" Target="../tags/tag201.xml"/><Relationship Id="rId3" Type="http://schemas.openxmlformats.org/officeDocument/2006/relationships/tags" Target="../tags/tag174.xml"/><Relationship Id="rId29" Type="http://schemas.openxmlformats.org/officeDocument/2006/relationships/tags" Target="../tags/tag200.xml"/><Relationship Id="rId28" Type="http://schemas.openxmlformats.org/officeDocument/2006/relationships/tags" Target="../tags/tag199.xml"/><Relationship Id="rId27" Type="http://schemas.openxmlformats.org/officeDocument/2006/relationships/tags" Target="../tags/tag198.xml"/><Relationship Id="rId26" Type="http://schemas.openxmlformats.org/officeDocument/2006/relationships/tags" Target="../tags/tag197.xml"/><Relationship Id="rId25" Type="http://schemas.openxmlformats.org/officeDocument/2006/relationships/tags" Target="../tags/tag196.xml"/><Relationship Id="rId24" Type="http://schemas.openxmlformats.org/officeDocument/2006/relationships/tags" Target="../tags/tag195.xml"/><Relationship Id="rId23" Type="http://schemas.openxmlformats.org/officeDocument/2006/relationships/tags" Target="../tags/tag194.xml"/><Relationship Id="rId22" Type="http://schemas.openxmlformats.org/officeDocument/2006/relationships/tags" Target="../tags/tag193.xml"/><Relationship Id="rId21" Type="http://schemas.openxmlformats.org/officeDocument/2006/relationships/tags" Target="../tags/tag192.xml"/><Relationship Id="rId20" Type="http://schemas.openxmlformats.org/officeDocument/2006/relationships/tags" Target="../tags/tag191.xml"/><Relationship Id="rId2" Type="http://schemas.openxmlformats.org/officeDocument/2006/relationships/tags" Target="../tags/tag173.xml"/><Relationship Id="rId19" Type="http://schemas.openxmlformats.org/officeDocument/2006/relationships/tags" Target="../tags/tag190.xml"/><Relationship Id="rId18" Type="http://schemas.openxmlformats.org/officeDocument/2006/relationships/tags" Target="../tags/tag189.xml"/><Relationship Id="rId17" Type="http://schemas.openxmlformats.org/officeDocument/2006/relationships/tags" Target="../tags/tag188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0" Type="http://schemas.openxmlformats.org/officeDocument/2006/relationships/notesSlide" Target="../notesSlides/notesSlide7.xml"/><Relationship Id="rId5" Type="http://schemas.openxmlformats.org/officeDocument/2006/relationships/tags" Target="../tags/tag220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tags" Target="../tags/tag260.xml"/><Relationship Id="rId46" Type="http://schemas.openxmlformats.org/officeDocument/2006/relationships/image" Target="../media/image15.png"/><Relationship Id="rId45" Type="http://schemas.openxmlformats.org/officeDocument/2006/relationships/tags" Target="../tags/tag259.xml"/><Relationship Id="rId44" Type="http://schemas.openxmlformats.org/officeDocument/2006/relationships/tags" Target="../tags/tag258.xml"/><Relationship Id="rId43" Type="http://schemas.openxmlformats.org/officeDocument/2006/relationships/image" Target="../media/image14.png"/><Relationship Id="rId42" Type="http://schemas.openxmlformats.org/officeDocument/2006/relationships/tags" Target="../tags/tag257.xml"/><Relationship Id="rId41" Type="http://schemas.openxmlformats.org/officeDocument/2006/relationships/tags" Target="../tags/tag256.xml"/><Relationship Id="rId40" Type="http://schemas.openxmlformats.org/officeDocument/2006/relationships/tags" Target="../tags/tag255.xml"/><Relationship Id="rId4" Type="http://schemas.openxmlformats.org/officeDocument/2006/relationships/tags" Target="../tags/tag219.xml"/><Relationship Id="rId39" Type="http://schemas.openxmlformats.org/officeDocument/2006/relationships/tags" Target="../tags/tag254.xml"/><Relationship Id="rId38" Type="http://schemas.openxmlformats.org/officeDocument/2006/relationships/tags" Target="../tags/tag253.xml"/><Relationship Id="rId37" Type="http://schemas.openxmlformats.org/officeDocument/2006/relationships/tags" Target="../tags/tag252.xml"/><Relationship Id="rId36" Type="http://schemas.openxmlformats.org/officeDocument/2006/relationships/tags" Target="../tags/tag251.xml"/><Relationship Id="rId35" Type="http://schemas.openxmlformats.org/officeDocument/2006/relationships/tags" Target="../tags/tag250.xml"/><Relationship Id="rId34" Type="http://schemas.openxmlformats.org/officeDocument/2006/relationships/tags" Target="../tags/tag249.xml"/><Relationship Id="rId33" Type="http://schemas.openxmlformats.org/officeDocument/2006/relationships/tags" Target="../tags/tag248.xml"/><Relationship Id="rId32" Type="http://schemas.openxmlformats.org/officeDocument/2006/relationships/tags" Target="../tags/tag247.xml"/><Relationship Id="rId31" Type="http://schemas.openxmlformats.org/officeDocument/2006/relationships/tags" Target="../tags/tag246.xml"/><Relationship Id="rId30" Type="http://schemas.openxmlformats.org/officeDocument/2006/relationships/tags" Target="../tags/tag245.xml"/><Relationship Id="rId3" Type="http://schemas.openxmlformats.org/officeDocument/2006/relationships/tags" Target="../tags/tag218.xml"/><Relationship Id="rId29" Type="http://schemas.openxmlformats.org/officeDocument/2006/relationships/tags" Target="../tags/tag244.xml"/><Relationship Id="rId28" Type="http://schemas.openxmlformats.org/officeDocument/2006/relationships/tags" Target="../tags/tag243.xml"/><Relationship Id="rId27" Type="http://schemas.openxmlformats.org/officeDocument/2006/relationships/tags" Target="../tags/tag242.xml"/><Relationship Id="rId26" Type="http://schemas.openxmlformats.org/officeDocument/2006/relationships/tags" Target="../tags/tag241.xml"/><Relationship Id="rId25" Type="http://schemas.openxmlformats.org/officeDocument/2006/relationships/tags" Target="../tags/tag240.xml"/><Relationship Id="rId24" Type="http://schemas.openxmlformats.org/officeDocument/2006/relationships/tags" Target="../tags/tag239.xml"/><Relationship Id="rId23" Type="http://schemas.openxmlformats.org/officeDocument/2006/relationships/tags" Target="../tags/tag238.xml"/><Relationship Id="rId22" Type="http://schemas.openxmlformats.org/officeDocument/2006/relationships/tags" Target="../tags/tag237.xml"/><Relationship Id="rId21" Type="http://schemas.openxmlformats.org/officeDocument/2006/relationships/tags" Target="../tags/tag236.xml"/><Relationship Id="rId20" Type="http://schemas.openxmlformats.org/officeDocument/2006/relationships/tags" Target="../tags/tag235.xml"/><Relationship Id="rId2" Type="http://schemas.openxmlformats.org/officeDocument/2006/relationships/tags" Target="../tags/tag217.xml"/><Relationship Id="rId19" Type="http://schemas.openxmlformats.org/officeDocument/2006/relationships/tags" Target="../tags/tag234.xml"/><Relationship Id="rId18" Type="http://schemas.openxmlformats.org/officeDocument/2006/relationships/tags" Target="../tags/tag233.xml"/><Relationship Id="rId17" Type="http://schemas.openxmlformats.org/officeDocument/2006/relationships/tags" Target="../tags/tag232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0" Type="http://schemas.openxmlformats.org/officeDocument/2006/relationships/notesSlide" Target="../notesSlides/notesSlide8.xml"/><Relationship Id="rId5" Type="http://schemas.openxmlformats.org/officeDocument/2006/relationships/tags" Target="../tags/tag264.xml"/><Relationship Id="rId49" Type="http://schemas.openxmlformats.org/officeDocument/2006/relationships/slideLayout" Target="../slideLayouts/slideLayout2.xml"/><Relationship Id="rId48" Type="http://schemas.openxmlformats.org/officeDocument/2006/relationships/audio" Target="../media/audio1.wav"/><Relationship Id="rId47" Type="http://schemas.openxmlformats.org/officeDocument/2006/relationships/tags" Target="../tags/tag304.xml"/><Relationship Id="rId46" Type="http://schemas.openxmlformats.org/officeDocument/2006/relationships/image" Target="../media/image17.png"/><Relationship Id="rId45" Type="http://schemas.openxmlformats.org/officeDocument/2006/relationships/tags" Target="../tags/tag303.xml"/><Relationship Id="rId44" Type="http://schemas.openxmlformats.org/officeDocument/2006/relationships/tags" Target="../tags/tag302.xml"/><Relationship Id="rId43" Type="http://schemas.openxmlformats.org/officeDocument/2006/relationships/image" Target="../media/image16.png"/><Relationship Id="rId42" Type="http://schemas.openxmlformats.org/officeDocument/2006/relationships/tags" Target="../tags/tag301.xml"/><Relationship Id="rId41" Type="http://schemas.openxmlformats.org/officeDocument/2006/relationships/tags" Target="../tags/tag300.xml"/><Relationship Id="rId40" Type="http://schemas.openxmlformats.org/officeDocument/2006/relationships/tags" Target="../tags/tag299.xml"/><Relationship Id="rId4" Type="http://schemas.openxmlformats.org/officeDocument/2006/relationships/tags" Target="../tags/tag263.xml"/><Relationship Id="rId39" Type="http://schemas.openxmlformats.org/officeDocument/2006/relationships/tags" Target="../tags/tag298.xml"/><Relationship Id="rId38" Type="http://schemas.openxmlformats.org/officeDocument/2006/relationships/tags" Target="../tags/tag297.xml"/><Relationship Id="rId37" Type="http://schemas.openxmlformats.org/officeDocument/2006/relationships/tags" Target="../tags/tag296.xml"/><Relationship Id="rId36" Type="http://schemas.openxmlformats.org/officeDocument/2006/relationships/tags" Target="../tags/tag295.xml"/><Relationship Id="rId35" Type="http://schemas.openxmlformats.org/officeDocument/2006/relationships/tags" Target="../tags/tag294.xml"/><Relationship Id="rId34" Type="http://schemas.openxmlformats.org/officeDocument/2006/relationships/tags" Target="../tags/tag293.xml"/><Relationship Id="rId33" Type="http://schemas.openxmlformats.org/officeDocument/2006/relationships/tags" Target="../tags/tag292.xml"/><Relationship Id="rId32" Type="http://schemas.openxmlformats.org/officeDocument/2006/relationships/tags" Target="../tags/tag291.xml"/><Relationship Id="rId31" Type="http://schemas.openxmlformats.org/officeDocument/2006/relationships/tags" Target="../tags/tag290.xml"/><Relationship Id="rId30" Type="http://schemas.openxmlformats.org/officeDocument/2006/relationships/tags" Target="../tags/tag289.xml"/><Relationship Id="rId3" Type="http://schemas.openxmlformats.org/officeDocument/2006/relationships/tags" Target="../tags/tag262.xml"/><Relationship Id="rId29" Type="http://schemas.openxmlformats.org/officeDocument/2006/relationships/tags" Target="../tags/tag288.xml"/><Relationship Id="rId28" Type="http://schemas.openxmlformats.org/officeDocument/2006/relationships/tags" Target="../tags/tag287.xml"/><Relationship Id="rId27" Type="http://schemas.openxmlformats.org/officeDocument/2006/relationships/tags" Target="../tags/tag286.xml"/><Relationship Id="rId26" Type="http://schemas.openxmlformats.org/officeDocument/2006/relationships/tags" Target="../tags/tag285.xml"/><Relationship Id="rId25" Type="http://schemas.openxmlformats.org/officeDocument/2006/relationships/tags" Target="../tags/tag284.xml"/><Relationship Id="rId24" Type="http://schemas.openxmlformats.org/officeDocument/2006/relationships/tags" Target="../tags/tag283.xml"/><Relationship Id="rId23" Type="http://schemas.openxmlformats.org/officeDocument/2006/relationships/tags" Target="../tags/tag282.xml"/><Relationship Id="rId22" Type="http://schemas.openxmlformats.org/officeDocument/2006/relationships/tags" Target="../tags/tag281.xml"/><Relationship Id="rId21" Type="http://schemas.openxmlformats.org/officeDocument/2006/relationships/tags" Target="../tags/tag280.xml"/><Relationship Id="rId20" Type="http://schemas.openxmlformats.org/officeDocument/2006/relationships/tags" Target="../tags/tag279.xml"/><Relationship Id="rId2" Type="http://schemas.openxmlformats.org/officeDocument/2006/relationships/tags" Target="../tags/tag261.xml"/><Relationship Id="rId19" Type="http://schemas.openxmlformats.org/officeDocument/2006/relationships/tags" Target="../tags/tag278.xml"/><Relationship Id="rId18" Type="http://schemas.openxmlformats.org/officeDocument/2006/relationships/tags" Target="../tags/tag277.xml"/><Relationship Id="rId17" Type="http://schemas.openxmlformats.org/officeDocument/2006/relationships/tags" Target="../tags/tag276.xml"/><Relationship Id="rId16" Type="http://schemas.openxmlformats.org/officeDocument/2006/relationships/tags" Target="../tags/tag27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8" Type="http://schemas.openxmlformats.org/officeDocument/2006/relationships/notesSlide" Target="../notesSlides/notesSlide9.xml"/><Relationship Id="rId47" Type="http://schemas.openxmlformats.org/officeDocument/2006/relationships/slideLayout" Target="../slideLayouts/slideLayout2.xml"/><Relationship Id="rId46" Type="http://schemas.openxmlformats.org/officeDocument/2006/relationships/audio" Target="../media/audio1.wav"/><Relationship Id="rId45" Type="http://schemas.openxmlformats.org/officeDocument/2006/relationships/tags" Target="../tags/tag346.xml"/><Relationship Id="rId44" Type="http://schemas.openxmlformats.org/officeDocument/2006/relationships/image" Target="../media/image19.png"/><Relationship Id="rId43" Type="http://schemas.openxmlformats.org/officeDocument/2006/relationships/tags" Target="../tags/tag345.xml"/><Relationship Id="rId42" Type="http://schemas.openxmlformats.org/officeDocument/2006/relationships/image" Target="../media/image18.png"/><Relationship Id="rId41" Type="http://schemas.openxmlformats.org/officeDocument/2006/relationships/tags" Target="../tags/tag344.xml"/><Relationship Id="rId40" Type="http://schemas.openxmlformats.org/officeDocument/2006/relationships/tags" Target="../tags/tag343.xml"/><Relationship Id="rId4" Type="http://schemas.openxmlformats.org/officeDocument/2006/relationships/tags" Target="../tags/tag307.xml"/><Relationship Id="rId39" Type="http://schemas.openxmlformats.org/officeDocument/2006/relationships/tags" Target="../tags/tag342.xml"/><Relationship Id="rId38" Type="http://schemas.openxmlformats.org/officeDocument/2006/relationships/tags" Target="../tags/tag341.xml"/><Relationship Id="rId37" Type="http://schemas.openxmlformats.org/officeDocument/2006/relationships/tags" Target="../tags/tag340.xml"/><Relationship Id="rId36" Type="http://schemas.openxmlformats.org/officeDocument/2006/relationships/tags" Target="../tags/tag339.xml"/><Relationship Id="rId35" Type="http://schemas.openxmlformats.org/officeDocument/2006/relationships/tags" Target="../tags/tag338.xml"/><Relationship Id="rId34" Type="http://schemas.openxmlformats.org/officeDocument/2006/relationships/tags" Target="../tags/tag337.xml"/><Relationship Id="rId33" Type="http://schemas.openxmlformats.org/officeDocument/2006/relationships/tags" Target="../tags/tag336.xml"/><Relationship Id="rId32" Type="http://schemas.openxmlformats.org/officeDocument/2006/relationships/tags" Target="../tags/tag335.xml"/><Relationship Id="rId31" Type="http://schemas.openxmlformats.org/officeDocument/2006/relationships/tags" Target="../tags/tag334.xml"/><Relationship Id="rId30" Type="http://schemas.openxmlformats.org/officeDocument/2006/relationships/tags" Target="../tags/tag333.xml"/><Relationship Id="rId3" Type="http://schemas.openxmlformats.org/officeDocument/2006/relationships/tags" Target="../tags/tag306.xml"/><Relationship Id="rId29" Type="http://schemas.openxmlformats.org/officeDocument/2006/relationships/tags" Target="../tags/tag332.xml"/><Relationship Id="rId28" Type="http://schemas.openxmlformats.org/officeDocument/2006/relationships/tags" Target="../tags/tag331.xml"/><Relationship Id="rId27" Type="http://schemas.openxmlformats.org/officeDocument/2006/relationships/tags" Target="../tags/tag330.xml"/><Relationship Id="rId26" Type="http://schemas.openxmlformats.org/officeDocument/2006/relationships/tags" Target="../tags/tag329.xml"/><Relationship Id="rId25" Type="http://schemas.openxmlformats.org/officeDocument/2006/relationships/tags" Target="../tags/tag328.xml"/><Relationship Id="rId24" Type="http://schemas.openxmlformats.org/officeDocument/2006/relationships/tags" Target="../tags/tag327.xml"/><Relationship Id="rId23" Type="http://schemas.openxmlformats.org/officeDocument/2006/relationships/tags" Target="../tags/tag326.xml"/><Relationship Id="rId22" Type="http://schemas.openxmlformats.org/officeDocument/2006/relationships/tags" Target="../tags/tag325.xml"/><Relationship Id="rId21" Type="http://schemas.openxmlformats.org/officeDocument/2006/relationships/tags" Target="../tags/tag324.xml"/><Relationship Id="rId20" Type="http://schemas.openxmlformats.org/officeDocument/2006/relationships/tags" Target="../tags/tag323.xml"/><Relationship Id="rId2" Type="http://schemas.openxmlformats.org/officeDocument/2006/relationships/tags" Target="../tags/tag305.xml"/><Relationship Id="rId19" Type="http://schemas.openxmlformats.org/officeDocument/2006/relationships/tags" Target="../tags/tag322.xml"/><Relationship Id="rId18" Type="http://schemas.openxmlformats.org/officeDocument/2006/relationships/tags" Target="../tags/tag321.xml"/><Relationship Id="rId17" Type="http://schemas.openxmlformats.org/officeDocument/2006/relationships/tags" Target="../tags/tag320.xml"/><Relationship Id="rId16" Type="http://schemas.openxmlformats.org/officeDocument/2006/relationships/tags" Target="../tags/tag319.xml"/><Relationship Id="rId15" Type="http://schemas.openxmlformats.org/officeDocument/2006/relationships/tags" Target="../tags/tag318.xml"/><Relationship Id="rId14" Type="http://schemas.openxmlformats.org/officeDocument/2006/relationships/tags" Target="../tags/tag317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80049">
            <a:off x="-4220634" y="-943562"/>
            <a:ext cx="13038667" cy="7334250"/>
          </a:xfrm>
          <a:prstGeom prst="rect">
            <a:avLst/>
          </a:prstGeom>
        </p:spPr>
      </p:pic>
      <p:sp>
        <p:nvSpPr>
          <p:cNvPr id="23" name="PA_矩形 17"/>
          <p:cNvSpPr/>
          <p:nvPr>
            <p:custDataLst>
              <p:tags r:id="rId3"/>
            </p:custDataLst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PA_矩形 17"/>
          <p:cNvSpPr/>
          <p:nvPr>
            <p:custDataLst>
              <p:tags r:id="rId4"/>
            </p:custDataLst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7550" y="2588895"/>
            <a:ext cx="491744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 dirty="0">
                <a:solidFill>
                  <a:srgbClr val="FFC000"/>
                </a:solidFill>
                <a:cs typeface="+mn-ea"/>
                <a:sym typeface="+mn-lt"/>
              </a:rPr>
              <a:t>智慧识别系统介绍</a:t>
            </a:r>
            <a:endParaRPr lang="zh-CN" altLang="en-US" sz="4400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9998" y="3425426"/>
            <a:ext cx="5571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Technology Internet company introduces PPT template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>
            <p:custDataLst>
              <p:tags r:id="rId5"/>
            </p:custDataLst>
          </p:nvPr>
        </p:nvCxnSpPr>
        <p:spPr>
          <a:xfrm>
            <a:off x="542398" y="4000498"/>
            <a:ext cx="175630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42398" y="1549937"/>
            <a:ext cx="417778" cy="795264"/>
            <a:chOff x="1141679" y="1164026"/>
            <a:chExt cx="1183887" cy="2253598"/>
          </a:xfrm>
        </p:grpSpPr>
        <p:sp>
          <p:nvSpPr>
            <p:cNvPr id="28" name="椭圆 27"/>
            <p:cNvSpPr/>
            <p:nvPr>
              <p:custDataLst>
                <p:tags r:id="rId6"/>
              </p:custDataLst>
            </p:nvPr>
          </p:nvSpPr>
          <p:spPr>
            <a:xfrm>
              <a:off x="1141679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>
              <a:stCxn id="28" idx="6"/>
            </p:cNvCxnSpPr>
            <p:nvPr>
              <p:custDataLst>
                <p:tags r:id="rId7"/>
              </p:custDataLst>
            </p:nvPr>
          </p:nvCxnSpPr>
          <p:spPr>
            <a:xfrm>
              <a:off x="1255857" y="229082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>
              <p:custDataLst>
                <p:tags r:id="rId8"/>
              </p:custDataLst>
            </p:nvPr>
          </p:nvSpPr>
          <p:spPr>
            <a:xfrm>
              <a:off x="2211388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2" name="直接连接符 31"/>
            <p:cNvCxnSpPr>
              <a:stCxn id="33" idx="4"/>
              <a:endCxn id="31" idx="0"/>
            </p:cNvCxnSpPr>
            <p:nvPr>
              <p:custDataLst>
                <p:tags r:id="rId9"/>
              </p:custDataLst>
            </p:nvPr>
          </p:nvCxnSpPr>
          <p:spPr>
            <a:xfrm>
              <a:off x="2268477" y="127820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椭圆 32"/>
            <p:cNvSpPr/>
            <p:nvPr>
              <p:custDataLst>
                <p:tags r:id="rId10"/>
              </p:custDataLst>
            </p:nvPr>
          </p:nvSpPr>
          <p:spPr>
            <a:xfrm>
              <a:off x="2211388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>
              <a:stCxn id="35" idx="6"/>
              <a:endCxn id="33" idx="2"/>
            </p:cNvCxnSpPr>
            <p:nvPr>
              <p:custDataLst>
                <p:tags r:id="rId11"/>
              </p:custDataLst>
            </p:nvPr>
          </p:nvCxnSpPr>
          <p:spPr>
            <a:xfrm>
              <a:off x="1255857" y="122111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>
              <p:custDataLst>
                <p:tags r:id="rId12"/>
              </p:custDataLst>
            </p:nvPr>
          </p:nvSpPr>
          <p:spPr>
            <a:xfrm>
              <a:off x="1141679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/>
            <p:cNvCxnSpPr>
              <a:stCxn id="28" idx="4"/>
            </p:cNvCxnSpPr>
            <p:nvPr/>
          </p:nvCxnSpPr>
          <p:spPr>
            <a:xfrm>
              <a:off x="1198768" y="234791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>
              <p:custDataLst>
                <p:tags r:id="rId13"/>
              </p:custDataLst>
            </p:nvPr>
          </p:nvSpPr>
          <p:spPr>
            <a:xfrm>
              <a:off x="1141679" y="330344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8" name="直接连接符 37"/>
            <p:cNvCxnSpPr>
              <a:stCxn id="37" idx="6"/>
            </p:cNvCxnSpPr>
            <p:nvPr>
              <p:custDataLst>
                <p:tags r:id="rId14"/>
              </p:custDataLst>
            </p:nvPr>
          </p:nvCxnSpPr>
          <p:spPr>
            <a:xfrm>
              <a:off x="1255857" y="336053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161965" y="1549352"/>
            <a:ext cx="417778" cy="795850"/>
            <a:chOff x="2725930" y="1221115"/>
            <a:chExt cx="1183887" cy="2255260"/>
          </a:xfrm>
        </p:grpSpPr>
        <p:sp>
          <p:nvSpPr>
            <p:cNvPr id="41" name="椭圆 40"/>
            <p:cNvSpPr/>
            <p:nvPr>
              <p:custDataLst>
                <p:tags r:id="rId15"/>
              </p:custDataLst>
            </p:nvPr>
          </p:nvSpPr>
          <p:spPr>
            <a:xfrm>
              <a:off x="2725930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16"/>
              </p:custDataLst>
            </p:nvPr>
          </p:nvSpPr>
          <p:spPr>
            <a:xfrm>
              <a:off x="3795639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3" name="直接连接符 42"/>
            <p:cNvCxnSpPr>
              <a:stCxn id="44" idx="4"/>
              <a:endCxn id="42" idx="0"/>
            </p:cNvCxnSpPr>
            <p:nvPr/>
          </p:nvCxnSpPr>
          <p:spPr>
            <a:xfrm>
              <a:off x="3852728" y="133529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>
              <p:custDataLst>
                <p:tags r:id="rId17"/>
              </p:custDataLst>
            </p:nvPr>
          </p:nvSpPr>
          <p:spPr>
            <a:xfrm>
              <a:off x="3795639" y="122111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>
              <a:stCxn id="46" idx="6"/>
              <a:endCxn id="44" idx="2"/>
            </p:cNvCxnSpPr>
            <p:nvPr>
              <p:custDataLst>
                <p:tags r:id="rId18"/>
              </p:custDataLst>
            </p:nvPr>
          </p:nvCxnSpPr>
          <p:spPr>
            <a:xfrm>
              <a:off x="2840108" y="1278204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椭圆 45"/>
            <p:cNvSpPr/>
            <p:nvPr>
              <p:custDataLst>
                <p:tags r:id="rId19"/>
              </p:custDataLst>
            </p:nvPr>
          </p:nvSpPr>
          <p:spPr>
            <a:xfrm>
              <a:off x="2725930" y="122111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783019" y="240500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椭圆 48"/>
            <p:cNvSpPr/>
            <p:nvPr>
              <p:custDataLst>
                <p:tags r:id="rId20"/>
              </p:custDataLst>
            </p:nvPr>
          </p:nvSpPr>
          <p:spPr>
            <a:xfrm>
              <a:off x="2725930" y="336053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>
              <a:stCxn id="49" idx="6"/>
            </p:cNvCxnSpPr>
            <p:nvPr>
              <p:custDataLst>
                <p:tags r:id="rId21"/>
              </p:custDataLst>
            </p:nvPr>
          </p:nvCxnSpPr>
          <p:spPr>
            <a:xfrm>
              <a:off x="2840108" y="3417624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2783019" y="133529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852728" y="240500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>
              <p:custDataLst>
                <p:tags r:id="rId22"/>
              </p:custDataLst>
            </p:nvPr>
          </p:nvSpPr>
          <p:spPr>
            <a:xfrm>
              <a:off x="3795638" y="3362197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401100" y="1569943"/>
            <a:ext cx="53497" cy="775259"/>
            <a:chOff x="4922240" y="1221115"/>
            <a:chExt cx="114178" cy="2253598"/>
          </a:xfrm>
        </p:grpSpPr>
        <p:sp>
          <p:nvSpPr>
            <p:cNvPr id="74" name="椭圆 73"/>
            <p:cNvSpPr/>
            <p:nvPr>
              <p:custDataLst>
                <p:tags r:id="rId23"/>
              </p:custDataLst>
            </p:nvPr>
          </p:nvSpPr>
          <p:spPr>
            <a:xfrm>
              <a:off x="4922240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5" name="直接连接符 74"/>
            <p:cNvCxnSpPr>
              <a:endCxn id="74" idx="0"/>
            </p:cNvCxnSpPr>
            <p:nvPr/>
          </p:nvCxnSpPr>
          <p:spPr>
            <a:xfrm>
              <a:off x="4979329" y="1221115"/>
              <a:ext cx="0" cy="10697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endCxn id="74" idx="4"/>
            </p:cNvCxnSpPr>
            <p:nvPr>
              <p:custDataLst>
                <p:tags r:id="rId24"/>
              </p:custDataLst>
            </p:nvPr>
          </p:nvCxnSpPr>
          <p:spPr>
            <a:xfrm flipV="1">
              <a:off x="4979329" y="2405003"/>
              <a:ext cx="0" cy="10697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81532" y="1549937"/>
            <a:ext cx="417778" cy="795264"/>
            <a:chOff x="1141679" y="1164026"/>
            <a:chExt cx="1183887" cy="2253598"/>
          </a:xfrm>
        </p:grpSpPr>
        <p:sp>
          <p:nvSpPr>
            <p:cNvPr id="62" name="椭圆 61"/>
            <p:cNvSpPr/>
            <p:nvPr/>
          </p:nvSpPr>
          <p:spPr>
            <a:xfrm>
              <a:off x="1141679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4" name="直接连接符 63"/>
            <p:cNvCxnSpPr>
              <a:stCxn id="62" idx="6"/>
            </p:cNvCxnSpPr>
            <p:nvPr>
              <p:custDataLst>
                <p:tags r:id="rId25"/>
              </p:custDataLst>
            </p:nvPr>
          </p:nvCxnSpPr>
          <p:spPr>
            <a:xfrm>
              <a:off x="1255857" y="229082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>
              <p:custDataLst>
                <p:tags r:id="rId26"/>
              </p:custDataLst>
            </p:nvPr>
          </p:nvSpPr>
          <p:spPr>
            <a:xfrm>
              <a:off x="2211388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6" name="直接连接符 65"/>
            <p:cNvCxnSpPr>
              <a:stCxn id="67" idx="4"/>
              <a:endCxn id="65" idx="0"/>
            </p:cNvCxnSpPr>
            <p:nvPr/>
          </p:nvCxnSpPr>
          <p:spPr>
            <a:xfrm>
              <a:off x="2268477" y="127820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>
              <p:custDataLst>
                <p:tags r:id="rId27"/>
              </p:custDataLst>
            </p:nvPr>
          </p:nvSpPr>
          <p:spPr>
            <a:xfrm>
              <a:off x="2211388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78" name="直接连接符 77"/>
            <p:cNvCxnSpPr>
              <a:stCxn id="80" idx="6"/>
              <a:endCxn id="67" idx="2"/>
            </p:cNvCxnSpPr>
            <p:nvPr>
              <p:custDataLst>
                <p:tags r:id="rId28"/>
              </p:custDataLst>
            </p:nvPr>
          </p:nvCxnSpPr>
          <p:spPr>
            <a:xfrm>
              <a:off x="1255857" y="122111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>
              <p:custDataLst>
                <p:tags r:id="rId29"/>
              </p:custDataLst>
            </p:nvPr>
          </p:nvSpPr>
          <p:spPr>
            <a:xfrm>
              <a:off x="1141679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1" name="直接连接符 80"/>
            <p:cNvCxnSpPr>
              <a:stCxn id="62" idx="4"/>
            </p:cNvCxnSpPr>
            <p:nvPr>
              <p:custDataLst>
                <p:tags r:id="rId30"/>
              </p:custDataLst>
            </p:nvPr>
          </p:nvCxnSpPr>
          <p:spPr>
            <a:xfrm>
              <a:off x="1198768" y="234791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1141679" y="330344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4" name="直接连接符 83"/>
            <p:cNvCxnSpPr>
              <a:stCxn id="82" idx="6"/>
            </p:cNvCxnSpPr>
            <p:nvPr/>
          </p:nvCxnSpPr>
          <p:spPr>
            <a:xfrm>
              <a:off x="1255857" y="336053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75755" y="582295"/>
            <a:ext cx="1859280" cy="1097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32" name="click.wav"/>
          </p:stSnd>
        </p:sndAc>
      </p:transition>
    </mc:Choice>
    <mc:Fallback>
      <p:transition advTm="50000">
        <p:blinds/>
        <p:sndAc>
          <p:stSnd>
            <p:snd r:embed="rId3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795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、群组帮助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27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229235" y="2138680"/>
            <a:ext cx="3175000" cy="20135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44"/>
            </p:custDataLst>
          </p:nvPr>
        </p:nvSpPr>
        <p:spPr>
          <a:xfrm>
            <a:off x="4580255" y="996315"/>
            <a:ext cx="44265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点击【立即发送】，进入群组列表界面。您可进行浏览，添加或者删除列表信息。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1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384040" y="2393950"/>
            <a:ext cx="4747260" cy="12928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/>
          <p:cNvCxnSpPr>
            <a:endCxn id="29" idx="1"/>
          </p:cNvCxnSpPr>
          <p:nvPr>
            <p:custDataLst>
              <p:tags r:id="rId47"/>
            </p:custDataLst>
          </p:nvPr>
        </p:nvCxnSpPr>
        <p:spPr>
          <a:xfrm>
            <a:off x="3368040" y="2247265"/>
            <a:ext cx="1016000" cy="79311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870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、帮助中心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" name="图片 28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252095" y="2046605"/>
            <a:ext cx="3394075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29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853305" y="2435225"/>
            <a:ext cx="4223385" cy="21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>
            <p:custDataLst>
              <p:tags r:id="rId46"/>
            </p:custDataLst>
          </p:nvPr>
        </p:nvSpPr>
        <p:spPr>
          <a:xfrm>
            <a:off x="4445635" y="996315"/>
            <a:ext cx="456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点击【立即查看】，进入帮助中心。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用户根据需要，查看浏览帮助中心菜单文件。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47"/>
            </p:custDataLst>
          </p:nvPr>
        </p:nvCxnSpPr>
        <p:spPr>
          <a:xfrm>
            <a:off x="3620135" y="2446020"/>
            <a:ext cx="1253490" cy="88392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854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、用户管理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2"/>
            </p:custDataLst>
          </p:nvPr>
        </p:nvSpPr>
        <p:spPr>
          <a:xfrm>
            <a:off x="4445635" y="996315"/>
            <a:ext cx="456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点击【立即管理】，进入用户管理界面。可查询，编辑，删除用户信息等操作。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43"/>
            </p:custDataLst>
          </p:nvPr>
        </p:nvCxnSpPr>
        <p:spPr>
          <a:xfrm>
            <a:off x="3620135" y="2446020"/>
            <a:ext cx="1253490" cy="88392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图片 30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86995" y="2056765"/>
            <a:ext cx="3533775" cy="23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31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874260" y="2210435"/>
            <a:ext cx="4239895" cy="17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921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、我的二维码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2"/>
            </p:custDataLst>
          </p:nvPr>
        </p:nvSpPr>
        <p:spPr>
          <a:xfrm>
            <a:off x="4445635" y="996315"/>
            <a:ext cx="45612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点击【立即查看】，默认进入推广码界面。【我的二维码】包含3个页面：公众号二维码，产品推广码，APP下载二维码。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43"/>
            </p:custDataLst>
          </p:nvPr>
        </p:nvCxnSpPr>
        <p:spPr>
          <a:xfrm>
            <a:off x="3620135" y="2446020"/>
            <a:ext cx="1253490" cy="88392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图片 32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172085" y="2095500"/>
            <a:ext cx="3448050" cy="230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33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873625" y="2174875"/>
            <a:ext cx="3994785" cy="22644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922292" y="647438"/>
            <a:ext cx="2082800" cy="215900"/>
            <a:chOff x="2418352" y="3844425"/>
            <a:chExt cx="2082800" cy="215900"/>
          </a:xfrm>
        </p:grpSpPr>
        <p:sp>
          <p:nvSpPr>
            <p:cNvPr id="11" name="Freeform 951"/>
            <p:cNvSpPr/>
            <p:nvPr>
              <p:custDataLst>
                <p:tags r:id="rId48"/>
              </p:custDataLst>
            </p:nvPr>
          </p:nvSpPr>
          <p:spPr bwMode="auto">
            <a:xfrm>
              <a:off x="2418352" y="3844425"/>
              <a:ext cx="2082800" cy="144463"/>
            </a:xfrm>
            <a:custGeom>
              <a:avLst/>
              <a:gdLst>
                <a:gd name="T0" fmla="*/ 1103 w 1121"/>
                <a:gd name="T1" fmla="*/ 41 h 77"/>
                <a:gd name="T2" fmla="*/ 1085 w 1121"/>
                <a:gd name="T3" fmla="*/ 58 h 77"/>
                <a:gd name="T4" fmla="*/ 755 w 1121"/>
                <a:gd name="T5" fmla="*/ 58 h 77"/>
                <a:gd name="T6" fmla="*/ 697 w 1121"/>
                <a:gd name="T7" fmla="*/ 0 h 77"/>
                <a:gd name="T8" fmla="*/ 457 w 1121"/>
                <a:gd name="T9" fmla="*/ 0 h 77"/>
                <a:gd name="T10" fmla="*/ 397 w 1121"/>
                <a:gd name="T11" fmla="*/ 60 h 77"/>
                <a:gd name="T12" fmla="*/ 0 w 1121"/>
                <a:gd name="T13" fmla="*/ 60 h 77"/>
                <a:gd name="T14" fmla="*/ 0 w 1121"/>
                <a:gd name="T15" fmla="*/ 64 h 77"/>
                <a:gd name="T16" fmla="*/ 399 w 1121"/>
                <a:gd name="T17" fmla="*/ 64 h 77"/>
                <a:gd name="T18" fmla="*/ 459 w 1121"/>
                <a:gd name="T19" fmla="*/ 4 h 77"/>
                <a:gd name="T20" fmla="*/ 695 w 1121"/>
                <a:gd name="T21" fmla="*/ 4 h 77"/>
                <a:gd name="T22" fmla="*/ 753 w 1121"/>
                <a:gd name="T23" fmla="*/ 62 h 77"/>
                <a:gd name="T24" fmla="*/ 1086 w 1121"/>
                <a:gd name="T25" fmla="*/ 62 h 77"/>
                <a:gd name="T26" fmla="*/ 1103 w 1121"/>
                <a:gd name="T27" fmla="*/ 77 h 77"/>
                <a:gd name="T28" fmla="*/ 1121 w 1121"/>
                <a:gd name="T29" fmla="*/ 59 h 77"/>
                <a:gd name="T30" fmla="*/ 1103 w 1121"/>
                <a:gd name="T31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1" h="77">
                  <a:moveTo>
                    <a:pt x="1103" y="41"/>
                  </a:moveTo>
                  <a:cubicBezTo>
                    <a:pt x="1094" y="41"/>
                    <a:pt x="1086" y="49"/>
                    <a:pt x="1085" y="58"/>
                  </a:cubicBezTo>
                  <a:cubicBezTo>
                    <a:pt x="755" y="58"/>
                    <a:pt x="755" y="58"/>
                    <a:pt x="755" y="58"/>
                  </a:cubicBezTo>
                  <a:cubicBezTo>
                    <a:pt x="697" y="0"/>
                    <a:pt x="697" y="0"/>
                    <a:pt x="697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397" y="60"/>
                    <a:pt x="397" y="60"/>
                    <a:pt x="39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99" y="64"/>
                    <a:pt x="399" y="64"/>
                    <a:pt x="399" y="64"/>
                  </a:cubicBezTo>
                  <a:cubicBezTo>
                    <a:pt x="459" y="4"/>
                    <a:pt x="459" y="4"/>
                    <a:pt x="459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753" y="62"/>
                    <a:pt x="753" y="62"/>
                    <a:pt x="753" y="62"/>
                  </a:cubicBezTo>
                  <a:cubicBezTo>
                    <a:pt x="1086" y="62"/>
                    <a:pt x="1086" y="62"/>
                    <a:pt x="1086" y="62"/>
                  </a:cubicBezTo>
                  <a:cubicBezTo>
                    <a:pt x="1087" y="71"/>
                    <a:pt x="1094" y="77"/>
                    <a:pt x="1103" y="77"/>
                  </a:cubicBezTo>
                  <a:cubicBezTo>
                    <a:pt x="1113" y="77"/>
                    <a:pt x="1121" y="69"/>
                    <a:pt x="1121" y="59"/>
                  </a:cubicBezTo>
                  <a:cubicBezTo>
                    <a:pt x="1121" y="49"/>
                    <a:pt x="1113" y="41"/>
                    <a:pt x="1103" y="4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FFC000"/>
              </a:solidFill>
              <a:round/>
            </a:ln>
            <a:effectLst>
              <a:glow rad="101600">
                <a:schemeClr val="accent1">
                  <a:alpha val="13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952"/>
            <p:cNvSpPr/>
            <p:nvPr>
              <p:custDataLst>
                <p:tags r:id="rId49"/>
              </p:custDataLst>
            </p:nvPr>
          </p:nvSpPr>
          <p:spPr bwMode="auto">
            <a:xfrm>
              <a:off x="3429590" y="3917450"/>
              <a:ext cx="828675" cy="142875"/>
            </a:xfrm>
            <a:custGeom>
              <a:avLst/>
              <a:gdLst>
                <a:gd name="T0" fmla="*/ 434 w 446"/>
                <a:gd name="T1" fmla="*/ 52 h 77"/>
                <a:gd name="T2" fmla="*/ 421 w 446"/>
                <a:gd name="T3" fmla="*/ 62 h 77"/>
                <a:gd name="T4" fmla="*/ 185 w 446"/>
                <a:gd name="T5" fmla="*/ 62 h 77"/>
                <a:gd name="T6" fmla="*/ 139 w 446"/>
                <a:gd name="T7" fmla="*/ 16 h 77"/>
                <a:gd name="T8" fmla="*/ 36 w 446"/>
                <a:gd name="T9" fmla="*/ 16 h 77"/>
                <a:gd name="T10" fmla="*/ 18 w 446"/>
                <a:gd name="T11" fmla="*/ 0 h 77"/>
                <a:gd name="T12" fmla="*/ 0 w 446"/>
                <a:gd name="T13" fmla="*/ 18 h 77"/>
                <a:gd name="T14" fmla="*/ 18 w 446"/>
                <a:gd name="T15" fmla="*/ 36 h 77"/>
                <a:gd name="T16" fmla="*/ 36 w 446"/>
                <a:gd name="T17" fmla="*/ 20 h 77"/>
                <a:gd name="T18" fmla="*/ 137 w 446"/>
                <a:gd name="T19" fmla="*/ 20 h 77"/>
                <a:gd name="T20" fmla="*/ 183 w 446"/>
                <a:gd name="T21" fmla="*/ 66 h 77"/>
                <a:gd name="T22" fmla="*/ 421 w 446"/>
                <a:gd name="T23" fmla="*/ 66 h 77"/>
                <a:gd name="T24" fmla="*/ 434 w 446"/>
                <a:gd name="T25" fmla="*/ 77 h 77"/>
                <a:gd name="T26" fmla="*/ 446 w 446"/>
                <a:gd name="T27" fmla="*/ 64 h 77"/>
                <a:gd name="T28" fmla="*/ 434 w 446"/>
                <a:gd name="T29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" h="77">
                  <a:moveTo>
                    <a:pt x="434" y="52"/>
                  </a:moveTo>
                  <a:cubicBezTo>
                    <a:pt x="427" y="52"/>
                    <a:pt x="422" y="56"/>
                    <a:pt x="421" y="62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7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5" y="29"/>
                    <a:pt x="3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83" y="66"/>
                    <a:pt x="183" y="66"/>
                    <a:pt x="183" y="66"/>
                  </a:cubicBezTo>
                  <a:cubicBezTo>
                    <a:pt x="421" y="66"/>
                    <a:pt x="421" y="66"/>
                    <a:pt x="421" y="66"/>
                  </a:cubicBezTo>
                  <a:cubicBezTo>
                    <a:pt x="422" y="72"/>
                    <a:pt x="427" y="77"/>
                    <a:pt x="434" y="77"/>
                  </a:cubicBezTo>
                  <a:cubicBezTo>
                    <a:pt x="441" y="77"/>
                    <a:pt x="446" y="71"/>
                    <a:pt x="446" y="64"/>
                  </a:cubicBezTo>
                  <a:cubicBezTo>
                    <a:pt x="446" y="57"/>
                    <a:pt x="441" y="52"/>
                    <a:pt x="434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C000"/>
              </a:solidFill>
              <a:round/>
            </a:ln>
            <a:effectLst>
              <a:glow rad="127000">
                <a:srgbClr val="A0DDF9">
                  <a:alpha val="10000"/>
                </a:srgb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50" name="click.wav"/>
          </p:stSnd>
        </p:sndAc>
      </p:transition>
    </mc:Choice>
    <mc:Fallback>
      <p:transition advTm="50000">
        <p:blinds/>
        <p:sndAc>
          <p:stSnd>
            <p:snd r:embed="rId5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二、单位二维码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967740" y="1403985"/>
            <a:ext cx="9455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推广码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4247515" y="1212850"/>
            <a:ext cx="43326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点击【推广码】，默认页面是“产品推广码”。此【推广码】菜单包含3个页面。用户根据需要使用。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34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1913255" y="2134870"/>
            <a:ext cx="5655310" cy="2889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1518285" y="1678940"/>
            <a:ext cx="679450" cy="74358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三、人脸识别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967740" y="1373505"/>
            <a:ext cx="14128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、人脸库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106680" y="2510155"/>
            <a:ext cx="39820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页面包含的功能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1、人脸库的搜索（根据用户名查询）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2、人脸库的查看，编辑，删除。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3、上传人脸照片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4、已有人脸照片的编辑或删除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5、页面的刷新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43"/>
            </p:custDataLst>
          </p:nvPr>
        </p:nvCxnSpPr>
        <p:spPr>
          <a:xfrm>
            <a:off x="2164080" y="1604645"/>
            <a:ext cx="1986280" cy="29718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图片 35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109085" y="1373505"/>
            <a:ext cx="4797425" cy="2810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三、人脸识别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、识别记录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127000" y="2259965"/>
            <a:ext cx="39820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此页面包含的功能：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1、识别记录的搜索（搜索条件可根据日期范围，部门，姓名。搜索信息越全面，越容易搜索到）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2、导出记录（人脸识别记录）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3、浏览查看记录列表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4、页面刷新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36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150360" y="1495425"/>
            <a:ext cx="4980940" cy="2268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2164080" y="1604645"/>
            <a:ext cx="2070735" cy="156146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四、部门管理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5405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部门管理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0" y="2286000"/>
            <a:ext cx="36614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功能介绍：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1、编辑或删除部门列表数据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2、添加新部门信息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3、批量删除部门信息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刷新部门管理页面（部门列表有增加或删除都要刷新）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37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3733800" y="1373505"/>
            <a:ext cx="5278120" cy="2665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1750060" y="1678940"/>
            <a:ext cx="2038985" cy="125349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五、问题反馈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问题反馈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0" y="2286000"/>
            <a:ext cx="3661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功能介绍：</a:t>
            </a:r>
            <a:endParaRPr lang="zh-CN" altLang="en-US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用户可浏览反馈记录和批量删除反馈记录（问题已解决记录）。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38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3726180" y="1560195"/>
            <a:ext cx="5405120" cy="24872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1750060" y="1678940"/>
            <a:ext cx="2070735" cy="210312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六、使用手册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、下载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121920" y="2499360"/>
            <a:ext cx="28994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点击【使用手册】，接着点击【下载】，进入使用手册【下载】页面。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39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3820795" y="1678940"/>
            <a:ext cx="5191125" cy="2259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1750060" y="1678940"/>
            <a:ext cx="2187575" cy="214503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" y="0"/>
            <a:ext cx="9144001" cy="5143500"/>
          </a:xfrm>
          <a:prstGeom prst="rect">
            <a:avLst/>
          </a:prstGeom>
          <a:blipFill dpi="0" rotWithShape="1">
            <a:blip r:embed="rId5"/>
            <a:srcRect/>
            <a:tile tx="2667000" ty="0" sx="100000" sy="100000" flip="y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PA_矩形 17"/>
          <p:cNvSpPr/>
          <p:nvPr>
            <p:custDataLst>
              <p:tags r:id="rId6"/>
            </p:custDataLst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682362" y="1652032"/>
            <a:ext cx="1268021" cy="1269518"/>
            <a:chOff x="1762895" y="879734"/>
            <a:chExt cx="1506836" cy="1508614"/>
          </a:xfrm>
        </p:grpSpPr>
        <p:grpSp>
          <p:nvGrpSpPr>
            <p:cNvPr id="64" name="组合 63"/>
            <p:cNvGrpSpPr/>
            <p:nvPr/>
          </p:nvGrpSpPr>
          <p:grpSpPr>
            <a:xfrm>
              <a:off x="1829887" y="1119698"/>
              <a:ext cx="1316672" cy="987958"/>
              <a:chOff x="1903797" y="1177657"/>
              <a:chExt cx="1316672" cy="987958"/>
            </a:xfrm>
          </p:grpSpPr>
          <p:sp>
            <p:nvSpPr>
              <p:cNvPr id="66" name="矩形 65"/>
              <p:cNvSpPr/>
              <p:nvPr>
                <p:custDataLst>
                  <p:tags r:id="rId7"/>
                </p:custDataLst>
              </p:nvPr>
            </p:nvSpPr>
            <p:spPr>
              <a:xfrm>
                <a:off x="1903797" y="1177657"/>
                <a:ext cx="1316672" cy="768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600" b="1">
                    <a:solidFill>
                      <a:srgbClr val="FFC000"/>
                    </a:solidFill>
                    <a:cs typeface="+mn-ea"/>
                    <a:sym typeface="+mn-lt"/>
                  </a:rPr>
                  <a:t>目录</a:t>
                </a:r>
                <a:endParaRPr lang="zh-CN" altLang="en-US" sz="3600" b="1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>
                <p:custDataLst>
                  <p:tags r:id="rId8"/>
                </p:custDataLst>
              </p:nvPr>
            </p:nvSpPr>
            <p:spPr>
              <a:xfrm>
                <a:off x="1968891" y="1799873"/>
                <a:ext cx="1184319" cy="365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400" b="1">
                    <a:solidFill>
                      <a:srgbClr val="FFC000"/>
                    </a:solidFill>
                    <a:cs typeface="+mn-ea"/>
                    <a:sym typeface="+mn-lt"/>
                  </a:rPr>
                  <a:t>Contents</a:t>
                </a:r>
                <a:endParaRPr lang="zh-CN" altLang="en-US" sz="1400" b="1">
                  <a:solidFill>
                    <a:srgbClr val="FFC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5" name="矩形 64"/>
            <p:cNvSpPr/>
            <p:nvPr>
              <p:custDataLst>
                <p:tags r:id="rId9"/>
              </p:custDataLst>
            </p:nvPr>
          </p:nvSpPr>
          <p:spPr>
            <a:xfrm rot="2898574">
              <a:off x="1762006" y="880623"/>
              <a:ext cx="1508614" cy="150683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cs typeface="+mn-ea"/>
                <a:sym typeface="+mn-lt"/>
              </a:endParaRPr>
            </a:p>
          </p:txBody>
        </p:sp>
      </p:grpSp>
      <p:sp>
        <p:nvSpPr>
          <p:cNvPr id="77" name="文本框 76"/>
          <p:cNvSpPr txBox="1"/>
          <p:nvPr>
            <p:custDataLst>
              <p:tags r:id="rId10"/>
            </p:custDataLst>
          </p:nvPr>
        </p:nvSpPr>
        <p:spPr>
          <a:xfrm>
            <a:off x="1098550" y="1294130"/>
            <a:ext cx="225234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二、单位二维码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我的推广码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>
            <p:custDataLst>
              <p:tags r:id="rId11"/>
            </p:custDataLst>
          </p:nvPr>
        </p:nvSpPr>
        <p:spPr>
          <a:xfrm>
            <a:off x="1107599" y="2464489"/>
            <a:ext cx="18889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四、部门管理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部门管理</a:t>
            </a:r>
            <a:endParaRPr lang="en-US" altLang="zh-CN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>
            <p:custDataLst>
              <p:tags r:id="rId12"/>
            </p:custDataLst>
          </p:nvPr>
        </p:nvSpPr>
        <p:spPr>
          <a:xfrm>
            <a:off x="1132840" y="3606165"/>
            <a:ext cx="221424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六、使用手册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1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、下载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	  2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、如何使用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>
            <p:custDataLst>
              <p:tags r:id="rId13"/>
            </p:custDataLst>
          </p:nvPr>
        </p:nvSpPr>
        <p:spPr>
          <a:xfrm>
            <a:off x="1054100" y="275590"/>
            <a:ext cx="3799205" cy="104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一、我的桌面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1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、发工资     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2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、发公告文件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3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、统计功能 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4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个人通知 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5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、会员升级   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6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、群组功能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7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、帮助中心 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8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、用户管理   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9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、我的二维码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93700" y="427355"/>
            <a:ext cx="448945" cy="408940"/>
            <a:chOff x="-722674" y="963610"/>
            <a:chExt cx="727880" cy="727880"/>
          </a:xfrm>
        </p:grpSpPr>
        <p:sp>
          <p:nvSpPr>
            <p:cNvPr id="91" name="矩形 90"/>
            <p:cNvSpPr/>
            <p:nvPr>
              <p:custDataLst>
                <p:tags r:id="rId14"/>
              </p:custDataLst>
            </p:nvPr>
          </p:nvSpPr>
          <p:spPr>
            <a:xfrm rot="2714615">
              <a:off x="-722674" y="963610"/>
              <a:ext cx="727880" cy="72788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2" name="图片 9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-602974" y="1133487"/>
              <a:ext cx="488480" cy="488482"/>
            </a:xfrm>
            <a:prstGeom prst="roundRect">
              <a:avLst/>
            </a:prstGeom>
          </p:spPr>
        </p:pic>
      </p:grpSp>
      <p:sp>
        <p:nvSpPr>
          <p:cNvPr id="2" name="文本框 1"/>
          <p:cNvSpPr txBox="1"/>
          <p:nvPr>
            <p:custDataLst>
              <p:tags r:id="rId17"/>
            </p:custDataLst>
          </p:nvPr>
        </p:nvSpPr>
        <p:spPr>
          <a:xfrm>
            <a:off x="1098550" y="1886585"/>
            <a:ext cx="210693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三、人脸识别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1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、人脸库 </a:t>
            </a:r>
            <a:r>
              <a:rPr lang="en-US" altLang="zh-CN" sz="1400">
                <a:solidFill>
                  <a:srgbClr val="FFC000"/>
                </a:solidFill>
                <a:cs typeface="+mn-ea"/>
                <a:sym typeface="+mn-lt"/>
              </a:rPr>
              <a:t>2</a:t>
            </a:r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、识别记录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1133001" y="3078239"/>
            <a:ext cx="2038809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五、问题反馈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问题反馈</a:t>
            </a:r>
            <a:endParaRPr lang="en-US" altLang="zh-CN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1132999" y="4220264"/>
            <a:ext cx="18889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C000"/>
                </a:solidFill>
                <a:cs typeface="+mn-ea"/>
                <a:sym typeface="+mn-lt"/>
              </a:rPr>
              <a:t>七、会员说明</a:t>
            </a:r>
            <a:endParaRPr lang="zh-CN" altLang="en-US" sz="2000">
              <a:solidFill>
                <a:srgbClr val="FFC000"/>
              </a:solidFill>
              <a:cs typeface="+mn-ea"/>
              <a:sym typeface="+mn-lt"/>
            </a:endParaRPr>
          </a:p>
          <a:p>
            <a:r>
              <a:rPr lang="zh-CN" altLang="en-US" sz="1400">
                <a:solidFill>
                  <a:srgbClr val="FFC000"/>
                </a:solidFill>
                <a:cs typeface="+mn-ea"/>
                <a:sym typeface="+mn-lt"/>
              </a:rPr>
              <a:t>会员升级</a:t>
            </a:r>
            <a:endParaRPr lang="zh-CN" altLang="en-US" sz="1400">
              <a:solidFill>
                <a:srgbClr val="FFC000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9230" y="1058545"/>
            <a:ext cx="892810" cy="780415"/>
            <a:chOff x="4457861" y="1865101"/>
            <a:chExt cx="2445383" cy="2041367"/>
          </a:xfrm>
        </p:grpSpPr>
        <p:graphicFrame>
          <p:nvGraphicFramePr>
            <p:cNvPr id="43" name="차트 27"/>
            <p:cNvGraphicFramePr/>
            <p:nvPr>
              <p:custDataLst>
                <p:tags r:id="rId20"/>
              </p:custDataLst>
            </p:nvPr>
          </p:nvGraphicFramePr>
          <p:xfrm>
            <a:off x="4457861" y="1865101"/>
            <a:ext cx="2445383" cy="2041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68" name="Freeform 57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5378389" y="2610924"/>
              <a:ext cx="604326" cy="549720"/>
            </a:xfrm>
            <a:custGeom>
              <a:avLst/>
              <a:gdLst>
                <a:gd name="T0" fmla="*/ 348 w 498"/>
                <a:gd name="T1" fmla="*/ 251 h 453"/>
                <a:gd name="T2" fmla="*/ 340 w 498"/>
                <a:gd name="T3" fmla="*/ 252 h 453"/>
                <a:gd name="T4" fmla="*/ 376 w 498"/>
                <a:gd name="T5" fmla="*/ 185 h 453"/>
                <a:gd name="T6" fmla="*/ 407 w 498"/>
                <a:gd name="T7" fmla="*/ 194 h 453"/>
                <a:gd name="T8" fmla="*/ 470 w 498"/>
                <a:gd name="T9" fmla="*/ 103 h 453"/>
                <a:gd name="T10" fmla="*/ 495 w 498"/>
                <a:gd name="T11" fmla="*/ 93 h 453"/>
                <a:gd name="T12" fmla="*/ 484 w 498"/>
                <a:gd name="T13" fmla="*/ 68 h 453"/>
                <a:gd name="T14" fmla="*/ 459 w 498"/>
                <a:gd name="T15" fmla="*/ 79 h 453"/>
                <a:gd name="T16" fmla="*/ 394 w 498"/>
                <a:gd name="T17" fmla="*/ 162 h 453"/>
                <a:gd name="T18" fmla="*/ 356 w 498"/>
                <a:gd name="T19" fmla="*/ 140 h 453"/>
                <a:gd name="T20" fmla="*/ 300 w 498"/>
                <a:gd name="T21" fmla="*/ 34 h 453"/>
                <a:gd name="T22" fmla="*/ 185 w 498"/>
                <a:gd name="T23" fmla="*/ 0 h 453"/>
                <a:gd name="T24" fmla="*/ 79 w 498"/>
                <a:gd name="T25" fmla="*/ 57 h 453"/>
                <a:gd name="T26" fmla="*/ 44 w 498"/>
                <a:gd name="T27" fmla="*/ 175 h 453"/>
                <a:gd name="T28" fmla="*/ 88 w 498"/>
                <a:gd name="T29" fmla="*/ 306 h 453"/>
                <a:gd name="T30" fmla="*/ 38 w 498"/>
                <a:gd name="T31" fmla="*/ 280 h 453"/>
                <a:gd name="T32" fmla="*/ 15 w 498"/>
                <a:gd name="T33" fmla="*/ 266 h 453"/>
                <a:gd name="T34" fmla="*/ 0 w 498"/>
                <a:gd name="T35" fmla="*/ 288 h 453"/>
                <a:gd name="T36" fmla="*/ 25 w 498"/>
                <a:gd name="T37" fmla="*/ 302 h 453"/>
                <a:gd name="T38" fmla="*/ 69 w 498"/>
                <a:gd name="T39" fmla="*/ 338 h 453"/>
                <a:gd name="T40" fmla="*/ 96 w 498"/>
                <a:gd name="T41" fmla="*/ 338 h 453"/>
                <a:gd name="T42" fmla="*/ 117 w 498"/>
                <a:gd name="T43" fmla="*/ 289 h 453"/>
                <a:gd name="T44" fmla="*/ 201 w 498"/>
                <a:gd name="T45" fmla="*/ 313 h 453"/>
                <a:gd name="T46" fmla="*/ 292 w 498"/>
                <a:gd name="T47" fmla="*/ 284 h 453"/>
                <a:gd name="T48" fmla="*/ 295 w 498"/>
                <a:gd name="T49" fmla="*/ 301 h 453"/>
                <a:gd name="T50" fmla="*/ 297 w 498"/>
                <a:gd name="T51" fmla="*/ 305 h 453"/>
                <a:gd name="T52" fmla="*/ 447 w 498"/>
                <a:gd name="T53" fmla="*/ 453 h 453"/>
                <a:gd name="T54" fmla="*/ 497 w 498"/>
                <a:gd name="T55" fmla="*/ 413 h 453"/>
                <a:gd name="T56" fmla="*/ 481 w 498"/>
                <a:gd name="T57" fmla="*/ 83 h 453"/>
                <a:gd name="T58" fmla="*/ 346 w 498"/>
                <a:gd name="T59" fmla="*/ 268 h 453"/>
                <a:gd name="T60" fmla="*/ 68 w 498"/>
                <a:gd name="T61" fmla="*/ 101 h 453"/>
                <a:gd name="T62" fmla="*/ 146 w 498"/>
                <a:gd name="T63" fmla="*/ 25 h 453"/>
                <a:gd name="T64" fmla="*/ 255 w 498"/>
                <a:gd name="T65" fmla="*/ 25 h 453"/>
                <a:gd name="T66" fmla="*/ 333 w 498"/>
                <a:gd name="T67" fmla="*/ 101 h 453"/>
                <a:gd name="T68" fmla="*/ 329 w 498"/>
                <a:gd name="T69" fmla="*/ 156 h 453"/>
                <a:gd name="T70" fmla="*/ 292 w 498"/>
                <a:gd name="T71" fmla="*/ 64 h 453"/>
                <a:gd name="T72" fmla="*/ 201 w 498"/>
                <a:gd name="T73" fmla="*/ 27 h 453"/>
                <a:gd name="T74" fmla="*/ 109 w 498"/>
                <a:gd name="T75" fmla="*/ 66 h 453"/>
                <a:gd name="T76" fmla="*/ 71 w 498"/>
                <a:gd name="T77" fmla="*/ 156 h 453"/>
                <a:gd name="T78" fmla="*/ 109 w 498"/>
                <a:gd name="T79" fmla="*/ 247 h 453"/>
                <a:gd name="T80" fmla="*/ 67 w 498"/>
                <a:gd name="T81" fmla="*/ 205 h 453"/>
                <a:gd name="T82" fmla="*/ 204 w 498"/>
                <a:gd name="T83" fmla="*/ 175 h 453"/>
                <a:gd name="T84" fmla="*/ 294 w 498"/>
                <a:gd name="T85" fmla="*/ 224 h 453"/>
                <a:gd name="T86" fmla="*/ 212 w 498"/>
                <a:gd name="T87" fmla="*/ 271 h 453"/>
                <a:gd name="T88" fmla="*/ 140 w 498"/>
                <a:gd name="T89" fmla="*/ 255 h 453"/>
                <a:gd name="T90" fmla="*/ 197 w 498"/>
                <a:gd name="T91" fmla="*/ 139 h 453"/>
                <a:gd name="T92" fmla="*/ 187 w 498"/>
                <a:gd name="T93" fmla="*/ 164 h 453"/>
                <a:gd name="T94" fmla="*/ 91 w 498"/>
                <a:gd name="T95" fmla="*/ 190 h 453"/>
                <a:gd name="T96" fmla="*/ 99 w 498"/>
                <a:gd name="T97" fmla="*/ 102 h 453"/>
                <a:gd name="T98" fmla="*/ 167 w 498"/>
                <a:gd name="T99" fmla="*/ 46 h 453"/>
                <a:gd name="T100" fmla="*/ 255 w 498"/>
                <a:gd name="T101" fmla="*/ 55 h 453"/>
                <a:gd name="T102" fmla="*/ 311 w 498"/>
                <a:gd name="T103" fmla="*/ 123 h 453"/>
                <a:gd name="T104" fmla="*/ 201 w 498"/>
                <a:gd name="T105" fmla="*/ 299 h 453"/>
                <a:gd name="T106" fmla="*/ 125 w 498"/>
                <a:gd name="T107" fmla="*/ 277 h 453"/>
                <a:gd name="T108" fmla="*/ 214 w 498"/>
                <a:gd name="T109" fmla="*/ 285 h 453"/>
                <a:gd name="T110" fmla="*/ 299 w 498"/>
                <a:gd name="T111" fmla="*/ 239 h 453"/>
                <a:gd name="T112" fmla="*/ 341 w 498"/>
                <a:gd name="T113" fmla="*/ 181 h 453"/>
                <a:gd name="T114" fmla="*/ 308 w 498"/>
                <a:gd name="T115" fmla="*/ 250 h 453"/>
                <a:gd name="T116" fmla="*/ 288 w 498"/>
                <a:gd name="T117" fmla="*/ 269 h 453"/>
                <a:gd name="T118" fmla="*/ 225 w 498"/>
                <a:gd name="T119" fmla="*/ 297 h 453"/>
                <a:gd name="T120" fmla="*/ 307 w 498"/>
                <a:gd name="T121" fmla="*/ 272 h 453"/>
                <a:gd name="T122" fmla="*/ 310 w 498"/>
                <a:gd name="T123" fmla="*/ 283 h 453"/>
                <a:gd name="T124" fmla="*/ 483 w 498"/>
                <a:gd name="T125" fmla="*/ 4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8" h="453">
                  <a:moveTo>
                    <a:pt x="496" y="398"/>
                  </a:moveTo>
                  <a:lnTo>
                    <a:pt x="496" y="398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485" y="387"/>
                  </a:lnTo>
                  <a:lnTo>
                    <a:pt x="350" y="252"/>
                  </a:lnTo>
                  <a:lnTo>
                    <a:pt x="350" y="252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8" y="251"/>
                  </a:lnTo>
                  <a:lnTo>
                    <a:pt x="346" y="250"/>
                  </a:lnTo>
                  <a:lnTo>
                    <a:pt x="346" y="250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2" y="251"/>
                  </a:lnTo>
                  <a:lnTo>
                    <a:pt x="340" y="252"/>
                  </a:lnTo>
                  <a:lnTo>
                    <a:pt x="337" y="256"/>
                  </a:lnTo>
                  <a:lnTo>
                    <a:pt x="328" y="247"/>
                  </a:lnTo>
                  <a:lnTo>
                    <a:pt x="328" y="247"/>
                  </a:lnTo>
                  <a:lnTo>
                    <a:pt x="338" y="232"/>
                  </a:lnTo>
                  <a:lnTo>
                    <a:pt x="346" y="217"/>
                  </a:lnTo>
                  <a:lnTo>
                    <a:pt x="351" y="199"/>
                  </a:lnTo>
                  <a:lnTo>
                    <a:pt x="355" y="183"/>
                  </a:lnTo>
                  <a:lnTo>
                    <a:pt x="376" y="185"/>
                  </a:lnTo>
                  <a:lnTo>
                    <a:pt x="376" y="185"/>
                  </a:lnTo>
                  <a:lnTo>
                    <a:pt x="379" y="191"/>
                  </a:lnTo>
                  <a:lnTo>
                    <a:pt x="382" y="195"/>
                  </a:lnTo>
                  <a:lnTo>
                    <a:pt x="388" y="198"/>
                  </a:lnTo>
                  <a:lnTo>
                    <a:pt x="394" y="199"/>
                  </a:lnTo>
                  <a:lnTo>
                    <a:pt x="394" y="199"/>
                  </a:lnTo>
                  <a:lnTo>
                    <a:pt x="399" y="199"/>
                  </a:lnTo>
                  <a:lnTo>
                    <a:pt x="402" y="198"/>
                  </a:lnTo>
                  <a:lnTo>
                    <a:pt x="405" y="196"/>
                  </a:lnTo>
                  <a:lnTo>
                    <a:pt x="407" y="194"/>
                  </a:lnTo>
                  <a:lnTo>
                    <a:pt x="410" y="191"/>
                  </a:lnTo>
                  <a:lnTo>
                    <a:pt x="412" y="188"/>
                  </a:lnTo>
                  <a:lnTo>
                    <a:pt x="413" y="184"/>
                  </a:lnTo>
                  <a:lnTo>
                    <a:pt x="414" y="181"/>
                  </a:lnTo>
                  <a:lnTo>
                    <a:pt x="414" y="181"/>
                  </a:lnTo>
                  <a:lnTo>
                    <a:pt x="413" y="176"/>
                  </a:lnTo>
                  <a:lnTo>
                    <a:pt x="412" y="172"/>
                  </a:lnTo>
                  <a:lnTo>
                    <a:pt x="470" y="103"/>
                  </a:lnTo>
                  <a:lnTo>
                    <a:pt x="470" y="103"/>
                  </a:lnTo>
                  <a:lnTo>
                    <a:pt x="473" y="104"/>
                  </a:lnTo>
                  <a:lnTo>
                    <a:pt x="477" y="104"/>
                  </a:lnTo>
                  <a:lnTo>
                    <a:pt x="477" y="104"/>
                  </a:lnTo>
                  <a:lnTo>
                    <a:pt x="481" y="104"/>
                  </a:lnTo>
                  <a:lnTo>
                    <a:pt x="484" y="103"/>
                  </a:lnTo>
                  <a:lnTo>
                    <a:pt x="487" y="101"/>
                  </a:lnTo>
                  <a:lnTo>
                    <a:pt x="490" y="99"/>
                  </a:lnTo>
                  <a:lnTo>
                    <a:pt x="493" y="96"/>
                  </a:lnTo>
                  <a:lnTo>
                    <a:pt x="495" y="93"/>
                  </a:lnTo>
                  <a:lnTo>
                    <a:pt x="496" y="89"/>
                  </a:lnTo>
                  <a:lnTo>
                    <a:pt x="496" y="86"/>
                  </a:lnTo>
                  <a:lnTo>
                    <a:pt x="496" y="86"/>
                  </a:lnTo>
                  <a:lnTo>
                    <a:pt x="496" y="82"/>
                  </a:lnTo>
                  <a:lnTo>
                    <a:pt x="495" y="79"/>
                  </a:lnTo>
                  <a:lnTo>
                    <a:pt x="493" y="75"/>
                  </a:lnTo>
                  <a:lnTo>
                    <a:pt x="490" y="72"/>
                  </a:lnTo>
                  <a:lnTo>
                    <a:pt x="487" y="70"/>
                  </a:lnTo>
                  <a:lnTo>
                    <a:pt x="484" y="68"/>
                  </a:lnTo>
                  <a:lnTo>
                    <a:pt x="481" y="67"/>
                  </a:lnTo>
                  <a:lnTo>
                    <a:pt x="477" y="67"/>
                  </a:lnTo>
                  <a:lnTo>
                    <a:pt x="477" y="67"/>
                  </a:lnTo>
                  <a:lnTo>
                    <a:pt x="473" y="67"/>
                  </a:lnTo>
                  <a:lnTo>
                    <a:pt x="470" y="68"/>
                  </a:lnTo>
                  <a:lnTo>
                    <a:pt x="467" y="70"/>
                  </a:lnTo>
                  <a:lnTo>
                    <a:pt x="463" y="72"/>
                  </a:lnTo>
                  <a:lnTo>
                    <a:pt x="461" y="75"/>
                  </a:lnTo>
                  <a:lnTo>
                    <a:pt x="459" y="79"/>
                  </a:lnTo>
                  <a:lnTo>
                    <a:pt x="458" y="82"/>
                  </a:lnTo>
                  <a:lnTo>
                    <a:pt x="458" y="86"/>
                  </a:lnTo>
                  <a:lnTo>
                    <a:pt x="458" y="86"/>
                  </a:lnTo>
                  <a:lnTo>
                    <a:pt x="459" y="89"/>
                  </a:lnTo>
                  <a:lnTo>
                    <a:pt x="460" y="94"/>
                  </a:lnTo>
                  <a:lnTo>
                    <a:pt x="401" y="163"/>
                  </a:lnTo>
                  <a:lnTo>
                    <a:pt x="401" y="163"/>
                  </a:lnTo>
                  <a:lnTo>
                    <a:pt x="394" y="162"/>
                  </a:lnTo>
                  <a:lnTo>
                    <a:pt x="394" y="162"/>
                  </a:lnTo>
                  <a:lnTo>
                    <a:pt x="389" y="163"/>
                  </a:lnTo>
                  <a:lnTo>
                    <a:pt x="385" y="165"/>
                  </a:lnTo>
                  <a:lnTo>
                    <a:pt x="381" y="167"/>
                  </a:lnTo>
                  <a:lnTo>
                    <a:pt x="378" y="171"/>
                  </a:lnTo>
                  <a:lnTo>
                    <a:pt x="358" y="169"/>
                  </a:lnTo>
                  <a:lnTo>
                    <a:pt x="358" y="169"/>
                  </a:lnTo>
                  <a:lnTo>
                    <a:pt x="358" y="156"/>
                  </a:lnTo>
                  <a:lnTo>
                    <a:pt x="358" y="156"/>
                  </a:lnTo>
                  <a:lnTo>
                    <a:pt x="356" y="140"/>
                  </a:lnTo>
                  <a:lnTo>
                    <a:pt x="354" y="125"/>
                  </a:lnTo>
                  <a:lnTo>
                    <a:pt x="351" y="111"/>
                  </a:lnTo>
                  <a:lnTo>
                    <a:pt x="346" y="96"/>
                  </a:lnTo>
                  <a:lnTo>
                    <a:pt x="339" y="82"/>
                  </a:lnTo>
                  <a:lnTo>
                    <a:pt x="332" y="69"/>
                  </a:lnTo>
                  <a:lnTo>
                    <a:pt x="322" y="57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00" y="34"/>
                  </a:lnTo>
                  <a:lnTo>
                    <a:pt x="287" y="26"/>
                  </a:lnTo>
                  <a:lnTo>
                    <a:pt x="274" y="18"/>
                  </a:lnTo>
                  <a:lnTo>
                    <a:pt x="260" y="12"/>
                  </a:lnTo>
                  <a:lnTo>
                    <a:pt x="246" y="6"/>
                  </a:lnTo>
                  <a:lnTo>
                    <a:pt x="231" y="2"/>
                  </a:lnTo>
                  <a:lnTo>
                    <a:pt x="216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85" y="0"/>
                  </a:lnTo>
                  <a:lnTo>
                    <a:pt x="170" y="2"/>
                  </a:lnTo>
                  <a:lnTo>
                    <a:pt x="155" y="6"/>
                  </a:lnTo>
                  <a:lnTo>
                    <a:pt x="140" y="12"/>
                  </a:lnTo>
                  <a:lnTo>
                    <a:pt x="126" y="18"/>
                  </a:lnTo>
                  <a:lnTo>
                    <a:pt x="113" y="26"/>
                  </a:lnTo>
                  <a:lnTo>
                    <a:pt x="102" y="3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79" y="57"/>
                  </a:lnTo>
                  <a:lnTo>
                    <a:pt x="70" y="70"/>
                  </a:lnTo>
                  <a:lnTo>
                    <a:pt x="62" y="83"/>
                  </a:lnTo>
                  <a:lnTo>
                    <a:pt x="55" y="96"/>
                  </a:lnTo>
                  <a:lnTo>
                    <a:pt x="51" y="111"/>
                  </a:lnTo>
                  <a:lnTo>
                    <a:pt x="47" y="125"/>
                  </a:lnTo>
                  <a:lnTo>
                    <a:pt x="44" y="141"/>
                  </a:lnTo>
                  <a:lnTo>
                    <a:pt x="43" y="156"/>
                  </a:lnTo>
                  <a:lnTo>
                    <a:pt x="43" y="156"/>
                  </a:lnTo>
                  <a:lnTo>
                    <a:pt x="44" y="175"/>
                  </a:lnTo>
                  <a:lnTo>
                    <a:pt x="48" y="193"/>
                  </a:lnTo>
                  <a:lnTo>
                    <a:pt x="53" y="210"/>
                  </a:lnTo>
                  <a:lnTo>
                    <a:pt x="61" y="226"/>
                  </a:lnTo>
                  <a:lnTo>
                    <a:pt x="69" y="242"/>
                  </a:lnTo>
                  <a:lnTo>
                    <a:pt x="80" y="256"/>
                  </a:lnTo>
                  <a:lnTo>
                    <a:pt x="92" y="269"/>
                  </a:lnTo>
                  <a:lnTo>
                    <a:pt x="105" y="280"/>
                  </a:lnTo>
                  <a:lnTo>
                    <a:pt x="88" y="306"/>
                  </a:lnTo>
                  <a:lnTo>
                    <a:pt x="88" y="306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77" y="306"/>
                  </a:lnTo>
                  <a:lnTo>
                    <a:pt x="71" y="310"/>
                  </a:lnTo>
                  <a:lnTo>
                    <a:pt x="38" y="288"/>
                  </a:lnTo>
                  <a:lnTo>
                    <a:pt x="38" y="288"/>
                  </a:lnTo>
                  <a:lnTo>
                    <a:pt x="38" y="285"/>
                  </a:lnTo>
                  <a:lnTo>
                    <a:pt x="38" y="285"/>
                  </a:lnTo>
                  <a:lnTo>
                    <a:pt x="38" y="280"/>
                  </a:lnTo>
                  <a:lnTo>
                    <a:pt x="37" y="277"/>
                  </a:lnTo>
                  <a:lnTo>
                    <a:pt x="35" y="274"/>
                  </a:lnTo>
                  <a:lnTo>
                    <a:pt x="32" y="271"/>
                  </a:lnTo>
                  <a:lnTo>
                    <a:pt x="29" y="269"/>
                  </a:lnTo>
                  <a:lnTo>
                    <a:pt x="26" y="268"/>
                  </a:lnTo>
                  <a:lnTo>
                    <a:pt x="23" y="266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5" y="266"/>
                  </a:lnTo>
                  <a:lnTo>
                    <a:pt x="12" y="268"/>
                  </a:lnTo>
                  <a:lnTo>
                    <a:pt x="9" y="269"/>
                  </a:lnTo>
                  <a:lnTo>
                    <a:pt x="5" y="271"/>
                  </a:lnTo>
                  <a:lnTo>
                    <a:pt x="3" y="274"/>
                  </a:lnTo>
                  <a:lnTo>
                    <a:pt x="1" y="277"/>
                  </a:lnTo>
                  <a:lnTo>
                    <a:pt x="0" y="280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2"/>
                  </a:lnTo>
                  <a:lnTo>
                    <a:pt x="3" y="295"/>
                  </a:lnTo>
                  <a:lnTo>
                    <a:pt x="5" y="298"/>
                  </a:lnTo>
                  <a:lnTo>
                    <a:pt x="9" y="300"/>
                  </a:lnTo>
                  <a:lnTo>
                    <a:pt x="12" y="302"/>
                  </a:lnTo>
                  <a:lnTo>
                    <a:pt x="15" y="303"/>
                  </a:lnTo>
                  <a:lnTo>
                    <a:pt x="20" y="303"/>
                  </a:lnTo>
                  <a:lnTo>
                    <a:pt x="20" y="303"/>
                  </a:lnTo>
                  <a:lnTo>
                    <a:pt x="25" y="302"/>
                  </a:lnTo>
                  <a:lnTo>
                    <a:pt x="29" y="300"/>
                  </a:lnTo>
                  <a:lnTo>
                    <a:pt x="64" y="322"/>
                  </a:lnTo>
                  <a:lnTo>
                    <a:pt x="64" y="322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4" y="328"/>
                  </a:lnTo>
                  <a:lnTo>
                    <a:pt x="65" y="332"/>
                  </a:lnTo>
                  <a:lnTo>
                    <a:pt x="67" y="336"/>
                  </a:lnTo>
                  <a:lnTo>
                    <a:pt x="69" y="338"/>
                  </a:lnTo>
                  <a:lnTo>
                    <a:pt x="72" y="340"/>
                  </a:lnTo>
                  <a:lnTo>
                    <a:pt x="76" y="342"/>
                  </a:lnTo>
                  <a:lnTo>
                    <a:pt x="79" y="343"/>
                  </a:lnTo>
                  <a:lnTo>
                    <a:pt x="83" y="343"/>
                  </a:lnTo>
                  <a:lnTo>
                    <a:pt x="83" y="343"/>
                  </a:lnTo>
                  <a:lnTo>
                    <a:pt x="86" y="343"/>
                  </a:lnTo>
                  <a:lnTo>
                    <a:pt x="90" y="342"/>
                  </a:lnTo>
                  <a:lnTo>
                    <a:pt x="93" y="340"/>
                  </a:lnTo>
                  <a:lnTo>
                    <a:pt x="96" y="338"/>
                  </a:lnTo>
                  <a:lnTo>
                    <a:pt x="98" y="336"/>
                  </a:lnTo>
                  <a:lnTo>
                    <a:pt x="101" y="332"/>
                  </a:lnTo>
                  <a:lnTo>
                    <a:pt x="102" y="328"/>
                  </a:lnTo>
                  <a:lnTo>
                    <a:pt x="102" y="325"/>
                  </a:lnTo>
                  <a:lnTo>
                    <a:pt x="102" y="325"/>
                  </a:lnTo>
                  <a:lnTo>
                    <a:pt x="101" y="319"/>
                  </a:lnTo>
                  <a:lnTo>
                    <a:pt x="98" y="314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26" y="295"/>
                  </a:lnTo>
                  <a:lnTo>
                    <a:pt x="136" y="299"/>
                  </a:lnTo>
                  <a:lnTo>
                    <a:pt x="146" y="303"/>
                  </a:lnTo>
                  <a:lnTo>
                    <a:pt x="157" y="306"/>
                  </a:lnTo>
                  <a:lnTo>
                    <a:pt x="166" y="310"/>
                  </a:lnTo>
                  <a:lnTo>
                    <a:pt x="178" y="312"/>
                  </a:lnTo>
                  <a:lnTo>
                    <a:pt x="189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13" y="313"/>
                  </a:lnTo>
                  <a:lnTo>
                    <a:pt x="225" y="311"/>
                  </a:lnTo>
                  <a:lnTo>
                    <a:pt x="237" y="309"/>
                  </a:lnTo>
                  <a:lnTo>
                    <a:pt x="248" y="305"/>
                  </a:lnTo>
                  <a:lnTo>
                    <a:pt x="260" y="302"/>
                  </a:lnTo>
                  <a:lnTo>
                    <a:pt x="271" y="297"/>
                  </a:lnTo>
                  <a:lnTo>
                    <a:pt x="282" y="291"/>
                  </a:lnTo>
                  <a:lnTo>
                    <a:pt x="292" y="284"/>
                  </a:lnTo>
                  <a:lnTo>
                    <a:pt x="300" y="292"/>
                  </a:lnTo>
                  <a:lnTo>
                    <a:pt x="297" y="296"/>
                  </a:lnTo>
                  <a:lnTo>
                    <a:pt x="297" y="296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298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1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5" y="303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297" y="305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312" y="322"/>
                  </a:lnTo>
                  <a:lnTo>
                    <a:pt x="432" y="440"/>
                  </a:lnTo>
                  <a:lnTo>
                    <a:pt x="443" y="451"/>
                  </a:lnTo>
                  <a:lnTo>
                    <a:pt x="443" y="451"/>
                  </a:lnTo>
                  <a:lnTo>
                    <a:pt x="445" y="452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47" y="453"/>
                  </a:lnTo>
                  <a:lnTo>
                    <a:pt x="458" y="452"/>
                  </a:lnTo>
                  <a:lnTo>
                    <a:pt x="467" y="449"/>
                  </a:lnTo>
                  <a:lnTo>
                    <a:pt x="475" y="445"/>
                  </a:lnTo>
                  <a:lnTo>
                    <a:pt x="483" y="438"/>
                  </a:lnTo>
                  <a:lnTo>
                    <a:pt x="489" y="431"/>
                  </a:lnTo>
                  <a:lnTo>
                    <a:pt x="494" y="422"/>
                  </a:lnTo>
                  <a:lnTo>
                    <a:pt x="497" y="413"/>
                  </a:lnTo>
                  <a:lnTo>
                    <a:pt x="498" y="403"/>
                  </a:lnTo>
                  <a:lnTo>
                    <a:pt x="498" y="403"/>
                  </a:lnTo>
                  <a:lnTo>
                    <a:pt x="497" y="400"/>
                  </a:lnTo>
                  <a:lnTo>
                    <a:pt x="496" y="398"/>
                  </a:lnTo>
                  <a:lnTo>
                    <a:pt x="496" y="398"/>
                  </a:lnTo>
                  <a:close/>
                  <a:moveTo>
                    <a:pt x="481" y="83"/>
                  </a:moveTo>
                  <a:lnTo>
                    <a:pt x="480" y="82"/>
                  </a:lnTo>
                  <a:lnTo>
                    <a:pt x="480" y="82"/>
                  </a:lnTo>
                  <a:lnTo>
                    <a:pt x="481" y="83"/>
                  </a:lnTo>
                  <a:lnTo>
                    <a:pt x="481" y="83"/>
                  </a:lnTo>
                  <a:close/>
                  <a:moveTo>
                    <a:pt x="327" y="316"/>
                  </a:moveTo>
                  <a:lnTo>
                    <a:pt x="361" y="283"/>
                  </a:lnTo>
                  <a:lnTo>
                    <a:pt x="470" y="393"/>
                  </a:lnTo>
                  <a:lnTo>
                    <a:pt x="470" y="393"/>
                  </a:lnTo>
                  <a:lnTo>
                    <a:pt x="437" y="426"/>
                  </a:lnTo>
                  <a:lnTo>
                    <a:pt x="327" y="316"/>
                  </a:lnTo>
                  <a:close/>
                  <a:moveTo>
                    <a:pt x="312" y="301"/>
                  </a:moveTo>
                  <a:lnTo>
                    <a:pt x="346" y="268"/>
                  </a:lnTo>
                  <a:lnTo>
                    <a:pt x="351" y="273"/>
                  </a:lnTo>
                  <a:lnTo>
                    <a:pt x="318" y="306"/>
                  </a:lnTo>
                  <a:lnTo>
                    <a:pt x="312" y="301"/>
                  </a:lnTo>
                  <a:close/>
                  <a:moveTo>
                    <a:pt x="58" y="156"/>
                  </a:moveTo>
                  <a:lnTo>
                    <a:pt x="58" y="156"/>
                  </a:lnTo>
                  <a:lnTo>
                    <a:pt x="58" y="142"/>
                  </a:lnTo>
                  <a:lnTo>
                    <a:pt x="61" y="128"/>
                  </a:lnTo>
                  <a:lnTo>
                    <a:pt x="64" y="115"/>
                  </a:lnTo>
                  <a:lnTo>
                    <a:pt x="68" y="101"/>
                  </a:lnTo>
                  <a:lnTo>
                    <a:pt x="75" y="89"/>
                  </a:lnTo>
                  <a:lnTo>
                    <a:pt x="82" y="77"/>
                  </a:lnTo>
                  <a:lnTo>
                    <a:pt x="90" y="6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110" y="46"/>
                  </a:lnTo>
                  <a:lnTo>
                    <a:pt x="121" y="37"/>
                  </a:lnTo>
                  <a:lnTo>
                    <a:pt x="133" y="30"/>
                  </a:lnTo>
                  <a:lnTo>
                    <a:pt x="146" y="25"/>
                  </a:lnTo>
                  <a:lnTo>
                    <a:pt x="159" y="19"/>
                  </a:lnTo>
                  <a:lnTo>
                    <a:pt x="173" y="16"/>
                  </a:lnTo>
                  <a:lnTo>
                    <a:pt x="187" y="14"/>
                  </a:lnTo>
                  <a:lnTo>
                    <a:pt x="201" y="14"/>
                  </a:lnTo>
                  <a:lnTo>
                    <a:pt x="201" y="14"/>
                  </a:lnTo>
                  <a:lnTo>
                    <a:pt x="215" y="14"/>
                  </a:lnTo>
                  <a:lnTo>
                    <a:pt x="229" y="16"/>
                  </a:lnTo>
                  <a:lnTo>
                    <a:pt x="242" y="19"/>
                  </a:lnTo>
                  <a:lnTo>
                    <a:pt x="255" y="25"/>
                  </a:lnTo>
                  <a:lnTo>
                    <a:pt x="268" y="30"/>
                  </a:lnTo>
                  <a:lnTo>
                    <a:pt x="280" y="37"/>
                  </a:lnTo>
                  <a:lnTo>
                    <a:pt x="291" y="46"/>
                  </a:lnTo>
                  <a:lnTo>
                    <a:pt x="301" y="55"/>
                  </a:lnTo>
                  <a:lnTo>
                    <a:pt x="301" y="55"/>
                  </a:lnTo>
                  <a:lnTo>
                    <a:pt x="311" y="66"/>
                  </a:lnTo>
                  <a:lnTo>
                    <a:pt x="320" y="77"/>
                  </a:lnTo>
                  <a:lnTo>
                    <a:pt x="327" y="89"/>
                  </a:lnTo>
                  <a:lnTo>
                    <a:pt x="333" y="101"/>
                  </a:lnTo>
                  <a:lnTo>
                    <a:pt x="337" y="114"/>
                  </a:lnTo>
                  <a:lnTo>
                    <a:pt x="340" y="128"/>
                  </a:lnTo>
                  <a:lnTo>
                    <a:pt x="342" y="142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44" y="167"/>
                  </a:lnTo>
                  <a:lnTo>
                    <a:pt x="329" y="165"/>
                  </a:lnTo>
                  <a:lnTo>
                    <a:pt x="329" y="165"/>
                  </a:lnTo>
                  <a:lnTo>
                    <a:pt x="329" y="156"/>
                  </a:lnTo>
                  <a:lnTo>
                    <a:pt x="329" y="156"/>
                  </a:lnTo>
                  <a:lnTo>
                    <a:pt x="329" y="143"/>
                  </a:lnTo>
                  <a:lnTo>
                    <a:pt x="327" y="130"/>
                  </a:lnTo>
                  <a:lnTo>
                    <a:pt x="324" y="118"/>
                  </a:lnTo>
                  <a:lnTo>
                    <a:pt x="320" y="107"/>
                  </a:lnTo>
                  <a:lnTo>
                    <a:pt x="314" y="96"/>
                  </a:lnTo>
                  <a:lnTo>
                    <a:pt x="308" y="85"/>
                  </a:lnTo>
                  <a:lnTo>
                    <a:pt x="300" y="74"/>
                  </a:lnTo>
                  <a:lnTo>
                    <a:pt x="292" y="64"/>
                  </a:lnTo>
                  <a:lnTo>
                    <a:pt x="292" y="64"/>
                  </a:lnTo>
                  <a:lnTo>
                    <a:pt x="282" y="56"/>
                  </a:lnTo>
                  <a:lnTo>
                    <a:pt x="272" y="48"/>
                  </a:lnTo>
                  <a:lnTo>
                    <a:pt x="261" y="42"/>
                  </a:lnTo>
                  <a:lnTo>
                    <a:pt x="250" y="36"/>
                  </a:lnTo>
                  <a:lnTo>
                    <a:pt x="239" y="33"/>
                  </a:lnTo>
                  <a:lnTo>
                    <a:pt x="226" y="30"/>
                  </a:lnTo>
                  <a:lnTo>
                    <a:pt x="214" y="28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88" y="28"/>
                  </a:lnTo>
                  <a:lnTo>
                    <a:pt x="175" y="30"/>
                  </a:lnTo>
                  <a:lnTo>
                    <a:pt x="163" y="33"/>
                  </a:lnTo>
                  <a:lnTo>
                    <a:pt x="151" y="37"/>
                  </a:lnTo>
                  <a:lnTo>
                    <a:pt x="139" y="43"/>
                  </a:lnTo>
                  <a:lnTo>
                    <a:pt x="129" y="49"/>
                  </a:lnTo>
                  <a:lnTo>
                    <a:pt x="119" y="57"/>
                  </a:lnTo>
                  <a:lnTo>
                    <a:pt x="109" y="66"/>
                  </a:lnTo>
                  <a:lnTo>
                    <a:pt x="109" y="66"/>
                  </a:lnTo>
                  <a:lnTo>
                    <a:pt x="101" y="74"/>
                  </a:lnTo>
                  <a:lnTo>
                    <a:pt x="93" y="85"/>
                  </a:lnTo>
                  <a:lnTo>
                    <a:pt x="86" y="96"/>
                  </a:lnTo>
                  <a:lnTo>
                    <a:pt x="81" y="107"/>
                  </a:lnTo>
                  <a:lnTo>
                    <a:pt x="77" y="118"/>
                  </a:lnTo>
                  <a:lnTo>
                    <a:pt x="75" y="131"/>
                  </a:lnTo>
                  <a:lnTo>
                    <a:pt x="72" y="143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2" y="169"/>
                  </a:lnTo>
                  <a:lnTo>
                    <a:pt x="75" y="181"/>
                  </a:lnTo>
                  <a:lnTo>
                    <a:pt x="77" y="194"/>
                  </a:lnTo>
                  <a:lnTo>
                    <a:pt x="81" y="206"/>
                  </a:lnTo>
                  <a:lnTo>
                    <a:pt x="86" y="217"/>
                  </a:lnTo>
                  <a:lnTo>
                    <a:pt x="93" y="228"/>
                  </a:lnTo>
                  <a:lnTo>
                    <a:pt x="101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21" y="258"/>
                  </a:lnTo>
                  <a:lnTo>
                    <a:pt x="113" y="269"/>
                  </a:lnTo>
                  <a:lnTo>
                    <a:pt x="113" y="269"/>
                  </a:lnTo>
                  <a:lnTo>
                    <a:pt x="102" y="259"/>
                  </a:lnTo>
                  <a:lnTo>
                    <a:pt x="91" y="247"/>
                  </a:lnTo>
                  <a:lnTo>
                    <a:pt x="81" y="234"/>
                  </a:lnTo>
                  <a:lnTo>
                    <a:pt x="72" y="220"/>
                  </a:lnTo>
                  <a:lnTo>
                    <a:pt x="67" y="205"/>
                  </a:lnTo>
                  <a:lnTo>
                    <a:pt x="62" y="190"/>
                  </a:lnTo>
                  <a:lnTo>
                    <a:pt x="58" y="174"/>
                  </a:lnTo>
                  <a:lnTo>
                    <a:pt x="58" y="156"/>
                  </a:lnTo>
                  <a:lnTo>
                    <a:pt x="58" y="156"/>
                  </a:lnTo>
                  <a:close/>
                  <a:moveTo>
                    <a:pt x="140" y="255"/>
                  </a:moveTo>
                  <a:lnTo>
                    <a:pt x="198" y="174"/>
                  </a:lnTo>
                  <a:lnTo>
                    <a:pt x="198" y="174"/>
                  </a:lnTo>
                  <a:lnTo>
                    <a:pt x="204" y="175"/>
                  </a:lnTo>
                  <a:lnTo>
                    <a:pt x="204" y="175"/>
                  </a:lnTo>
                  <a:lnTo>
                    <a:pt x="209" y="175"/>
                  </a:lnTo>
                  <a:lnTo>
                    <a:pt x="213" y="172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09" y="194"/>
                  </a:lnTo>
                  <a:lnTo>
                    <a:pt x="302" y="209"/>
                  </a:lnTo>
                  <a:lnTo>
                    <a:pt x="294" y="224"/>
                  </a:lnTo>
                  <a:lnTo>
                    <a:pt x="282" y="237"/>
                  </a:lnTo>
                  <a:lnTo>
                    <a:pt x="282" y="237"/>
                  </a:lnTo>
                  <a:lnTo>
                    <a:pt x="273" y="245"/>
                  </a:lnTo>
                  <a:lnTo>
                    <a:pt x="265" y="251"/>
                  </a:lnTo>
                  <a:lnTo>
                    <a:pt x="255" y="258"/>
                  </a:lnTo>
                  <a:lnTo>
                    <a:pt x="245" y="262"/>
                  </a:lnTo>
                  <a:lnTo>
                    <a:pt x="234" y="266"/>
                  </a:lnTo>
                  <a:lnTo>
                    <a:pt x="224" y="269"/>
                  </a:lnTo>
                  <a:lnTo>
                    <a:pt x="212" y="271"/>
                  </a:lnTo>
                  <a:lnTo>
                    <a:pt x="201" y="271"/>
                  </a:lnTo>
                  <a:lnTo>
                    <a:pt x="201" y="278"/>
                  </a:lnTo>
                  <a:lnTo>
                    <a:pt x="201" y="271"/>
                  </a:lnTo>
                  <a:lnTo>
                    <a:pt x="201" y="271"/>
                  </a:lnTo>
                  <a:lnTo>
                    <a:pt x="185" y="270"/>
                  </a:lnTo>
                  <a:lnTo>
                    <a:pt x="170" y="266"/>
                  </a:lnTo>
                  <a:lnTo>
                    <a:pt x="155" y="261"/>
                  </a:lnTo>
                  <a:lnTo>
                    <a:pt x="140" y="255"/>
                  </a:lnTo>
                  <a:lnTo>
                    <a:pt x="140" y="255"/>
                  </a:lnTo>
                  <a:close/>
                  <a:moveTo>
                    <a:pt x="223" y="152"/>
                  </a:moveTo>
                  <a:lnTo>
                    <a:pt x="223" y="152"/>
                  </a:lnTo>
                  <a:lnTo>
                    <a:pt x="220" y="147"/>
                  </a:lnTo>
                  <a:lnTo>
                    <a:pt x="216" y="141"/>
                  </a:lnTo>
                  <a:lnTo>
                    <a:pt x="211" y="139"/>
                  </a:lnTo>
                  <a:lnTo>
                    <a:pt x="204" y="137"/>
                  </a:lnTo>
                  <a:lnTo>
                    <a:pt x="204" y="137"/>
                  </a:lnTo>
                  <a:lnTo>
                    <a:pt x="200" y="138"/>
                  </a:lnTo>
                  <a:lnTo>
                    <a:pt x="197" y="139"/>
                  </a:lnTo>
                  <a:lnTo>
                    <a:pt x="193" y="140"/>
                  </a:lnTo>
                  <a:lnTo>
                    <a:pt x="190" y="143"/>
                  </a:lnTo>
                  <a:lnTo>
                    <a:pt x="188" y="145"/>
                  </a:lnTo>
                  <a:lnTo>
                    <a:pt x="187" y="149"/>
                  </a:lnTo>
                  <a:lnTo>
                    <a:pt x="186" y="152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6" y="161"/>
                  </a:lnTo>
                  <a:lnTo>
                    <a:pt x="187" y="164"/>
                  </a:lnTo>
                  <a:lnTo>
                    <a:pt x="130" y="246"/>
                  </a:lnTo>
                  <a:lnTo>
                    <a:pt x="130" y="246"/>
                  </a:lnTo>
                  <a:lnTo>
                    <a:pt x="120" y="237"/>
                  </a:lnTo>
                  <a:lnTo>
                    <a:pt x="120" y="237"/>
                  </a:lnTo>
                  <a:lnTo>
                    <a:pt x="111" y="229"/>
                  </a:lnTo>
                  <a:lnTo>
                    <a:pt x="105" y="220"/>
                  </a:lnTo>
                  <a:lnTo>
                    <a:pt x="99" y="210"/>
                  </a:lnTo>
                  <a:lnTo>
                    <a:pt x="94" y="201"/>
                  </a:lnTo>
                  <a:lnTo>
                    <a:pt x="91" y="190"/>
                  </a:lnTo>
                  <a:lnTo>
                    <a:pt x="88" y="179"/>
                  </a:lnTo>
                  <a:lnTo>
                    <a:pt x="86" y="16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6" y="144"/>
                  </a:lnTo>
                  <a:lnTo>
                    <a:pt x="88" y="134"/>
                  </a:lnTo>
                  <a:lnTo>
                    <a:pt x="91" y="123"/>
                  </a:lnTo>
                  <a:lnTo>
                    <a:pt x="94" y="112"/>
                  </a:lnTo>
                  <a:lnTo>
                    <a:pt x="99" y="102"/>
                  </a:lnTo>
                  <a:lnTo>
                    <a:pt x="105" y="93"/>
                  </a:lnTo>
                  <a:lnTo>
                    <a:pt x="111" y="84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28" y="68"/>
                  </a:lnTo>
                  <a:lnTo>
                    <a:pt x="137" y="60"/>
                  </a:lnTo>
                  <a:lnTo>
                    <a:pt x="147" y="55"/>
                  </a:lnTo>
                  <a:lnTo>
                    <a:pt x="157" y="50"/>
                  </a:lnTo>
                  <a:lnTo>
                    <a:pt x="167" y="46"/>
                  </a:lnTo>
                  <a:lnTo>
                    <a:pt x="178" y="44"/>
                  </a:lnTo>
                  <a:lnTo>
                    <a:pt x="189" y="42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12" y="42"/>
                  </a:lnTo>
                  <a:lnTo>
                    <a:pt x="224" y="44"/>
                  </a:lnTo>
                  <a:lnTo>
                    <a:pt x="234" y="46"/>
                  </a:lnTo>
                  <a:lnTo>
                    <a:pt x="244" y="50"/>
                  </a:lnTo>
                  <a:lnTo>
                    <a:pt x="255" y="55"/>
                  </a:lnTo>
                  <a:lnTo>
                    <a:pt x="265" y="60"/>
                  </a:lnTo>
                  <a:lnTo>
                    <a:pt x="273" y="68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84"/>
                  </a:lnTo>
                  <a:lnTo>
                    <a:pt x="296" y="93"/>
                  </a:lnTo>
                  <a:lnTo>
                    <a:pt x="302" y="102"/>
                  </a:lnTo>
                  <a:lnTo>
                    <a:pt x="307" y="112"/>
                  </a:lnTo>
                  <a:lnTo>
                    <a:pt x="311" y="123"/>
                  </a:lnTo>
                  <a:lnTo>
                    <a:pt x="313" y="134"/>
                  </a:lnTo>
                  <a:lnTo>
                    <a:pt x="315" y="144"/>
                  </a:lnTo>
                  <a:lnTo>
                    <a:pt x="315" y="156"/>
                  </a:lnTo>
                  <a:lnTo>
                    <a:pt x="315" y="156"/>
                  </a:lnTo>
                  <a:lnTo>
                    <a:pt x="315" y="164"/>
                  </a:lnTo>
                  <a:lnTo>
                    <a:pt x="223" y="152"/>
                  </a:lnTo>
                  <a:close/>
                  <a:moveTo>
                    <a:pt x="201" y="299"/>
                  </a:moveTo>
                  <a:lnTo>
                    <a:pt x="201" y="306"/>
                  </a:lnTo>
                  <a:lnTo>
                    <a:pt x="201" y="299"/>
                  </a:lnTo>
                  <a:lnTo>
                    <a:pt x="201" y="299"/>
                  </a:lnTo>
                  <a:lnTo>
                    <a:pt x="190" y="299"/>
                  </a:lnTo>
                  <a:lnTo>
                    <a:pt x="180" y="298"/>
                  </a:lnTo>
                  <a:lnTo>
                    <a:pt x="171" y="296"/>
                  </a:lnTo>
                  <a:lnTo>
                    <a:pt x="161" y="293"/>
                  </a:lnTo>
                  <a:lnTo>
                    <a:pt x="151" y="290"/>
                  </a:lnTo>
                  <a:lnTo>
                    <a:pt x="142" y="286"/>
                  </a:lnTo>
                  <a:lnTo>
                    <a:pt x="133" y="282"/>
                  </a:lnTo>
                  <a:lnTo>
                    <a:pt x="125" y="277"/>
                  </a:lnTo>
                  <a:lnTo>
                    <a:pt x="133" y="265"/>
                  </a:lnTo>
                  <a:lnTo>
                    <a:pt x="133" y="265"/>
                  </a:lnTo>
                  <a:lnTo>
                    <a:pt x="148" y="274"/>
                  </a:lnTo>
                  <a:lnTo>
                    <a:pt x="165" y="280"/>
                  </a:lnTo>
                  <a:lnTo>
                    <a:pt x="183" y="284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14" y="285"/>
                  </a:lnTo>
                  <a:lnTo>
                    <a:pt x="226" y="283"/>
                  </a:lnTo>
                  <a:lnTo>
                    <a:pt x="239" y="279"/>
                  </a:lnTo>
                  <a:lnTo>
                    <a:pt x="251" y="275"/>
                  </a:lnTo>
                  <a:lnTo>
                    <a:pt x="261" y="270"/>
                  </a:lnTo>
                  <a:lnTo>
                    <a:pt x="272" y="263"/>
                  </a:lnTo>
                  <a:lnTo>
                    <a:pt x="283" y="256"/>
                  </a:lnTo>
                  <a:lnTo>
                    <a:pt x="292" y="247"/>
                  </a:lnTo>
                  <a:lnTo>
                    <a:pt x="292" y="247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0" y="224"/>
                  </a:lnTo>
                  <a:lnTo>
                    <a:pt x="315" y="216"/>
                  </a:lnTo>
                  <a:lnTo>
                    <a:pt x="320" y="207"/>
                  </a:lnTo>
                  <a:lnTo>
                    <a:pt x="323" y="198"/>
                  </a:lnTo>
                  <a:lnTo>
                    <a:pt x="325" y="189"/>
                  </a:lnTo>
                  <a:lnTo>
                    <a:pt x="327" y="179"/>
                  </a:lnTo>
                  <a:lnTo>
                    <a:pt x="341" y="181"/>
                  </a:lnTo>
                  <a:lnTo>
                    <a:pt x="341" y="181"/>
                  </a:lnTo>
                  <a:lnTo>
                    <a:pt x="337" y="197"/>
                  </a:lnTo>
                  <a:lnTo>
                    <a:pt x="332" y="214"/>
                  </a:lnTo>
                  <a:lnTo>
                    <a:pt x="324" y="229"/>
                  </a:lnTo>
                  <a:lnTo>
                    <a:pt x="314" y="243"/>
                  </a:lnTo>
                  <a:lnTo>
                    <a:pt x="314" y="243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8" y="250"/>
                  </a:lnTo>
                  <a:lnTo>
                    <a:pt x="301" y="257"/>
                  </a:lnTo>
                  <a:lnTo>
                    <a:pt x="301" y="257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95" y="263"/>
                  </a:lnTo>
                  <a:lnTo>
                    <a:pt x="288" y="269"/>
                  </a:lnTo>
                  <a:lnTo>
                    <a:pt x="288" y="269"/>
                  </a:lnTo>
                  <a:lnTo>
                    <a:pt x="288" y="270"/>
                  </a:lnTo>
                  <a:lnTo>
                    <a:pt x="288" y="270"/>
                  </a:lnTo>
                  <a:lnTo>
                    <a:pt x="279" y="276"/>
                  </a:lnTo>
                  <a:lnTo>
                    <a:pt x="268" y="282"/>
                  </a:lnTo>
                  <a:lnTo>
                    <a:pt x="258" y="287"/>
                  </a:lnTo>
                  <a:lnTo>
                    <a:pt x="247" y="291"/>
                  </a:lnTo>
                  <a:lnTo>
                    <a:pt x="236" y="295"/>
                  </a:lnTo>
                  <a:lnTo>
                    <a:pt x="225" y="297"/>
                  </a:lnTo>
                  <a:lnTo>
                    <a:pt x="213" y="299"/>
                  </a:lnTo>
                  <a:lnTo>
                    <a:pt x="201" y="299"/>
                  </a:lnTo>
                  <a:lnTo>
                    <a:pt x="201" y="299"/>
                  </a:lnTo>
                  <a:close/>
                  <a:moveTo>
                    <a:pt x="302" y="275"/>
                  </a:moveTo>
                  <a:lnTo>
                    <a:pt x="302" y="275"/>
                  </a:lnTo>
                  <a:lnTo>
                    <a:pt x="304" y="275"/>
                  </a:lnTo>
                  <a:lnTo>
                    <a:pt x="304" y="275"/>
                  </a:lnTo>
                  <a:lnTo>
                    <a:pt x="307" y="272"/>
                  </a:lnTo>
                  <a:lnTo>
                    <a:pt x="307" y="272"/>
                  </a:lnTo>
                  <a:lnTo>
                    <a:pt x="311" y="268"/>
                  </a:lnTo>
                  <a:lnTo>
                    <a:pt x="311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20" y="259"/>
                  </a:lnTo>
                  <a:lnTo>
                    <a:pt x="320" y="259"/>
                  </a:lnTo>
                  <a:lnTo>
                    <a:pt x="320" y="258"/>
                  </a:lnTo>
                  <a:lnTo>
                    <a:pt x="327" y="265"/>
                  </a:lnTo>
                  <a:lnTo>
                    <a:pt x="310" y="283"/>
                  </a:lnTo>
                  <a:lnTo>
                    <a:pt x="302" y="275"/>
                  </a:lnTo>
                  <a:close/>
                  <a:moveTo>
                    <a:pt x="450" y="439"/>
                  </a:moveTo>
                  <a:lnTo>
                    <a:pt x="447" y="436"/>
                  </a:lnTo>
                  <a:lnTo>
                    <a:pt x="447" y="436"/>
                  </a:lnTo>
                  <a:lnTo>
                    <a:pt x="481" y="403"/>
                  </a:lnTo>
                  <a:lnTo>
                    <a:pt x="481" y="403"/>
                  </a:lnTo>
                  <a:lnTo>
                    <a:pt x="484" y="406"/>
                  </a:lnTo>
                  <a:lnTo>
                    <a:pt x="484" y="406"/>
                  </a:lnTo>
                  <a:lnTo>
                    <a:pt x="483" y="412"/>
                  </a:lnTo>
                  <a:lnTo>
                    <a:pt x="481" y="418"/>
                  </a:lnTo>
                  <a:lnTo>
                    <a:pt x="477" y="424"/>
                  </a:lnTo>
                  <a:lnTo>
                    <a:pt x="473" y="428"/>
                  </a:lnTo>
                  <a:lnTo>
                    <a:pt x="468" y="433"/>
                  </a:lnTo>
                  <a:lnTo>
                    <a:pt x="462" y="436"/>
                  </a:lnTo>
                  <a:lnTo>
                    <a:pt x="457" y="438"/>
                  </a:lnTo>
                  <a:lnTo>
                    <a:pt x="450" y="439"/>
                  </a:lnTo>
                  <a:lnTo>
                    <a:pt x="450" y="43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vert="horz" wrap="square" lIns="68580" tIns="34290" rIns="68580" bIns="34290" numCol="1" anchor="t" anchorCtr="0" compatLnSpc="1"/>
            <a:p>
              <a:pPr defTabSz="685800" latinLnBrk="1"/>
              <a:endParaRPr lang="ko-KR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9555" y="1759585"/>
            <a:ext cx="817245" cy="741045"/>
            <a:chOff x="2316957" y="1865101"/>
            <a:chExt cx="2445383" cy="2041367"/>
          </a:xfrm>
        </p:grpSpPr>
        <p:graphicFrame>
          <p:nvGraphicFramePr>
            <p:cNvPr id="39" name="차트 19"/>
            <p:cNvGraphicFramePr/>
            <p:nvPr>
              <p:custDataLst>
                <p:tags r:id="rId22"/>
              </p:custDataLst>
            </p:nvPr>
          </p:nvGraphicFramePr>
          <p:xfrm>
            <a:off x="2316957" y="1865101"/>
            <a:ext cx="2445383" cy="2041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2" name="Group 46"/>
            <p:cNvGrpSpPr/>
            <p:nvPr/>
          </p:nvGrpSpPr>
          <p:grpSpPr>
            <a:xfrm>
              <a:off x="3281281" y="2593936"/>
              <a:ext cx="512101" cy="583699"/>
              <a:chOff x="4021138" y="1814513"/>
              <a:chExt cx="669925" cy="763588"/>
            </a:xfrm>
            <a:solidFill>
              <a:srgbClr val="FFC000"/>
            </a:solidFill>
          </p:grpSpPr>
          <p:sp>
            <p:nvSpPr>
              <p:cNvPr id="48" name="Freeform 47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3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 w="9525">
                <a:solidFill>
                  <a:srgbClr val="FFC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49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50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Rectangle 5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53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54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55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56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椭圆 33"/>
          <p:cNvSpPr/>
          <p:nvPr>
            <p:custDataLst>
              <p:tags r:id="rId33"/>
            </p:custDataLst>
          </p:nvPr>
        </p:nvSpPr>
        <p:spPr>
          <a:xfrm>
            <a:off x="444106" y="2593864"/>
            <a:ext cx="463853" cy="463855"/>
          </a:xfrm>
          <a:prstGeom prst="ellipse">
            <a:avLst/>
          </a:prstGeom>
          <a:noFill/>
          <a:ln w="12700">
            <a:solidFill>
              <a:srgbClr val="FA5402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Freeform 18"/>
          <p:cNvSpPr>
            <a:spLocks noEditPoints="1"/>
          </p:cNvSpPr>
          <p:nvPr>
            <p:custDataLst>
              <p:tags r:id="rId34"/>
            </p:custDataLst>
          </p:nvPr>
        </p:nvSpPr>
        <p:spPr bwMode="auto">
          <a:xfrm>
            <a:off x="547458" y="2698657"/>
            <a:ext cx="257147" cy="254269"/>
          </a:xfrm>
          <a:custGeom>
            <a:avLst/>
            <a:gdLst>
              <a:gd name="T0" fmla="*/ 134 w 268"/>
              <a:gd name="T1" fmla="*/ 0 h 265"/>
              <a:gd name="T2" fmla="*/ 0 w 268"/>
              <a:gd name="T3" fmla="*/ 230 h 265"/>
              <a:gd name="T4" fmla="*/ 88 w 268"/>
              <a:gd name="T5" fmla="*/ 230 h 265"/>
              <a:gd name="T6" fmla="*/ 88 w 268"/>
              <a:gd name="T7" fmla="*/ 230 h 265"/>
              <a:gd name="T8" fmla="*/ 134 w 268"/>
              <a:gd name="T9" fmla="*/ 265 h 265"/>
              <a:gd name="T10" fmla="*/ 179 w 268"/>
              <a:gd name="T11" fmla="*/ 230 h 265"/>
              <a:gd name="T12" fmla="*/ 179 w 268"/>
              <a:gd name="T13" fmla="*/ 233 h 265"/>
              <a:gd name="T14" fmla="*/ 268 w 268"/>
              <a:gd name="T15" fmla="*/ 233 h 265"/>
              <a:gd name="T16" fmla="*/ 134 w 268"/>
              <a:gd name="T17" fmla="*/ 0 h 265"/>
              <a:gd name="T18" fmla="*/ 83 w 268"/>
              <a:gd name="T19" fmla="*/ 228 h 265"/>
              <a:gd name="T20" fmla="*/ 8 w 268"/>
              <a:gd name="T21" fmla="*/ 228 h 265"/>
              <a:gd name="T22" fmla="*/ 126 w 268"/>
              <a:gd name="T23" fmla="*/ 27 h 265"/>
              <a:gd name="T24" fmla="*/ 83 w 268"/>
              <a:gd name="T25" fmla="*/ 228 h 265"/>
              <a:gd name="T26" fmla="*/ 131 w 268"/>
              <a:gd name="T27" fmla="*/ 255 h 265"/>
              <a:gd name="T28" fmla="*/ 88 w 268"/>
              <a:gd name="T29" fmla="*/ 225 h 265"/>
              <a:gd name="T30" fmla="*/ 88 w 268"/>
              <a:gd name="T31" fmla="*/ 225 h 265"/>
              <a:gd name="T32" fmla="*/ 131 w 268"/>
              <a:gd name="T33" fmla="*/ 21 h 265"/>
              <a:gd name="T34" fmla="*/ 131 w 268"/>
              <a:gd name="T35" fmla="*/ 255 h 265"/>
              <a:gd name="T36" fmla="*/ 137 w 268"/>
              <a:gd name="T37" fmla="*/ 255 h 265"/>
              <a:gd name="T38" fmla="*/ 137 w 268"/>
              <a:gd name="T39" fmla="*/ 21 h 265"/>
              <a:gd name="T40" fmla="*/ 179 w 268"/>
              <a:gd name="T41" fmla="*/ 225 h 265"/>
              <a:gd name="T42" fmla="*/ 137 w 268"/>
              <a:gd name="T43" fmla="*/ 255 h 265"/>
              <a:gd name="T44" fmla="*/ 185 w 268"/>
              <a:gd name="T45" fmla="*/ 225 h 265"/>
              <a:gd name="T46" fmla="*/ 142 w 268"/>
              <a:gd name="T47" fmla="*/ 27 h 265"/>
              <a:gd name="T48" fmla="*/ 260 w 268"/>
              <a:gd name="T49" fmla="*/ 228 h 265"/>
              <a:gd name="T50" fmla="*/ 185 w 268"/>
              <a:gd name="T51" fmla="*/ 228 h 265"/>
              <a:gd name="T52" fmla="*/ 185 w 268"/>
              <a:gd name="T53" fmla="*/ 22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8" h="265">
                <a:moveTo>
                  <a:pt x="134" y="0"/>
                </a:moveTo>
                <a:lnTo>
                  <a:pt x="0" y="230"/>
                </a:lnTo>
                <a:lnTo>
                  <a:pt x="88" y="230"/>
                </a:lnTo>
                <a:lnTo>
                  <a:pt x="88" y="230"/>
                </a:lnTo>
                <a:lnTo>
                  <a:pt x="134" y="265"/>
                </a:lnTo>
                <a:lnTo>
                  <a:pt x="179" y="230"/>
                </a:lnTo>
                <a:lnTo>
                  <a:pt x="179" y="233"/>
                </a:lnTo>
                <a:lnTo>
                  <a:pt x="268" y="233"/>
                </a:lnTo>
                <a:lnTo>
                  <a:pt x="134" y="0"/>
                </a:lnTo>
                <a:close/>
                <a:moveTo>
                  <a:pt x="83" y="228"/>
                </a:moveTo>
                <a:lnTo>
                  <a:pt x="8" y="228"/>
                </a:lnTo>
                <a:lnTo>
                  <a:pt x="126" y="27"/>
                </a:lnTo>
                <a:lnTo>
                  <a:pt x="83" y="228"/>
                </a:lnTo>
                <a:close/>
                <a:moveTo>
                  <a:pt x="131" y="255"/>
                </a:moveTo>
                <a:lnTo>
                  <a:pt x="88" y="225"/>
                </a:lnTo>
                <a:lnTo>
                  <a:pt x="88" y="225"/>
                </a:lnTo>
                <a:lnTo>
                  <a:pt x="131" y="21"/>
                </a:lnTo>
                <a:lnTo>
                  <a:pt x="131" y="255"/>
                </a:lnTo>
                <a:close/>
                <a:moveTo>
                  <a:pt x="137" y="255"/>
                </a:moveTo>
                <a:lnTo>
                  <a:pt x="137" y="21"/>
                </a:lnTo>
                <a:lnTo>
                  <a:pt x="179" y="225"/>
                </a:lnTo>
                <a:lnTo>
                  <a:pt x="137" y="255"/>
                </a:lnTo>
                <a:close/>
                <a:moveTo>
                  <a:pt x="185" y="225"/>
                </a:moveTo>
                <a:lnTo>
                  <a:pt x="142" y="27"/>
                </a:lnTo>
                <a:lnTo>
                  <a:pt x="260" y="228"/>
                </a:lnTo>
                <a:lnTo>
                  <a:pt x="185" y="228"/>
                </a:lnTo>
                <a:lnTo>
                  <a:pt x="18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pPr defTabSz="685800"/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任意多边形 12"/>
          <p:cNvSpPr/>
          <p:nvPr>
            <p:custDataLst>
              <p:tags r:id="rId35"/>
            </p:custDataLst>
          </p:nvPr>
        </p:nvSpPr>
        <p:spPr>
          <a:xfrm rot="4385824" flipV="1">
            <a:off x="628744" y="2471720"/>
            <a:ext cx="106154" cy="746244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>
            <p:custDataLst>
              <p:tags r:id="rId36"/>
            </p:custDataLst>
          </p:nvPr>
        </p:nvSpPr>
        <p:spPr>
          <a:xfrm>
            <a:off x="472046" y="3134430"/>
            <a:ext cx="463853" cy="463855"/>
          </a:xfrm>
          <a:prstGeom prst="ellipse">
            <a:avLst/>
          </a:prstGeom>
          <a:noFill/>
          <a:ln w="12700">
            <a:solidFill>
              <a:srgbClr val="FA5402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Freeform 15"/>
          <p:cNvSpPr>
            <a:spLocks noEditPoints="1"/>
          </p:cNvSpPr>
          <p:nvPr>
            <p:custDataLst>
              <p:tags r:id="rId37"/>
            </p:custDataLst>
          </p:nvPr>
        </p:nvSpPr>
        <p:spPr bwMode="auto">
          <a:xfrm>
            <a:off x="602856" y="3253135"/>
            <a:ext cx="214928" cy="226443"/>
          </a:xfrm>
          <a:custGeom>
            <a:avLst/>
            <a:gdLst>
              <a:gd name="T0" fmla="*/ 59 w 84"/>
              <a:gd name="T1" fmla="*/ 0 h 88"/>
              <a:gd name="T2" fmla="*/ 59 w 84"/>
              <a:gd name="T3" fmla="*/ 8 h 88"/>
              <a:gd name="T4" fmla="*/ 59 w 84"/>
              <a:gd name="T5" fmla="*/ 9 h 88"/>
              <a:gd name="T6" fmla="*/ 59 w 84"/>
              <a:gd name="T7" fmla="*/ 46 h 88"/>
              <a:gd name="T8" fmla="*/ 42 w 84"/>
              <a:gd name="T9" fmla="*/ 63 h 88"/>
              <a:gd name="T10" fmla="*/ 41 w 84"/>
              <a:gd name="T11" fmla="*/ 62 h 88"/>
              <a:gd name="T12" fmla="*/ 40 w 84"/>
              <a:gd name="T13" fmla="*/ 62 h 88"/>
              <a:gd name="T14" fmla="*/ 25 w 84"/>
              <a:gd name="T15" fmla="*/ 46 h 88"/>
              <a:gd name="T16" fmla="*/ 25 w 84"/>
              <a:gd name="T17" fmla="*/ 10 h 88"/>
              <a:gd name="T18" fmla="*/ 25 w 84"/>
              <a:gd name="T19" fmla="*/ 8 h 88"/>
              <a:gd name="T20" fmla="*/ 25 w 84"/>
              <a:gd name="T21" fmla="*/ 0 h 88"/>
              <a:gd name="T22" fmla="*/ 0 w 84"/>
              <a:gd name="T23" fmla="*/ 0 h 88"/>
              <a:gd name="T24" fmla="*/ 0 w 84"/>
              <a:gd name="T25" fmla="*/ 8 h 88"/>
              <a:gd name="T26" fmla="*/ 0 w 84"/>
              <a:gd name="T27" fmla="*/ 10 h 88"/>
              <a:gd name="T28" fmla="*/ 0 w 84"/>
              <a:gd name="T29" fmla="*/ 45 h 88"/>
              <a:gd name="T30" fmla="*/ 40 w 84"/>
              <a:gd name="T31" fmla="*/ 87 h 88"/>
              <a:gd name="T32" fmla="*/ 40 w 84"/>
              <a:gd name="T33" fmla="*/ 87 h 88"/>
              <a:gd name="T34" fmla="*/ 42 w 84"/>
              <a:gd name="T35" fmla="*/ 88 h 88"/>
              <a:gd name="T36" fmla="*/ 84 w 84"/>
              <a:gd name="T37" fmla="*/ 45 h 88"/>
              <a:gd name="T38" fmla="*/ 84 w 84"/>
              <a:gd name="T39" fmla="*/ 9 h 88"/>
              <a:gd name="T40" fmla="*/ 84 w 84"/>
              <a:gd name="T41" fmla="*/ 8 h 88"/>
              <a:gd name="T42" fmla="*/ 84 w 84"/>
              <a:gd name="T43" fmla="*/ 0 h 88"/>
              <a:gd name="T44" fmla="*/ 59 w 84"/>
              <a:gd name="T45" fmla="*/ 0 h 88"/>
              <a:gd name="T46" fmla="*/ 2 w 84"/>
              <a:gd name="T47" fmla="*/ 2 h 88"/>
              <a:gd name="T48" fmla="*/ 23 w 84"/>
              <a:gd name="T49" fmla="*/ 2 h 88"/>
              <a:gd name="T50" fmla="*/ 23 w 84"/>
              <a:gd name="T51" fmla="*/ 8 h 88"/>
              <a:gd name="T52" fmla="*/ 2 w 84"/>
              <a:gd name="T53" fmla="*/ 8 h 88"/>
              <a:gd name="T54" fmla="*/ 2 w 84"/>
              <a:gd name="T55" fmla="*/ 2 h 88"/>
              <a:gd name="T56" fmla="*/ 40 w 84"/>
              <a:gd name="T57" fmla="*/ 85 h 88"/>
              <a:gd name="T58" fmla="*/ 2 w 84"/>
              <a:gd name="T59" fmla="*/ 45 h 88"/>
              <a:gd name="T60" fmla="*/ 2 w 84"/>
              <a:gd name="T61" fmla="*/ 10 h 88"/>
              <a:gd name="T62" fmla="*/ 23 w 84"/>
              <a:gd name="T63" fmla="*/ 10 h 88"/>
              <a:gd name="T64" fmla="*/ 23 w 84"/>
              <a:gd name="T65" fmla="*/ 46 h 88"/>
              <a:gd name="T66" fmla="*/ 40 w 84"/>
              <a:gd name="T67" fmla="*/ 64 h 88"/>
              <a:gd name="T68" fmla="*/ 41 w 84"/>
              <a:gd name="T69" fmla="*/ 64 h 88"/>
              <a:gd name="T70" fmla="*/ 41 w 84"/>
              <a:gd name="T71" fmla="*/ 64 h 88"/>
              <a:gd name="T72" fmla="*/ 41 w 84"/>
              <a:gd name="T73" fmla="*/ 85 h 88"/>
              <a:gd name="T74" fmla="*/ 40 w 84"/>
              <a:gd name="T75" fmla="*/ 85 h 88"/>
              <a:gd name="T76" fmla="*/ 82 w 84"/>
              <a:gd name="T77" fmla="*/ 45 h 88"/>
              <a:gd name="T78" fmla="*/ 43 w 84"/>
              <a:gd name="T79" fmla="*/ 85 h 88"/>
              <a:gd name="T80" fmla="*/ 43 w 84"/>
              <a:gd name="T81" fmla="*/ 64 h 88"/>
              <a:gd name="T82" fmla="*/ 61 w 84"/>
              <a:gd name="T83" fmla="*/ 46 h 88"/>
              <a:gd name="T84" fmla="*/ 61 w 84"/>
              <a:gd name="T85" fmla="*/ 10 h 88"/>
              <a:gd name="T86" fmla="*/ 82 w 84"/>
              <a:gd name="T87" fmla="*/ 10 h 88"/>
              <a:gd name="T88" fmla="*/ 82 w 84"/>
              <a:gd name="T89" fmla="*/ 45 h 88"/>
              <a:gd name="T90" fmla="*/ 61 w 84"/>
              <a:gd name="T91" fmla="*/ 2 h 88"/>
              <a:gd name="T92" fmla="*/ 82 w 84"/>
              <a:gd name="T93" fmla="*/ 2 h 88"/>
              <a:gd name="T94" fmla="*/ 82 w 84"/>
              <a:gd name="T95" fmla="*/ 7 h 88"/>
              <a:gd name="T96" fmla="*/ 61 w 84"/>
              <a:gd name="T97" fmla="*/ 7 h 88"/>
              <a:gd name="T98" fmla="*/ 61 w 84"/>
              <a:gd name="T99" fmla="*/ 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" h="88">
                <a:moveTo>
                  <a:pt x="59" y="0"/>
                </a:moveTo>
                <a:cubicBezTo>
                  <a:pt x="59" y="8"/>
                  <a:pt x="59" y="8"/>
                  <a:pt x="59" y="8"/>
                </a:cubicBezTo>
                <a:cubicBezTo>
                  <a:pt x="59" y="9"/>
                  <a:pt x="59" y="9"/>
                  <a:pt x="59" y="9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5"/>
                  <a:pt x="51" y="63"/>
                  <a:pt x="42" y="63"/>
                </a:cubicBezTo>
                <a:cubicBezTo>
                  <a:pt x="42" y="63"/>
                  <a:pt x="41" y="62"/>
                  <a:pt x="41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2" y="61"/>
                  <a:pt x="25" y="54"/>
                  <a:pt x="25" y="46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8"/>
                  <a:pt x="25" y="8"/>
                  <a:pt x="25" y="8"/>
                </a:cubicBezTo>
                <a:cubicBezTo>
                  <a:pt x="25" y="0"/>
                  <a:pt x="25" y="0"/>
                  <a:pt x="2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68"/>
                  <a:pt x="18" y="86"/>
                  <a:pt x="40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41" y="87"/>
                  <a:pt x="41" y="88"/>
                  <a:pt x="42" y="88"/>
                </a:cubicBezTo>
                <a:cubicBezTo>
                  <a:pt x="65" y="88"/>
                  <a:pt x="84" y="69"/>
                  <a:pt x="84" y="45"/>
                </a:cubicBezTo>
                <a:cubicBezTo>
                  <a:pt x="84" y="9"/>
                  <a:pt x="84" y="9"/>
                  <a:pt x="84" y="9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0"/>
                  <a:pt x="84" y="0"/>
                  <a:pt x="84" y="0"/>
                </a:cubicBezTo>
                <a:lnTo>
                  <a:pt x="59" y="0"/>
                </a:lnTo>
                <a:close/>
                <a:moveTo>
                  <a:pt x="2" y="2"/>
                </a:moveTo>
                <a:cubicBezTo>
                  <a:pt x="23" y="2"/>
                  <a:pt x="23" y="2"/>
                  <a:pt x="23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" y="8"/>
                  <a:pt x="2" y="8"/>
                  <a:pt x="2" y="8"/>
                </a:cubicBezTo>
                <a:lnTo>
                  <a:pt x="2" y="2"/>
                </a:lnTo>
                <a:close/>
                <a:moveTo>
                  <a:pt x="40" y="85"/>
                </a:moveTo>
                <a:cubicBezTo>
                  <a:pt x="19" y="84"/>
                  <a:pt x="2" y="67"/>
                  <a:pt x="2" y="45"/>
                </a:cubicBezTo>
                <a:cubicBezTo>
                  <a:pt x="2" y="10"/>
                  <a:pt x="2" y="10"/>
                  <a:pt x="2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5"/>
                  <a:pt x="30" y="63"/>
                  <a:pt x="40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0" y="85"/>
                  <a:pt x="40" y="85"/>
                </a:cubicBezTo>
                <a:close/>
                <a:moveTo>
                  <a:pt x="82" y="45"/>
                </a:moveTo>
                <a:cubicBezTo>
                  <a:pt x="82" y="67"/>
                  <a:pt x="65" y="85"/>
                  <a:pt x="43" y="85"/>
                </a:cubicBezTo>
                <a:cubicBezTo>
                  <a:pt x="43" y="64"/>
                  <a:pt x="43" y="64"/>
                  <a:pt x="43" y="64"/>
                </a:cubicBezTo>
                <a:cubicBezTo>
                  <a:pt x="53" y="64"/>
                  <a:pt x="61" y="55"/>
                  <a:pt x="61" y="46"/>
                </a:cubicBezTo>
                <a:cubicBezTo>
                  <a:pt x="61" y="10"/>
                  <a:pt x="61" y="10"/>
                  <a:pt x="61" y="10"/>
                </a:cubicBezTo>
                <a:cubicBezTo>
                  <a:pt x="82" y="10"/>
                  <a:pt x="82" y="10"/>
                  <a:pt x="82" y="10"/>
                </a:cubicBezTo>
                <a:lnTo>
                  <a:pt x="82" y="45"/>
                </a:lnTo>
                <a:close/>
                <a:moveTo>
                  <a:pt x="61" y="2"/>
                </a:moveTo>
                <a:cubicBezTo>
                  <a:pt x="82" y="2"/>
                  <a:pt x="82" y="2"/>
                  <a:pt x="82" y="2"/>
                </a:cubicBezTo>
                <a:cubicBezTo>
                  <a:pt x="82" y="7"/>
                  <a:pt x="82" y="7"/>
                  <a:pt x="82" y="7"/>
                </a:cubicBezTo>
                <a:cubicBezTo>
                  <a:pt x="61" y="7"/>
                  <a:pt x="61" y="7"/>
                  <a:pt x="61" y="7"/>
                </a:cubicBezTo>
                <a:lnTo>
                  <a:pt x="61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pPr defTabSz="685800"/>
            <a:endParaRPr lang="zh-CN" altLang="en-US" sz="13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5" name="任意多边形 34"/>
          <p:cNvSpPr/>
          <p:nvPr>
            <p:custDataLst>
              <p:tags r:id="rId38"/>
            </p:custDataLst>
          </p:nvPr>
        </p:nvSpPr>
        <p:spPr>
          <a:xfrm rot="4385824" flipV="1">
            <a:off x="656684" y="3012287"/>
            <a:ext cx="106154" cy="746244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>
            <p:custDataLst>
              <p:tags r:id="rId39"/>
            </p:custDataLst>
          </p:nvPr>
        </p:nvSpPr>
        <p:spPr>
          <a:xfrm>
            <a:off x="472590" y="3738769"/>
            <a:ext cx="463853" cy="463855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612402" y="3811149"/>
            <a:ext cx="184224" cy="261944"/>
            <a:chOff x="8016876" y="2344738"/>
            <a:chExt cx="304800" cy="433388"/>
          </a:xfrm>
        </p:grpSpPr>
        <p:sp>
          <p:nvSpPr>
            <p:cNvPr id="99" name="Freeform 11"/>
            <p:cNvSpPr>
              <a:spLocks noEditPoints="1"/>
            </p:cNvSpPr>
            <p:nvPr>
              <p:custDataLst>
                <p:tags r:id="rId40"/>
              </p:custDataLst>
            </p:nvPr>
          </p:nvSpPr>
          <p:spPr bwMode="auto">
            <a:xfrm>
              <a:off x="8016876" y="2344738"/>
              <a:ext cx="304800" cy="212725"/>
            </a:xfrm>
            <a:custGeom>
              <a:avLst/>
              <a:gdLst>
                <a:gd name="T0" fmla="*/ 8 w 72"/>
                <a:gd name="T1" fmla="*/ 16 h 50"/>
                <a:gd name="T2" fmla="*/ 8 w 72"/>
                <a:gd name="T3" fmla="*/ 16 h 50"/>
                <a:gd name="T4" fmla="*/ 8 w 72"/>
                <a:gd name="T5" fmla="*/ 21 h 50"/>
                <a:gd name="T6" fmla="*/ 33 w 72"/>
                <a:gd name="T7" fmla="*/ 50 h 50"/>
                <a:gd name="T8" fmla="*/ 35 w 72"/>
                <a:gd name="T9" fmla="*/ 50 h 50"/>
                <a:gd name="T10" fmla="*/ 35 w 72"/>
                <a:gd name="T11" fmla="*/ 48 h 50"/>
                <a:gd name="T12" fmla="*/ 35 w 72"/>
                <a:gd name="T13" fmla="*/ 44 h 50"/>
                <a:gd name="T14" fmla="*/ 35 w 72"/>
                <a:gd name="T15" fmla="*/ 43 h 50"/>
                <a:gd name="T16" fmla="*/ 33 w 72"/>
                <a:gd name="T17" fmla="*/ 42 h 50"/>
                <a:gd name="T18" fmla="*/ 20 w 72"/>
                <a:gd name="T19" fmla="*/ 35 h 50"/>
                <a:gd name="T20" fmla="*/ 52 w 72"/>
                <a:gd name="T21" fmla="*/ 35 h 50"/>
                <a:gd name="T22" fmla="*/ 39 w 72"/>
                <a:gd name="T23" fmla="*/ 42 h 50"/>
                <a:gd name="T24" fmla="*/ 37 w 72"/>
                <a:gd name="T25" fmla="*/ 43 h 50"/>
                <a:gd name="T26" fmla="*/ 37 w 72"/>
                <a:gd name="T27" fmla="*/ 44 h 50"/>
                <a:gd name="T28" fmla="*/ 37 w 72"/>
                <a:gd name="T29" fmla="*/ 48 h 50"/>
                <a:gd name="T30" fmla="*/ 37 w 72"/>
                <a:gd name="T31" fmla="*/ 50 h 50"/>
                <a:gd name="T32" fmla="*/ 39 w 72"/>
                <a:gd name="T33" fmla="*/ 50 h 50"/>
                <a:gd name="T34" fmla="*/ 64 w 72"/>
                <a:gd name="T35" fmla="*/ 21 h 50"/>
                <a:gd name="T36" fmla="*/ 64 w 72"/>
                <a:gd name="T37" fmla="*/ 16 h 50"/>
                <a:gd name="T38" fmla="*/ 64 w 72"/>
                <a:gd name="T39" fmla="*/ 16 h 50"/>
                <a:gd name="T40" fmla="*/ 72 w 72"/>
                <a:gd name="T41" fmla="*/ 8 h 50"/>
                <a:gd name="T42" fmla="*/ 64 w 72"/>
                <a:gd name="T43" fmla="*/ 0 h 50"/>
                <a:gd name="T44" fmla="*/ 37 w 72"/>
                <a:gd name="T45" fmla="*/ 0 h 50"/>
                <a:gd name="T46" fmla="*/ 36 w 72"/>
                <a:gd name="T47" fmla="*/ 0 h 50"/>
                <a:gd name="T48" fmla="*/ 8 w 72"/>
                <a:gd name="T49" fmla="*/ 0 h 50"/>
                <a:gd name="T50" fmla="*/ 0 w 72"/>
                <a:gd name="T51" fmla="*/ 8 h 50"/>
                <a:gd name="T52" fmla="*/ 8 w 72"/>
                <a:gd name="T53" fmla="*/ 16 h 50"/>
                <a:gd name="T54" fmla="*/ 62 w 72"/>
                <a:gd name="T55" fmla="*/ 21 h 50"/>
                <a:gd name="T56" fmla="*/ 39 w 72"/>
                <a:gd name="T57" fmla="*/ 48 h 50"/>
                <a:gd name="T58" fmla="*/ 39 w 72"/>
                <a:gd name="T59" fmla="*/ 44 h 50"/>
                <a:gd name="T60" fmla="*/ 55 w 72"/>
                <a:gd name="T61" fmla="*/ 33 h 50"/>
                <a:gd name="T62" fmla="*/ 17 w 72"/>
                <a:gd name="T63" fmla="*/ 33 h 50"/>
                <a:gd name="T64" fmla="*/ 33 w 72"/>
                <a:gd name="T65" fmla="*/ 44 h 50"/>
                <a:gd name="T66" fmla="*/ 33 w 72"/>
                <a:gd name="T67" fmla="*/ 48 h 50"/>
                <a:gd name="T68" fmla="*/ 10 w 72"/>
                <a:gd name="T69" fmla="*/ 21 h 50"/>
                <a:gd name="T70" fmla="*/ 10 w 72"/>
                <a:gd name="T71" fmla="*/ 16 h 50"/>
                <a:gd name="T72" fmla="*/ 36 w 72"/>
                <a:gd name="T73" fmla="*/ 16 h 50"/>
                <a:gd name="T74" fmla="*/ 37 w 72"/>
                <a:gd name="T75" fmla="*/ 16 h 50"/>
                <a:gd name="T76" fmla="*/ 62 w 72"/>
                <a:gd name="T77" fmla="*/ 16 h 50"/>
                <a:gd name="T78" fmla="*/ 62 w 72"/>
                <a:gd name="T79" fmla="*/ 21 h 50"/>
                <a:gd name="T80" fmla="*/ 8 w 72"/>
                <a:gd name="T81" fmla="*/ 2 h 50"/>
                <a:gd name="T82" fmla="*/ 36 w 72"/>
                <a:gd name="T83" fmla="*/ 2 h 50"/>
                <a:gd name="T84" fmla="*/ 37 w 72"/>
                <a:gd name="T85" fmla="*/ 2 h 50"/>
                <a:gd name="T86" fmla="*/ 64 w 72"/>
                <a:gd name="T87" fmla="*/ 2 h 50"/>
                <a:gd name="T88" fmla="*/ 70 w 72"/>
                <a:gd name="T89" fmla="*/ 8 h 50"/>
                <a:gd name="T90" fmla="*/ 64 w 72"/>
                <a:gd name="T91" fmla="*/ 14 h 50"/>
                <a:gd name="T92" fmla="*/ 37 w 72"/>
                <a:gd name="T93" fmla="*/ 14 h 50"/>
                <a:gd name="T94" fmla="*/ 36 w 72"/>
                <a:gd name="T95" fmla="*/ 14 h 50"/>
                <a:gd name="T96" fmla="*/ 8 w 72"/>
                <a:gd name="T97" fmla="*/ 14 h 50"/>
                <a:gd name="T98" fmla="*/ 2 w 72"/>
                <a:gd name="T99" fmla="*/ 8 h 50"/>
                <a:gd name="T100" fmla="*/ 8 w 72"/>
                <a:gd name="T10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" h="50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36"/>
                    <a:pt x="18" y="49"/>
                    <a:pt x="33" y="50"/>
                  </a:cubicBezTo>
                  <a:cubicBezTo>
                    <a:pt x="34" y="50"/>
                    <a:pt x="34" y="50"/>
                    <a:pt x="35" y="50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28" y="42"/>
                    <a:pt x="23" y="39"/>
                    <a:pt x="20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49" y="39"/>
                    <a:pt x="44" y="42"/>
                    <a:pt x="39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8" y="50"/>
                    <a:pt x="38" y="50"/>
                    <a:pt x="39" y="50"/>
                  </a:cubicBezTo>
                  <a:cubicBezTo>
                    <a:pt x="54" y="49"/>
                    <a:pt x="64" y="36"/>
                    <a:pt x="64" y="21"/>
                  </a:cubicBezTo>
                  <a:cubicBezTo>
                    <a:pt x="64" y="19"/>
                    <a:pt x="64" y="17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8" y="16"/>
                    <a:pt x="72" y="12"/>
                    <a:pt x="72" y="8"/>
                  </a:cubicBezTo>
                  <a:cubicBezTo>
                    <a:pt x="72" y="3"/>
                    <a:pt x="68" y="0"/>
                    <a:pt x="64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close/>
                  <a:moveTo>
                    <a:pt x="62" y="21"/>
                  </a:moveTo>
                  <a:cubicBezTo>
                    <a:pt x="62" y="35"/>
                    <a:pt x="52" y="47"/>
                    <a:pt x="39" y="48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6" y="43"/>
                    <a:pt x="52" y="39"/>
                    <a:pt x="55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20" y="39"/>
                    <a:pt x="26" y="43"/>
                    <a:pt x="33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0" y="47"/>
                    <a:pt x="10" y="35"/>
                    <a:pt x="10" y="21"/>
                  </a:cubicBezTo>
                  <a:cubicBezTo>
                    <a:pt x="10" y="19"/>
                    <a:pt x="10" y="17"/>
                    <a:pt x="10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7"/>
                    <a:pt x="62" y="19"/>
                    <a:pt x="62" y="21"/>
                  </a:cubicBezTo>
                  <a:close/>
                  <a:moveTo>
                    <a:pt x="8" y="2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7" y="2"/>
                    <a:pt x="70" y="4"/>
                    <a:pt x="70" y="8"/>
                  </a:cubicBezTo>
                  <a:cubicBezTo>
                    <a:pt x="70" y="11"/>
                    <a:pt x="67" y="14"/>
                    <a:pt x="64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2" y="11"/>
                    <a:pt x="2" y="8"/>
                  </a:cubicBezTo>
                  <a:cubicBezTo>
                    <a:pt x="2" y="4"/>
                    <a:pt x="5" y="2"/>
                    <a:pt x="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2"/>
            <p:cNvSpPr>
              <a:spLocks noEditPoints="1"/>
            </p:cNvSpPr>
            <p:nvPr>
              <p:custDataLst>
                <p:tags r:id="rId41"/>
              </p:custDataLst>
            </p:nvPr>
          </p:nvSpPr>
          <p:spPr bwMode="auto">
            <a:xfrm>
              <a:off x="8016876" y="2560638"/>
              <a:ext cx="304800" cy="217488"/>
            </a:xfrm>
            <a:custGeom>
              <a:avLst/>
              <a:gdLst>
                <a:gd name="T0" fmla="*/ 64 w 72"/>
                <a:gd name="T1" fmla="*/ 35 h 51"/>
                <a:gd name="T2" fmla="*/ 64 w 72"/>
                <a:gd name="T3" fmla="*/ 35 h 51"/>
                <a:gd name="T4" fmla="*/ 64 w 72"/>
                <a:gd name="T5" fmla="*/ 30 h 51"/>
                <a:gd name="T6" fmla="*/ 39 w 72"/>
                <a:gd name="T7" fmla="*/ 0 h 51"/>
                <a:gd name="T8" fmla="*/ 37 w 72"/>
                <a:gd name="T9" fmla="*/ 0 h 51"/>
                <a:gd name="T10" fmla="*/ 37 w 72"/>
                <a:gd name="T11" fmla="*/ 2 h 51"/>
                <a:gd name="T12" fmla="*/ 37 w 72"/>
                <a:gd name="T13" fmla="*/ 18 h 51"/>
                <a:gd name="T14" fmla="*/ 37 w 72"/>
                <a:gd name="T15" fmla="*/ 19 h 51"/>
                <a:gd name="T16" fmla="*/ 39 w 72"/>
                <a:gd name="T17" fmla="*/ 20 h 51"/>
                <a:gd name="T18" fmla="*/ 55 w 72"/>
                <a:gd name="T19" fmla="*/ 29 h 51"/>
                <a:gd name="T20" fmla="*/ 17 w 72"/>
                <a:gd name="T21" fmla="*/ 29 h 51"/>
                <a:gd name="T22" fmla="*/ 33 w 72"/>
                <a:gd name="T23" fmla="*/ 20 h 51"/>
                <a:gd name="T24" fmla="*/ 35 w 72"/>
                <a:gd name="T25" fmla="*/ 19 h 51"/>
                <a:gd name="T26" fmla="*/ 35 w 72"/>
                <a:gd name="T27" fmla="*/ 18 h 51"/>
                <a:gd name="T28" fmla="*/ 35 w 72"/>
                <a:gd name="T29" fmla="*/ 2 h 51"/>
                <a:gd name="T30" fmla="*/ 35 w 72"/>
                <a:gd name="T31" fmla="*/ 0 h 51"/>
                <a:gd name="T32" fmla="*/ 33 w 72"/>
                <a:gd name="T33" fmla="*/ 0 h 51"/>
                <a:gd name="T34" fmla="*/ 8 w 72"/>
                <a:gd name="T35" fmla="*/ 30 h 51"/>
                <a:gd name="T36" fmla="*/ 8 w 72"/>
                <a:gd name="T37" fmla="*/ 35 h 51"/>
                <a:gd name="T38" fmla="*/ 8 w 72"/>
                <a:gd name="T39" fmla="*/ 35 h 51"/>
                <a:gd name="T40" fmla="*/ 0 w 72"/>
                <a:gd name="T41" fmla="*/ 43 h 51"/>
                <a:gd name="T42" fmla="*/ 8 w 72"/>
                <a:gd name="T43" fmla="*/ 51 h 51"/>
                <a:gd name="T44" fmla="*/ 36 w 72"/>
                <a:gd name="T45" fmla="*/ 51 h 51"/>
                <a:gd name="T46" fmla="*/ 37 w 72"/>
                <a:gd name="T47" fmla="*/ 51 h 51"/>
                <a:gd name="T48" fmla="*/ 64 w 72"/>
                <a:gd name="T49" fmla="*/ 51 h 51"/>
                <a:gd name="T50" fmla="*/ 72 w 72"/>
                <a:gd name="T51" fmla="*/ 43 h 51"/>
                <a:gd name="T52" fmla="*/ 64 w 72"/>
                <a:gd name="T53" fmla="*/ 35 h 51"/>
                <a:gd name="T54" fmla="*/ 10 w 72"/>
                <a:gd name="T55" fmla="*/ 30 h 51"/>
                <a:gd name="T56" fmla="*/ 33 w 72"/>
                <a:gd name="T57" fmla="*/ 2 h 51"/>
                <a:gd name="T58" fmla="*/ 33 w 72"/>
                <a:gd name="T59" fmla="*/ 18 h 51"/>
                <a:gd name="T60" fmla="*/ 14 w 72"/>
                <a:gd name="T61" fmla="*/ 31 h 51"/>
                <a:gd name="T62" fmla="*/ 58 w 72"/>
                <a:gd name="T63" fmla="*/ 31 h 51"/>
                <a:gd name="T64" fmla="*/ 39 w 72"/>
                <a:gd name="T65" fmla="*/ 18 h 51"/>
                <a:gd name="T66" fmla="*/ 39 w 72"/>
                <a:gd name="T67" fmla="*/ 2 h 51"/>
                <a:gd name="T68" fmla="*/ 62 w 72"/>
                <a:gd name="T69" fmla="*/ 30 h 51"/>
                <a:gd name="T70" fmla="*/ 62 w 72"/>
                <a:gd name="T71" fmla="*/ 35 h 51"/>
                <a:gd name="T72" fmla="*/ 37 w 72"/>
                <a:gd name="T73" fmla="*/ 35 h 51"/>
                <a:gd name="T74" fmla="*/ 36 w 72"/>
                <a:gd name="T75" fmla="*/ 35 h 51"/>
                <a:gd name="T76" fmla="*/ 10 w 72"/>
                <a:gd name="T77" fmla="*/ 35 h 51"/>
                <a:gd name="T78" fmla="*/ 10 w 72"/>
                <a:gd name="T79" fmla="*/ 30 h 51"/>
                <a:gd name="T80" fmla="*/ 64 w 72"/>
                <a:gd name="T81" fmla="*/ 49 h 51"/>
                <a:gd name="T82" fmla="*/ 37 w 72"/>
                <a:gd name="T83" fmla="*/ 49 h 51"/>
                <a:gd name="T84" fmla="*/ 36 w 72"/>
                <a:gd name="T85" fmla="*/ 49 h 51"/>
                <a:gd name="T86" fmla="*/ 8 w 72"/>
                <a:gd name="T87" fmla="*/ 49 h 51"/>
                <a:gd name="T88" fmla="*/ 2 w 72"/>
                <a:gd name="T89" fmla="*/ 43 h 51"/>
                <a:gd name="T90" fmla="*/ 8 w 72"/>
                <a:gd name="T91" fmla="*/ 37 h 51"/>
                <a:gd name="T92" fmla="*/ 36 w 72"/>
                <a:gd name="T93" fmla="*/ 37 h 51"/>
                <a:gd name="T94" fmla="*/ 37 w 72"/>
                <a:gd name="T95" fmla="*/ 37 h 51"/>
                <a:gd name="T96" fmla="*/ 64 w 72"/>
                <a:gd name="T97" fmla="*/ 37 h 51"/>
                <a:gd name="T98" fmla="*/ 70 w 72"/>
                <a:gd name="T99" fmla="*/ 43 h 51"/>
                <a:gd name="T100" fmla="*/ 64 w 72"/>
                <a:gd name="T10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2" h="51">
                  <a:moveTo>
                    <a:pt x="64" y="35"/>
                  </a:moveTo>
                  <a:cubicBezTo>
                    <a:pt x="64" y="35"/>
                    <a:pt x="64" y="35"/>
                    <a:pt x="64" y="35"/>
                  </a:cubicBezTo>
                  <a:cubicBezTo>
                    <a:pt x="64" y="33"/>
                    <a:pt x="64" y="31"/>
                    <a:pt x="64" y="30"/>
                  </a:cubicBezTo>
                  <a:cubicBezTo>
                    <a:pt x="64" y="14"/>
                    <a:pt x="54" y="1"/>
                    <a:pt x="39" y="0"/>
                  </a:cubicBezTo>
                  <a:cubicBezTo>
                    <a:pt x="38" y="0"/>
                    <a:pt x="38" y="0"/>
                    <a:pt x="37" y="0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7" y="20"/>
                    <a:pt x="54" y="24"/>
                    <a:pt x="55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4"/>
                    <a:pt x="25" y="20"/>
                    <a:pt x="33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8" y="1"/>
                    <a:pt x="8" y="14"/>
                    <a:pt x="8" y="30"/>
                  </a:cubicBezTo>
                  <a:cubicBezTo>
                    <a:pt x="8" y="31"/>
                    <a:pt x="8" y="33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4" y="35"/>
                    <a:pt x="0" y="38"/>
                    <a:pt x="0" y="43"/>
                  </a:cubicBezTo>
                  <a:cubicBezTo>
                    <a:pt x="0" y="47"/>
                    <a:pt x="4" y="51"/>
                    <a:pt x="8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8" y="51"/>
                    <a:pt x="72" y="47"/>
                    <a:pt x="72" y="43"/>
                  </a:cubicBezTo>
                  <a:cubicBezTo>
                    <a:pt x="72" y="38"/>
                    <a:pt x="68" y="35"/>
                    <a:pt x="64" y="35"/>
                  </a:cubicBezTo>
                  <a:close/>
                  <a:moveTo>
                    <a:pt x="10" y="30"/>
                  </a:moveTo>
                  <a:cubicBezTo>
                    <a:pt x="10" y="15"/>
                    <a:pt x="20" y="3"/>
                    <a:pt x="33" y="2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22" y="18"/>
                    <a:pt x="15" y="24"/>
                    <a:pt x="14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4"/>
                    <a:pt x="50" y="18"/>
                    <a:pt x="39" y="18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52" y="3"/>
                    <a:pt x="62" y="15"/>
                    <a:pt x="62" y="30"/>
                  </a:cubicBezTo>
                  <a:cubicBezTo>
                    <a:pt x="62" y="31"/>
                    <a:pt x="62" y="33"/>
                    <a:pt x="62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3"/>
                    <a:pt x="10" y="31"/>
                    <a:pt x="10" y="30"/>
                  </a:cubicBezTo>
                  <a:close/>
                  <a:moveTo>
                    <a:pt x="64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49"/>
                    <a:pt x="2" y="46"/>
                    <a:pt x="2" y="43"/>
                  </a:cubicBezTo>
                  <a:cubicBezTo>
                    <a:pt x="2" y="39"/>
                    <a:pt x="5" y="37"/>
                    <a:pt x="8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7" y="37"/>
                    <a:pt x="70" y="39"/>
                    <a:pt x="70" y="43"/>
                  </a:cubicBezTo>
                  <a:cubicBezTo>
                    <a:pt x="70" y="46"/>
                    <a:pt x="67" y="49"/>
                    <a:pt x="64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" name="任意多边形 21"/>
          <p:cNvSpPr/>
          <p:nvPr>
            <p:custDataLst>
              <p:tags r:id="rId42"/>
            </p:custDataLst>
          </p:nvPr>
        </p:nvSpPr>
        <p:spPr>
          <a:xfrm rot="4385824" flipV="1">
            <a:off x="657228" y="3616625"/>
            <a:ext cx="106154" cy="746244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>
            <p:custDataLst>
              <p:tags r:id="rId43"/>
            </p:custDataLst>
          </p:nvPr>
        </p:nvSpPr>
        <p:spPr>
          <a:xfrm>
            <a:off x="521485" y="4368235"/>
            <a:ext cx="463853" cy="463855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24838" y="4471589"/>
            <a:ext cx="257147" cy="257147"/>
            <a:chOff x="6267451" y="2335213"/>
            <a:chExt cx="425450" cy="425450"/>
          </a:xfrm>
        </p:grpSpPr>
        <p:sp>
          <p:nvSpPr>
            <p:cNvPr id="41" name="Freeform 7"/>
            <p:cNvSpPr>
              <a:spLocks noEditPoints="1"/>
            </p:cNvSpPr>
            <p:nvPr>
              <p:custDataLst>
                <p:tags r:id="rId44"/>
              </p:custDataLst>
            </p:nvPr>
          </p:nvSpPr>
          <p:spPr bwMode="auto">
            <a:xfrm>
              <a:off x="6267451" y="2335213"/>
              <a:ext cx="425450" cy="425450"/>
            </a:xfrm>
            <a:custGeom>
              <a:avLst/>
              <a:gdLst>
                <a:gd name="T0" fmla="*/ 90 w 100"/>
                <a:gd name="T1" fmla="*/ 0 h 100"/>
                <a:gd name="T2" fmla="*/ 10 w 100"/>
                <a:gd name="T3" fmla="*/ 0 h 100"/>
                <a:gd name="T4" fmla="*/ 0 w 100"/>
                <a:gd name="T5" fmla="*/ 10 h 100"/>
                <a:gd name="T6" fmla="*/ 0 w 100"/>
                <a:gd name="T7" fmla="*/ 90 h 100"/>
                <a:gd name="T8" fmla="*/ 10 w 100"/>
                <a:gd name="T9" fmla="*/ 100 h 100"/>
                <a:gd name="T10" fmla="*/ 90 w 100"/>
                <a:gd name="T11" fmla="*/ 100 h 100"/>
                <a:gd name="T12" fmla="*/ 100 w 100"/>
                <a:gd name="T13" fmla="*/ 90 h 100"/>
                <a:gd name="T14" fmla="*/ 100 w 100"/>
                <a:gd name="T15" fmla="*/ 10 h 100"/>
                <a:gd name="T16" fmla="*/ 90 w 100"/>
                <a:gd name="T17" fmla="*/ 0 h 100"/>
                <a:gd name="T18" fmla="*/ 98 w 100"/>
                <a:gd name="T19" fmla="*/ 90 h 100"/>
                <a:gd name="T20" fmla="*/ 90 w 100"/>
                <a:gd name="T21" fmla="*/ 98 h 100"/>
                <a:gd name="T22" fmla="*/ 10 w 100"/>
                <a:gd name="T23" fmla="*/ 98 h 100"/>
                <a:gd name="T24" fmla="*/ 2 w 100"/>
                <a:gd name="T25" fmla="*/ 90 h 100"/>
                <a:gd name="T26" fmla="*/ 2 w 100"/>
                <a:gd name="T27" fmla="*/ 10 h 100"/>
                <a:gd name="T28" fmla="*/ 10 w 100"/>
                <a:gd name="T29" fmla="*/ 2 h 100"/>
                <a:gd name="T30" fmla="*/ 90 w 100"/>
                <a:gd name="T31" fmla="*/ 2 h 100"/>
                <a:gd name="T32" fmla="*/ 98 w 100"/>
                <a:gd name="T33" fmla="*/ 10 h 100"/>
                <a:gd name="T34" fmla="*/ 98 w 100"/>
                <a:gd name="T35" fmla="*/ 9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00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5"/>
                    <a:pt x="4" y="100"/>
                    <a:pt x="10" y="100"/>
                  </a:cubicBezTo>
                  <a:cubicBezTo>
                    <a:pt x="90" y="100"/>
                    <a:pt x="90" y="100"/>
                    <a:pt x="90" y="100"/>
                  </a:cubicBezTo>
                  <a:cubicBezTo>
                    <a:pt x="96" y="100"/>
                    <a:pt x="100" y="95"/>
                    <a:pt x="100" y="9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4"/>
                    <a:pt x="96" y="0"/>
                    <a:pt x="90" y="0"/>
                  </a:cubicBezTo>
                  <a:close/>
                  <a:moveTo>
                    <a:pt x="98" y="90"/>
                  </a:moveTo>
                  <a:cubicBezTo>
                    <a:pt x="98" y="94"/>
                    <a:pt x="94" y="98"/>
                    <a:pt x="9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6" y="98"/>
                    <a:pt x="2" y="94"/>
                    <a:pt x="2" y="9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6" y="2"/>
                    <a:pt x="10" y="2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4" y="2"/>
                    <a:pt x="98" y="5"/>
                    <a:pt x="98" y="10"/>
                  </a:cubicBezTo>
                  <a:lnTo>
                    <a:pt x="98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8"/>
            <p:cNvSpPr>
              <a:spLocks noEditPoints="1"/>
            </p:cNvSpPr>
            <p:nvPr>
              <p:custDataLst>
                <p:tags r:id="rId45"/>
              </p:custDataLst>
            </p:nvPr>
          </p:nvSpPr>
          <p:spPr bwMode="auto">
            <a:xfrm>
              <a:off x="6353176" y="2420938"/>
              <a:ext cx="254000" cy="246063"/>
            </a:xfrm>
            <a:custGeom>
              <a:avLst/>
              <a:gdLst>
                <a:gd name="T0" fmla="*/ 31 w 60"/>
                <a:gd name="T1" fmla="*/ 0 h 58"/>
                <a:gd name="T2" fmla="*/ 10 w 60"/>
                <a:gd name="T3" fmla="*/ 8 h 58"/>
                <a:gd name="T4" fmla="*/ 6 w 60"/>
                <a:gd name="T5" fmla="*/ 6 h 58"/>
                <a:gd name="T6" fmla="*/ 4 w 60"/>
                <a:gd name="T7" fmla="*/ 6 h 58"/>
                <a:gd name="T8" fmla="*/ 1 w 60"/>
                <a:gd name="T9" fmla="*/ 13 h 58"/>
                <a:gd name="T10" fmla="*/ 4 w 60"/>
                <a:gd name="T11" fmla="*/ 22 h 58"/>
                <a:gd name="T12" fmla="*/ 9 w 60"/>
                <a:gd name="T13" fmla="*/ 26 h 58"/>
                <a:gd name="T14" fmla="*/ 11 w 60"/>
                <a:gd name="T15" fmla="*/ 25 h 58"/>
                <a:gd name="T16" fmla="*/ 20 w 60"/>
                <a:gd name="T17" fmla="*/ 22 h 58"/>
                <a:gd name="T18" fmla="*/ 24 w 60"/>
                <a:gd name="T19" fmla="*/ 16 h 58"/>
                <a:gd name="T20" fmla="*/ 21 w 60"/>
                <a:gd name="T21" fmla="*/ 13 h 58"/>
                <a:gd name="T22" fmla="*/ 31 w 60"/>
                <a:gd name="T23" fmla="*/ 9 h 58"/>
                <a:gd name="T24" fmla="*/ 50 w 60"/>
                <a:gd name="T25" fmla="*/ 29 h 58"/>
                <a:gd name="T26" fmla="*/ 31 w 60"/>
                <a:gd name="T27" fmla="*/ 48 h 58"/>
                <a:gd name="T28" fmla="*/ 14 w 60"/>
                <a:gd name="T29" fmla="*/ 35 h 58"/>
                <a:gd name="T30" fmla="*/ 13 w 60"/>
                <a:gd name="T31" fmla="*/ 33 h 58"/>
                <a:gd name="T32" fmla="*/ 11 w 60"/>
                <a:gd name="T33" fmla="*/ 34 h 58"/>
                <a:gd name="T34" fmla="*/ 5 w 60"/>
                <a:gd name="T35" fmla="*/ 36 h 58"/>
                <a:gd name="T36" fmla="*/ 3 w 60"/>
                <a:gd name="T37" fmla="*/ 37 h 58"/>
                <a:gd name="T38" fmla="*/ 4 w 60"/>
                <a:gd name="T39" fmla="*/ 39 h 58"/>
                <a:gd name="T40" fmla="*/ 31 w 60"/>
                <a:gd name="T41" fmla="*/ 58 h 58"/>
                <a:gd name="T42" fmla="*/ 60 w 60"/>
                <a:gd name="T43" fmla="*/ 29 h 58"/>
                <a:gd name="T44" fmla="*/ 52 w 60"/>
                <a:gd name="T45" fmla="*/ 8 h 58"/>
                <a:gd name="T46" fmla="*/ 31 w 60"/>
                <a:gd name="T47" fmla="*/ 0 h 58"/>
                <a:gd name="T48" fmla="*/ 31 w 60"/>
                <a:gd name="T49" fmla="*/ 56 h 58"/>
                <a:gd name="T50" fmla="*/ 6 w 60"/>
                <a:gd name="T51" fmla="*/ 38 h 58"/>
                <a:gd name="T52" fmla="*/ 12 w 60"/>
                <a:gd name="T53" fmla="*/ 36 h 58"/>
                <a:gd name="T54" fmla="*/ 31 w 60"/>
                <a:gd name="T55" fmla="*/ 50 h 58"/>
                <a:gd name="T56" fmla="*/ 52 w 60"/>
                <a:gd name="T57" fmla="*/ 29 h 58"/>
                <a:gd name="T58" fmla="*/ 31 w 60"/>
                <a:gd name="T59" fmla="*/ 7 h 58"/>
                <a:gd name="T60" fmla="*/ 16 w 60"/>
                <a:gd name="T61" fmla="*/ 15 h 58"/>
                <a:gd name="T62" fmla="*/ 18 w 60"/>
                <a:gd name="T63" fmla="*/ 14 h 58"/>
                <a:gd name="T64" fmla="*/ 19 w 60"/>
                <a:gd name="T65" fmla="*/ 14 h 58"/>
                <a:gd name="T66" fmla="*/ 22 w 60"/>
                <a:gd name="T67" fmla="*/ 16 h 58"/>
                <a:gd name="T68" fmla="*/ 20 w 60"/>
                <a:gd name="T69" fmla="*/ 20 h 58"/>
                <a:gd name="T70" fmla="*/ 10 w 60"/>
                <a:gd name="T71" fmla="*/ 24 h 58"/>
                <a:gd name="T72" fmla="*/ 9 w 60"/>
                <a:gd name="T73" fmla="*/ 24 h 58"/>
                <a:gd name="T74" fmla="*/ 6 w 60"/>
                <a:gd name="T75" fmla="*/ 22 h 58"/>
                <a:gd name="T76" fmla="*/ 3 w 60"/>
                <a:gd name="T77" fmla="*/ 12 h 58"/>
                <a:gd name="T78" fmla="*/ 5 w 60"/>
                <a:gd name="T79" fmla="*/ 8 h 58"/>
                <a:gd name="T80" fmla="*/ 6 w 60"/>
                <a:gd name="T81" fmla="*/ 8 h 58"/>
                <a:gd name="T82" fmla="*/ 9 w 60"/>
                <a:gd name="T83" fmla="*/ 10 h 58"/>
                <a:gd name="T84" fmla="*/ 10 w 60"/>
                <a:gd name="T85" fmla="*/ 12 h 58"/>
                <a:gd name="T86" fmla="*/ 31 w 60"/>
                <a:gd name="T87" fmla="*/ 2 h 58"/>
                <a:gd name="T88" fmla="*/ 58 w 60"/>
                <a:gd name="T89" fmla="*/ 29 h 58"/>
                <a:gd name="T90" fmla="*/ 31 w 60"/>
                <a:gd name="T9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0" h="58">
                  <a:moveTo>
                    <a:pt x="31" y="0"/>
                  </a:moveTo>
                  <a:cubicBezTo>
                    <a:pt x="23" y="0"/>
                    <a:pt x="16" y="3"/>
                    <a:pt x="10" y="8"/>
                  </a:cubicBezTo>
                  <a:cubicBezTo>
                    <a:pt x="9" y="7"/>
                    <a:pt x="8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2" y="7"/>
                    <a:pt x="0" y="10"/>
                    <a:pt x="1" y="1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4"/>
                    <a:pt x="7" y="26"/>
                    <a:pt x="9" y="26"/>
                  </a:cubicBezTo>
                  <a:cubicBezTo>
                    <a:pt x="10" y="26"/>
                    <a:pt x="10" y="26"/>
                    <a:pt x="11" y="25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21"/>
                    <a:pt x="24" y="18"/>
                    <a:pt x="24" y="16"/>
                  </a:cubicBezTo>
                  <a:cubicBezTo>
                    <a:pt x="23" y="14"/>
                    <a:pt x="22" y="13"/>
                    <a:pt x="21" y="13"/>
                  </a:cubicBezTo>
                  <a:cubicBezTo>
                    <a:pt x="24" y="11"/>
                    <a:pt x="28" y="9"/>
                    <a:pt x="31" y="9"/>
                  </a:cubicBezTo>
                  <a:cubicBezTo>
                    <a:pt x="41" y="9"/>
                    <a:pt x="50" y="18"/>
                    <a:pt x="50" y="29"/>
                  </a:cubicBezTo>
                  <a:cubicBezTo>
                    <a:pt x="50" y="39"/>
                    <a:pt x="41" y="48"/>
                    <a:pt x="31" y="48"/>
                  </a:cubicBezTo>
                  <a:cubicBezTo>
                    <a:pt x="24" y="48"/>
                    <a:pt x="17" y="42"/>
                    <a:pt x="14" y="3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8" y="50"/>
                    <a:pt x="19" y="58"/>
                    <a:pt x="31" y="58"/>
                  </a:cubicBezTo>
                  <a:cubicBezTo>
                    <a:pt x="47" y="58"/>
                    <a:pt x="60" y="45"/>
                    <a:pt x="60" y="29"/>
                  </a:cubicBezTo>
                  <a:cubicBezTo>
                    <a:pt x="60" y="21"/>
                    <a:pt x="57" y="13"/>
                    <a:pt x="52" y="8"/>
                  </a:cubicBezTo>
                  <a:cubicBezTo>
                    <a:pt x="46" y="3"/>
                    <a:pt x="39" y="0"/>
                    <a:pt x="31" y="0"/>
                  </a:cubicBezTo>
                  <a:close/>
                  <a:moveTo>
                    <a:pt x="31" y="56"/>
                  </a:moveTo>
                  <a:cubicBezTo>
                    <a:pt x="20" y="56"/>
                    <a:pt x="10" y="48"/>
                    <a:pt x="6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5" y="44"/>
                    <a:pt x="23" y="50"/>
                    <a:pt x="31" y="50"/>
                  </a:cubicBezTo>
                  <a:cubicBezTo>
                    <a:pt x="43" y="50"/>
                    <a:pt x="52" y="40"/>
                    <a:pt x="52" y="29"/>
                  </a:cubicBezTo>
                  <a:cubicBezTo>
                    <a:pt x="52" y="17"/>
                    <a:pt x="43" y="7"/>
                    <a:pt x="31" y="7"/>
                  </a:cubicBezTo>
                  <a:cubicBezTo>
                    <a:pt x="25" y="7"/>
                    <a:pt x="20" y="11"/>
                    <a:pt x="16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1" y="15"/>
                    <a:pt x="22" y="16"/>
                  </a:cubicBezTo>
                  <a:cubicBezTo>
                    <a:pt x="22" y="18"/>
                    <a:pt x="21" y="20"/>
                    <a:pt x="20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6" y="23"/>
                    <a:pt x="6" y="2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0"/>
                    <a:pt x="3" y="9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8" y="9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6"/>
                    <a:pt x="23" y="2"/>
                    <a:pt x="31" y="2"/>
                  </a:cubicBezTo>
                  <a:cubicBezTo>
                    <a:pt x="46" y="2"/>
                    <a:pt x="58" y="14"/>
                    <a:pt x="58" y="29"/>
                  </a:cubicBezTo>
                  <a:cubicBezTo>
                    <a:pt x="58" y="43"/>
                    <a:pt x="46" y="56"/>
                    <a:pt x="31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6" name="任意多边形 30"/>
          <p:cNvSpPr/>
          <p:nvPr>
            <p:custDataLst>
              <p:tags r:id="rId46"/>
            </p:custDataLst>
          </p:nvPr>
        </p:nvSpPr>
        <p:spPr>
          <a:xfrm rot="4385824" flipV="1">
            <a:off x="706123" y="4246092"/>
            <a:ext cx="106154" cy="746244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>
            <p:custDataLst>
              <p:tags r:id="rId47"/>
            </p:custDataLst>
          </p:nvPr>
        </p:nvSpPr>
        <p:spPr>
          <a:xfrm>
            <a:off x="7745471" y="133317"/>
            <a:ext cx="796329" cy="796329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943602" y="328452"/>
            <a:ext cx="400067" cy="406061"/>
            <a:chOff x="-2222500" y="3184525"/>
            <a:chExt cx="423863" cy="430213"/>
          </a:xfrm>
        </p:grpSpPr>
        <p:sp>
          <p:nvSpPr>
            <p:cNvPr id="50" name="Freeform 18"/>
            <p:cNvSpPr>
              <a:spLocks noEditPoints="1"/>
            </p:cNvSpPr>
            <p:nvPr>
              <p:custDataLst>
                <p:tags r:id="rId48"/>
              </p:custDataLst>
            </p:nvPr>
          </p:nvSpPr>
          <p:spPr bwMode="auto">
            <a:xfrm>
              <a:off x="-2222500" y="3184525"/>
              <a:ext cx="423863" cy="430213"/>
            </a:xfrm>
            <a:custGeom>
              <a:avLst/>
              <a:gdLst>
                <a:gd name="T0" fmla="*/ 50 w 100"/>
                <a:gd name="T1" fmla="*/ 0 h 100"/>
                <a:gd name="T2" fmla="*/ 96 w 100"/>
                <a:gd name="T3" fmla="*/ 48 h 100"/>
                <a:gd name="T4" fmla="*/ 83 w 100"/>
                <a:gd name="T5" fmla="*/ 41 h 100"/>
                <a:gd name="T6" fmla="*/ 83 w 100"/>
                <a:gd name="T7" fmla="*/ 51 h 100"/>
                <a:gd name="T8" fmla="*/ 74 w 100"/>
                <a:gd name="T9" fmla="*/ 70 h 100"/>
                <a:gd name="T10" fmla="*/ 57 w 100"/>
                <a:gd name="T11" fmla="*/ 74 h 100"/>
                <a:gd name="T12" fmla="*/ 54 w 100"/>
                <a:gd name="T13" fmla="*/ 58 h 100"/>
                <a:gd name="T14" fmla="*/ 39 w 100"/>
                <a:gd name="T15" fmla="*/ 57 h 100"/>
                <a:gd name="T16" fmla="*/ 45 w 100"/>
                <a:gd name="T17" fmla="*/ 37 h 100"/>
                <a:gd name="T18" fmla="*/ 55 w 100"/>
                <a:gd name="T19" fmla="*/ 39 h 100"/>
                <a:gd name="T20" fmla="*/ 69 w 100"/>
                <a:gd name="T21" fmla="*/ 40 h 100"/>
                <a:gd name="T22" fmla="*/ 75 w 100"/>
                <a:gd name="T23" fmla="*/ 37 h 100"/>
                <a:gd name="T24" fmla="*/ 65 w 100"/>
                <a:gd name="T25" fmla="*/ 33 h 100"/>
                <a:gd name="T26" fmla="*/ 55 w 100"/>
                <a:gd name="T27" fmla="*/ 28 h 100"/>
                <a:gd name="T28" fmla="*/ 48 w 100"/>
                <a:gd name="T29" fmla="*/ 30 h 100"/>
                <a:gd name="T30" fmla="*/ 61 w 100"/>
                <a:gd name="T31" fmla="*/ 24 h 100"/>
                <a:gd name="T32" fmla="*/ 61 w 100"/>
                <a:gd name="T33" fmla="*/ 12 h 100"/>
                <a:gd name="T34" fmla="*/ 56 w 100"/>
                <a:gd name="T35" fmla="*/ 18 h 100"/>
                <a:gd name="T36" fmla="*/ 53 w 100"/>
                <a:gd name="T37" fmla="*/ 16 h 100"/>
                <a:gd name="T38" fmla="*/ 71 w 100"/>
                <a:gd name="T39" fmla="*/ 14 h 100"/>
                <a:gd name="T40" fmla="*/ 44 w 100"/>
                <a:gd name="T41" fmla="*/ 33 h 100"/>
                <a:gd name="T42" fmla="*/ 62 w 100"/>
                <a:gd name="T43" fmla="*/ 32 h 100"/>
                <a:gd name="T44" fmla="*/ 70 w 100"/>
                <a:gd name="T45" fmla="*/ 38 h 100"/>
                <a:gd name="T46" fmla="*/ 47 w 100"/>
                <a:gd name="T47" fmla="*/ 36 h 100"/>
                <a:gd name="T48" fmla="*/ 39 w 100"/>
                <a:gd name="T49" fmla="*/ 6 h 100"/>
                <a:gd name="T50" fmla="*/ 31 w 100"/>
                <a:gd name="T51" fmla="*/ 12 h 100"/>
                <a:gd name="T52" fmla="*/ 24 w 100"/>
                <a:gd name="T53" fmla="*/ 9 h 100"/>
                <a:gd name="T54" fmla="*/ 11 w 100"/>
                <a:gd name="T55" fmla="*/ 26 h 100"/>
                <a:gd name="T56" fmla="*/ 13 w 100"/>
                <a:gd name="T57" fmla="*/ 23 h 100"/>
                <a:gd name="T58" fmla="*/ 16 w 100"/>
                <a:gd name="T59" fmla="*/ 24 h 100"/>
                <a:gd name="T60" fmla="*/ 11 w 100"/>
                <a:gd name="T61" fmla="*/ 26 h 100"/>
                <a:gd name="T62" fmla="*/ 5 w 100"/>
                <a:gd name="T63" fmla="*/ 37 h 100"/>
                <a:gd name="T64" fmla="*/ 10 w 100"/>
                <a:gd name="T65" fmla="*/ 61 h 100"/>
                <a:gd name="T66" fmla="*/ 16 w 100"/>
                <a:gd name="T67" fmla="*/ 66 h 100"/>
                <a:gd name="T68" fmla="*/ 24 w 100"/>
                <a:gd name="T69" fmla="*/ 76 h 100"/>
                <a:gd name="T70" fmla="*/ 23 w 100"/>
                <a:gd name="T71" fmla="*/ 84 h 100"/>
                <a:gd name="T72" fmla="*/ 25 w 100"/>
                <a:gd name="T73" fmla="*/ 90 h 100"/>
                <a:gd name="T74" fmla="*/ 23 w 100"/>
                <a:gd name="T75" fmla="*/ 73 h 100"/>
                <a:gd name="T76" fmla="*/ 11 w 100"/>
                <a:gd name="T77" fmla="*/ 60 h 100"/>
                <a:gd name="T78" fmla="*/ 2 w 100"/>
                <a:gd name="T79" fmla="*/ 50 h 100"/>
                <a:gd name="T80" fmla="*/ 13 w 100"/>
                <a:gd name="T81" fmla="*/ 29 h 100"/>
                <a:gd name="T82" fmla="*/ 17 w 100"/>
                <a:gd name="T83" fmla="*/ 22 h 100"/>
                <a:gd name="T84" fmla="*/ 17 w 100"/>
                <a:gd name="T85" fmla="*/ 14 h 100"/>
                <a:gd name="T86" fmla="*/ 29 w 100"/>
                <a:gd name="T87" fmla="*/ 11 h 100"/>
                <a:gd name="T88" fmla="*/ 40 w 100"/>
                <a:gd name="T89" fmla="*/ 8 h 100"/>
                <a:gd name="T90" fmla="*/ 72 w 100"/>
                <a:gd name="T91" fmla="*/ 11 h 100"/>
                <a:gd name="T92" fmla="*/ 51 w 100"/>
                <a:gd name="T93" fmla="*/ 20 h 100"/>
                <a:gd name="T94" fmla="*/ 60 w 100"/>
                <a:gd name="T95" fmla="*/ 14 h 100"/>
                <a:gd name="T96" fmla="*/ 47 w 100"/>
                <a:gd name="T97" fmla="*/ 30 h 100"/>
                <a:gd name="T98" fmla="*/ 34 w 100"/>
                <a:gd name="T99" fmla="*/ 54 h 100"/>
                <a:gd name="T100" fmla="*/ 53 w 100"/>
                <a:gd name="T101" fmla="*/ 65 h 100"/>
                <a:gd name="T102" fmla="*/ 63 w 100"/>
                <a:gd name="T103" fmla="*/ 86 h 100"/>
                <a:gd name="T104" fmla="*/ 87 w 100"/>
                <a:gd name="T105" fmla="*/ 52 h 100"/>
                <a:gd name="T106" fmla="*/ 95 w 100"/>
                <a:gd name="T107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100"/>
                    <a:pt x="50" y="100"/>
                  </a:cubicBezTo>
                  <a:cubicBezTo>
                    <a:pt x="78" y="100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98" y="47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7" y="47"/>
                    <a:pt x="96" y="48"/>
                    <a:pt x="96" y="4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5" y="47"/>
                    <a:pt x="95" y="47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1" y="41"/>
                    <a:pt x="81" y="42"/>
                  </a:cubicBezTo>
                  <a:cubicBezTo>
                    <a:pt x="81" y="43"/>
                    <a:pt x="81" y="44"/>
                    <a:pt x="82" y="44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2" y="51"/>
                    <a:pt x="82" y="52"/>
                    <a:pt x="81" y="52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60" y="82"/>
                    <a:pt x="60" y="8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69"/>
                    <a:pt x="59" y="68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0"/>
                    <a:pt x="55" y="59"/>
                    <a:pt x="54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6" y="38"/>
                    <a:pt x="47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5" y="39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1"/>
                    <a:pt x="64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2" y="44"/>
                    <a:pt x="72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4" y="43"/>
                    <a:pt x="74" y="42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6" y="36"/>
                    <a:pt x="75" y="35"/>
                    <a:pt x="74" y="35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3" y="31"/>
                    <a:pt x="63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5" y="28"/>
                  </a:cubicBezTo>
                  <a:cubicBezTo>
                    <a:pt x="54" y="29"/>
                    <a:pt x="54" y="30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9" y="29"/>
                    <a:pt x="48" y="3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19"/>
                    <a:pt x="65" y="18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1" y="12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59" y="12"/>
                    <a:pt x="59" y="13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6"/>
                    <a:pt x="56" y="16"/>
                    <a:pt x="56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8" y="16"/>
                    <a:pt x="97" y="31"/>
                    <a:pt x="98" y="47"/>
                  </a:cubicBezTo>
                  <a:close/>
                  <a:moveTo>
                    <a:pt x="44" y="33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5" y="34"/>
                    <a:pt x="45" y="35"/>
                    <a:pt x="45" y="35"/>
                  </a:cubicBezTo>
                  <a:lnTo>
                    <a:pt x="44" y="33"/>
                  </a:lnTo>
                  <a:close/>
                  <a:moveTo>
                    <a:pt x="56" y="30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50" y="31"/>
                    <a:pt x="50" y="31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56" y="30"/>
                  </a:lnTo>
                  <a:close/>
                  <a:moveTo>
                    <a:pt x="44" y="3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3"/>
                    <a:pt x="40" y="2"/>
                    <a:pt x="44" y="2"/>
                  </a:cubicBezTo>
                  <a:lnTo>
                    <a:pt x="44" y="3"/>
                  </a:lnTo>
                  <a:close/>
                  <a:moveTo>
                    <a:pt x="24" y="9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2"/>
                    <a:pt x="22" y="10"/>
                    <a:pt x="24" y="9"/>
                  </a:cubicBezTo>
                  <a:close/>
                  <a:moveTo>
                    <a:pt x="11" y="26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29"/>
                    <a:pt x="8" y="26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6" y="22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5"/>
                  </a:cubicBezTo>
                  <a:cubicBezTo>
                    <a:pt x="11" y="25"/>
                    <a:pt x="10" y="25"/>
                    <a:pt x="11" y="26"/>
                  </a:cubicBezTo>
                  <a:close/>
                  <a:moveTo>
                    <a:pt x="5" y="37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4" y="37"/>
                    <a:pt x="4" y="35"/>
                  </a:cubicBezTo>
                  <a:lnTo>
                    <a:pt x="5" y="37"/>
                  </a:lnTo>
                  <a:close/>
                  <a:moveTo>
                    <a:pt x="3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3"/>
                    <a:pt x="21" y="74"/>
                    <a:pt x="22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9"/>
                    <a:pt x="21" y="80"/>
                    <a:pt x="21" y="80"/>
                  </a:cubicBezTo>
                  <a:cubicBezTo>
                    <a:pt x="21" y="81"/>
                    <a:pt x="21" y="81"/>
                    <a:pt x="21" y="8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3" y="82"/>
                    <a:pt x="5" y="72"/>
                    <a:pt x="3" y="59"/>
                  </a:cubicBezTo>
                  <a:close/>
                  <a:moveTo>
                    <a:pt x="50" y="98"/>
                  </a:moveTo>
                  <a:cubicBezTo>
                    <a:pt x="43" y="98"/>
                    <a:pt x="36" y="96"/>
                    <a:pt x="30" y="93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cubicBezTo>
                    <a:pt x="2" y="48"/>
                    <a:pt x="2" y="46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18"/>
                    <a:pt x="15" y="16"/>
                    <a:pt x="17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9" y="6"/>
                    <a:pt x="31" y="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9" y="2"/>
                    <a:pt x="50" y="2"/>
                  </a:cubicBezTo>
                  <a:cubicBezTo>
                    <a:pt x="58" y="2"/>
                    <a:pt x="65" y="3"/>
                    <a:pt x="72" y="7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7" y="77"/>
                    <a:pt x="76" y="98"/>
                    <a:pt x="5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9"/>
            <p:cNvSpPr/>
            <p:nvPr>
              <p:custDataLst>
                <p:tags r:id="rId49"/>
              </p:custDataLst>
            </p:nvPr>
          </p:nvSpPr>
          <p:spPr bwMode="auto">
            <a:xfrm>
              <a:off x="-1912938" y="3497263"/>
              <a:ext cx="25400" cy="30163"/>
            </a:xfrm>
            <a:custGeom>
              <a:avLst/>
              <a:gdLst>
                <a:gd name="T0" fmla="*/ 0 w 16"/>
                <a:gd name="T1" fmla="*/ 19 h 19"/>
                <a:gd name="T2" fmla="*/ 16 w 16"/>
                <a:gd name="T3" fmla="*/ 9 h 19"/>
                <a:gd name="T4" fmla="*/ 16 w 16"/>
                <a:gd name="T5" fmla="*/ 0 h 19"/>
                <a:gd name="T6" fmla="*/ 8 w 16"/>
                <a:gd name="T7" fmla="*/ 3 h 19"/>
                <a:gd name="T8" fmla="*/ 0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lnTo>
                    <a:pt x="16" y="9"/>
                  </a:lnTo>
                  <a:lnTo>
                    <a:pt x="16" y="0"/>
                  </a:lnTo>
                  <a:lnTo>
                    <a:pt x="8" y="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任意多边形 63"/>
          <p:cNvSpPr/>
          <p:nvPr>
            <p:custDataLst>
              <p:tags r:id="rId50"/>
            </p:custDataLst>
          </p:nvPr>
        </p:nvSpPr>
        <p:spPr>
          <a:xfrm rot="4385824" flipV="1">
            <a:off x="8050613" y="-109085"/>
            <a:ext cx="182241" cy="1281130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51" name="click.wav"/>
          </p:stSnd>
        </p:sndAc>
      </p:transition>
    </mc:Choice>
    <mc:Fallback>
      <p:transition advTm="50000">
        <p:blinds/>
        <p:sndAc>
          <p:stSnd>
            <p:snd r:embed="rId5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52 -0.15486 L 3.125E-6 3.33333E-6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33" y="773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27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76484 -0.29236 L 3.125E-6 3.33333E-6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42" y="146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3" presetClass="entr" presetSubtype="27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path" presetSubtype="0" decel="100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.25274 -0.15486 L -1.66667E-6 3.33333E-6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43" y="773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2" nodeType="withEffect">
                                  <p:stCondLst>
                                    <p:cond delay="6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272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path" presetSubtype="0" decel="10000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0.3461 -0.29236 L -1.66667E-6 3.33333E-6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6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6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6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path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2.08333E-7 -0.37129 L 2.08333E-7 -2.59259E-6 " pathEditMode="relative" rAng="0" ptsTypes="AA">
                                      <p:cBhvr>
                                        <p:cTn id="143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0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85" grpId="0"/>
      <p:bldP spid="89" grpId="0"/>
      <p:bldP spid="2" grpId="0"/>
      <p:bldP spid="3" grpId="0"/>
      <p:bldP spid="4" grpId="0"/>
      <p:bldP spid="34" grpId="0" bldLvl="0" animBg="1"/>
      <p:bldP spid="34" grpId="1" bldLvl="0" animBg="1"/>
      <p:bldP spid="34" grpId="2" bldLvl="0" animBg="1"/>
      <p:bldP spid="35" grpId="0" bldLvl="0" animBg="1"/>
      <p:bldP spid="36" grpId="0" bldLvl="0" animBg="1"/>
      <p:bldP spid="37" grpId="0" bldLvl="0" animBg="1"/>
      <p:bldP spid="37" grpId="1" bldLvl="0" animBg="1"/>
      <p:bldP spid="37" grpId="2" bldLvl="0" animBg="1"/>
      <p:bldP spid="101" grpId="0" bldLvl="0" animBg="1"/>
      <p:bldP spid="105" grpId="0" bldLvl="0" animBg="1"/>
      <p:bldP spid="88" grpId="0" bldLvl="0" animBg="1"/>
      <p:bldP spid="88" grpId="1" bldLvl="0" animBg="1"/>
      <p:bldP spid="88" grpId="2" bldLvl="0" animBg="1"/>
      <p:bldP spid="104" grpId="0" bldLvl="0" animBg="1"/>
      <p:bldP spid="38" grpId="0" bldLvl="0" animBg="1"/>
      <p:bldP spid="38" grpId="1" bldLvl="0" animBg="1"/>
      <p:bldP spid="38" grpId="2" bldLvl="0" animBg="1"/>
      <p:bldP spid="106" grpId="0" bldLvl="0" animBg="1"/>
      <p:bldP spid="44" grpId="0" bldLvl="0" animBg="1"/>
      <p:bldP spid="44" grpId="1" bldLvl="0" animBg="1"/>
      <p:bldP spid="5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六、使用手册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、如何使用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91440" y="2092960"/>
            <a:ext cx="35890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用户可进行如下操作：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1、点击【视频教程】，使用【视频教程】。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2、点击【查询应用场景】，使用【查询应用场景】。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3、点击【查询常见问题】，查看和使用【查询常见问题】。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4、点击【查询帮助】，查询常见问题。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5、刷新【如何使用】页面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0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385310" y="937260"/>
            <a:ext cx="4521200" cy="39192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2280920" y="1678940"/>
            <a:ext cx="2326005" cy="176276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七、会员说明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、会员升级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357505" y="2634615"/>
            <a:ext cx="3589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点击【会员说明】，然后点击【会员升级】，进入会员升级页面。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加入VIP会员，将解锁更多功能，权限。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1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620260" y="1487805"/>
            <a:ext cx="4511040" cy="31121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>
            <a:endCxn id="49" idx="1"/>
          </p:cNvCxnSpPr>
          <p:nvPr>
            <p:custDataLst>
              <p:tags r:id="rId45"/>
            </p:custDataLst>
          </p:nvPr>
        </p:nvCxnSpPr>
        <p:spPr>
          <a:xfrm>
            <a:off x="2280920" y="1678940"/>
            <a:ext cx="2339340" cy="1365250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20885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八、统计分析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647700" y="1373505"/>
            <a:ext cx="1763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、统计分析</a:t>
            </a:r>
            <a:endParaRPr lang="zh-CN" altLang="en-US" sz="2000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2"/>
            </p:custDataLst>
          </p:nvPr>
        </p:nvSpPr>
        <p:spPr>
          <a:xfrm>
            <a:off x="357505" y="2634615"/>
            <a:ext cx="35890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点击【统计分析】，然后继续点击【统计分析】，进入统计分析页面。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此页面VIP会员才能使用，非VIP使用不了。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42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645660" y="1444625"/>
            <a:ext cx="4485640" cy="2880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箭头连接符 6"/>
          <p:cNvCxnSpPr/>
          <p:nvPr>
            <p:custDataLst>
              <p:tags r:id="rId45"/>
            </p:custDataLst>
          </p:nvPr>
        </p:nvCxnSpPr>
        <p:spPr>
          <a:xfrm>
            <a:off x="2280920" y="1678940"/>
            <a:ext cx="2476500" cy="1476375"/>
          </a:xfrm>
          <a:prstGeom prst="straightConnector1">
            <a:avLst/>
          </a:prstGeom>
          <a:ln w="5715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780049">
            <a:off x="-4296776" y="-1095960"/>
            <a:ext cx="13038667" cy="7334250"/>
          </a:xfrm>
          <a:prstGeom prst="rect">
            <a:avLst/>
          </a:prstGeom>
        </p:spPr>
      </p:pic>
      <p:sp>
        <p:nvSpPr>
          <p:cNvPr id="23" name="PA_矩形 17"/>
          <p:cNvSpPr/>
          <p:nvPr>
            <p:custDataLst>
              <p:tags r:id="rId4"/>
            </p:custDataLst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PA_矩形 17"/>
          <p:cNvSpPr/>
          <p:nvPr>
            <p:custDataLst>
              <p:tags r:id="rId5"/>
            </p:custDataLst>
          </p:nvPr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493412" y="2556650"/>
            <a:ext cx="37320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4400">
                <a:solidFill>
                  <a:srgbClr val="FFC000"/>
                </a:solidFill>
                <a:cs typeface="+mn-ea"/>
                <a:sym typeface="+mn-lt"/>
              </a:rPr>
              <a:t>谢谢您的观看</a:t>
            </a:r>
            <a:endParaRPr lang="zh-CN" altLang="en-US" sz="440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493412" y="3410911"/>
            <a:ext cx="21587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>
                <a:solidFill>
                  <a:schemeClr val="bg1"/>
                </a:solidFill>
                <a:cs typeface="+mn-ea"/>
                <a:sym typeface="+mn-lt"/>
              </a:rPr>
              <a:t>Thank you watching</a:t>
            </a: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>
            <p:custDataLst>
              <p:tags r:id="rId8"/>
            </p:custDataLst>
          </p:nvPr>
        </p:nvCxnSpPr>
        <p:spPr>
          <a:xfrm>
            <a:off x="645812" y="3985983"/>
            <a:ext cx="1756302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>
          <a:xfrm>
            <a:off x="542398" y="1549937"/>
            <a:ext cx="417778" cy="795264"/>
            <a:chOff x="1141679" y="1164026"/>
            <a:chExt cx="1183887" cy="2253598"/>
          </a:xfrm>
        </p:grpSpPr>
        <p:sp>
          <p:nvSpPr>
            <p:cNvPr id="64" name="椭圆 63"/>
            <p:cNvSpPr/>
            <p:nvPr>
              <p:custDataLst>
                <p:tags r:id="rId9"/>
              </p:custDataLst>
            </p:nvPr>
          </p:nvSpPr>
          <p:spPr>
            <a:xfrm>
              <a:off x="1141679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5" name="直接连接符 64"/>
            <p:cNvCxnSpPr>
              <a:stCxn id="64" idx="6"/>
            </p:cNvCxnSpPr>
            <p:nvPr>
              <p:custDataLst>
                <p:tags r:id="rId10"/>
              </p:custDataLst>
            </p:nvPr>
          </p:nvCxnSpPr>
          <p:spPr>
            <a:xfrm>
              <a:off x="1255857" y="229082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>
              <p:custDataLst>
                <p:tags r:id="rId11"/>
              </p:custDataLst>
            </p:nvPr>
          </p:nvSpPr>
          <p:spPr>
            <a:xfrm>
              <a:off x="2211388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67" name="直接连接符 66"/>
            <p:cNvCxnSpPr>
              <a:stCxn id="78" idx="4"/>
              <a:endCxn id="66" idx="0"/>
            </p:cNvCxnSpPr>
            <p:nvPr>
              <p:custDataLst>
                <p:tags r:id="rId12"/>
              </p:custDataLst>
            </p:nvPr>
          </p:nvCxnSpPr>
          <p:spPr>
            <a:xfrm>
              <a:off x="2268477" y="127820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>
              <p:custDataLst>
                <p:tags r:id="rId13"/>
              </p:custDataLst>
            </p:nvPr>
          </p:nvSpPr>
          <p:spPr>
            <a:xfrm>
              <a:off x="2211388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0" name="直接连接符 79"/>
            <p:cNvCxnSpPr>
              <a:stCxn id="81" idx="6"/>
              <a:endCxn id="78" idx="2"/>
            </p:cNvCxnSpPr>
            <p:nvPr>
              <p:custDataLst>
                <p:tags r:id="rId14"/>
              </p:custDataLst>
            </p:nvPr>
          </p:nvCxnSpPr>
          <p:spPr>
            <a:xfrm>
              <a:off x="1255857" y="122111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椭圆 80"/>
            <p:cNvSpPr/>
            <p:nvPr>
              <p:custDataLst>
                <p:tags r:id="rId15"/>
              </p:custDataLst>
            </p:nvPr>
          </p:nvSpPr>
          <p:spPr>
            <a:xfrm>
              <a:off x="1141679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2" name="直接连接符 81"/>
            <p:cNvCxnSpPr>
              <a:stCxn id="64" idx="4"/>
            </p:cNvCxnSpPr>
            <p:nvPr>
              <p:custDataLst>
                <p:tags r:id="rId16"/>
              </p:custDataLst>
            </p:nvPr>
          </p:nvCxnSpPr>
          <p:spPr>
            <a:xfrm>
              <a:off x="1198768" y="234791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椭圆 82"/>
            <p:cNvSpPr/>
            <p:nvPr>
              <p:custDataLst>
                <p:tags r:id="rId17"/>
              </p:custDataLst>
            </p:nvPr>
          </p:nvSpPr>
          <p:spPr>
            <a:xfrm>
              <a:off x="1141679" y="330344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4" name="直接连接符 83"/>
            <p:cNvCxnSpPr>
              <a:stCxn id="83" idx="6"/>
            </p:cNvCxnSpPr>
            <p:nvPr>
              <p:custDataLst>
                <p:tags r:id="rId18"/>
              </p:custDataLst>
            </p:nvPr>
          </p:nvCxnSpPr>
          <p:spPr>
            <a:xfrm>
              <a:off x="1255857" y="336053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组合 84"/>
          <p:cNvGrpSpPr/>
          <p:nvPr/>
        </p:nvGrpSpPr>
        <p:grpSpPr>
          <a:xfrm>
            <a:off x="1161965" y="1549352"/>
            <a:ext cx="417778" cy="795850"/>
            <a:chOff x="2725930" y="1221115"/>
            <a:chExt cx="1183887" cy="2255260"/>
          </a:xfrm>
        </p:grpSpPr>
        <p:sp>
          <p:nvSpPr>
            <p:cNvPr id="86" name="椭圆 85"/>
            <p:cNvSpPr/>
            <p:nvPr>
              <p:custDataLst>
                <p:tags r:id="rId19"/>
              </p:custDataLst>
            </p:nvPr>
          </p:nvSpPr>
          <p:spPr>
            <a:xfrm>
              <a:off x="2725930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>
              <p:custDataLst>
                <p:tags r:id="rId20"/>
              </p:custDataLst>
            </p:nvPr>
          </p:nvSpPr>
          <p:spPr>
            <a:xfrm>
              <a:off x="3795639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88" name="直接连接符 87"/>
            <p:cNvCxnSpPr>
              <a:stCxn id="89" idx="4"/>
              <a:endCxn id="87" idx="0"/>
            </p:cNvCxnSpPr>
            <p:nvPr>
              <p:custDataLst>
                <p:tags r:id="rId21"/>
              </p:custDataLst>
            </p:nvPr>
          </p:nvCxnSpPr>
          <p:spPr>
            <a:xfrm>
              <a:off x="3852728" y="133529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>
              <p:custDataLst>
                <p:tags r:id="rId22"/>
              </p:custDataLst>
            </p:nvPr>
          </p:nvSpPr>
          <p:spPr>
            <a:xfrm>
              <a:off x="3795639" y="122111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0" name="直接连接符 89"/>
            <p:cNvCxnSpPr>
              <a:stCxn id="91" idx="6"/>
              <a:endCxn id="89" idx="2"/>
            </p:cNvCxnSpPr>
            <p:nvPr>
              <p:custDataLst>
                <p:tags r:id="rId23"/>
              </p:custDataLst>
            </p:nvPr>
          </p:nvCxnSpPr>
          <p:spPr>
            <a:xfrm>
              <a:off x="2840108" y="1278204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>
              <p:custDataLst>
                <p:tags r:id="rId24"/>
              </p:custDataLst>
            </p:nvPr>
          </p:nvSpPr>
          <p:spPr>
            <a:xfrm>
              <a:off x="2725930" y="122111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2" name="直接连接符 91"/>
            <p:cNvCxnSpPr/>
            <p:nvPr>
              <p:custDataLst>
                <p:tags r:id="rId25"/>
              </p:custDataLst>
            </p:nvPr>
          </p:nvCxnSpPr>
          <p:spPr>
            <a:xfrm>
              <a:off x="2783019" y="240500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椭圆 92"/>
            <p:cNvSpPr/>
            <p:nvPr>
              <p:custDataLst>
                <p:tags r:id="rId26"/>
              </p:custDataLst>
            </p:nvPr>
          </p:nvSpPr>
          <p:spPr>
            <a:xfrm>
              <a:off x="2725930" y="336053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4" name="直接连接符 93"/>
            <p:cNvCxnSpPr>
              <a:stCxn id="93" idx="6"/>
            </p:cNvCxnSpPr>
            <p:nvPr>
              <p:custDataLst>
                <p:tags r:id="rId27"/>
              </p:custDataLst>
            </p:nvPr>
          </p:nvCxnSpPr>
          <p:spPr>
            <a:xfrm>
              <a:off x="2840108" y="3417624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>
              <p:custDataLst>
                <p:tags r:id="rId28"/>
              </p:custDataLst>
            </p:nvPr>
          </p:nvCxnSpPr>
          <p:spPr>
            <a:xfrm>
              <a:off x="2783019" y="133529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>
              <p:custDataLst>
                <p:tags r:id="rId29"/>
              </p:custDataLst>
            </p:nvPr>
          </p:nvCxnSpPr>
          <p:spPr>
            <a:xfrm>
              <a:off x="3852728" y="2405003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椭圆 96"/>
            <p:cNvSpPr/>
            <p:nvPr>
              <p:custDataLst>
                <p:tags r:id="rId30"/>
              </p:custDataLst>
            </p:nvPr>
          </p:nvSpPr>
          <p:spPr>
            <a:xfrm>
              <a:off x="3795638" y="3362197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401100" y="1569943"/>
            <a:ext cx="53497" cy="775259"/>
            <a:chOff x="4922240" y="1221115"/>
            <a:chExt cx="114178" cy="2253598"/>
          </a:xfrm>
        </p:grpSpPr>
        <p:sp>
          <p:nvSpPr>
            <p:cNvPr id="99" name="椭圆 98"/>
            <p:cNvSpPr/>
            <p:nvPr>
              <p:custDataLst>
                <p:tags r:id="rId31"/>
              </p:custDataLst>
            </p:nvPr>
          </p:nvSpPr>
          <p:spPr>
            <a:xfrm>
              <a:off x="4922240" y="2290825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0" name="直接连接符 99"/>
            <p:cNvCxnSpPr>
              <a:endCxn id="99" idx="0"/>
            </p:cNvCxnSpPr>
            <p:nvPr>
              <p:custDataLst>
                <p:tags r:id="rId32"/>
              </p:custDataLst>
            </p:nvPr>
          </p:nvCxnSpPr>
          <p:spPr>
            <a:xfrm>
              <a:off x="4979329" y="1221115"/>
              <a:ext cx="0" cy="10697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>
              <a:endCxn id="99" idx="4"/>
            </p:cNvCxnSpPr>
            <p:nvPr>
              <p:custDataLst>
                <p:tags r:id="rId33"/>
              </p:custDataLst>
            </p:nvPr>
          </p:nvCxnSpPr>
          <p:spPr>
            <a:xfrm flipV="1">
              <a:off x="4979329" y="2405003"/>
              <a:ext cx="0" cy="106971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组合 101"/>
          <p:cNvGrpSpPr/>
          <p:nvPr/>
        </p:nvGrpSpPr>
        <p:grpSpPr>
          <a:xfrm>
            <a:off x="1781532" y="1549937"/>
            <a:ext cx="417778" cy="795264"/>
            <a:chOff x="1141679" y="1164026"/>
            <a:chExt cx="1183887" cy="2253598"/>
          </a:xfrm>
        </p:grpSpPr>
        <p:sp>
          <p:nvSpPr>
            <p:cNvPr id="103" name="椭圆 102"/>
            <p:cNvSpPr/>
            <p:nvPr>
              <p:custDataLst>
                <p:tags r:id="rId34"/>
              </p:custDataLst>
            </p:nvPr>
          </p:nvSpPr>
          <p:spPr>
            <a:xfrm>
              <a:off x="1141679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4" name="直接连接符 103"/>
            <p:cNvCxnSpPr>
              <a:stCxn id="103" idx="6"/>
            </p:cNvCxnSpPr>
            <p:nvPr>
              <p:custDataLst>
                <p:tags r:id="rId35"/>
              </p:custDataLst>
            </p:nvPr>
          </p:nvCxnSpPr>
          <p:spPr>
            <a:xfrm>
              <a:off x="1255857" y="229082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>
              <p:custDataLst>
                <p:tags r:id="rId36"/>
              </p:custDataLst>
            </p:nvPr>
          </p:nvSpPr>
          <p:spPr>
            <a:xfrm>
              <a:off x="2211388" y="223373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6" name="直接连接符 105"/>
            <p:cNvCxnSpPr>
              <a:stCxn id="107" idx="4"/>
              <a:endCxn id="105" idx="0"/>
            </p:cNvCxnSpPr>
            <p:nvPr>
              <p:custDataLst>
                <p:tags r:id="rId37"/>
              </p:custDataLst>
            </p:nvPr>
          </p:nvCxnSpPr>
          <p:spPr>
            <a:xfrm>
              <a:off x="2268477" y="127820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椭圆 106"/>
            <p:cNvSpPr/>
            <p:nvPr>
              <p:custDataLst>
                <p:tags r:id="rId38"/>
              </p:custDataLst>
            </p:nvPr>
          </p:nvSpPr>
          <p:spPr>
            <a:xfrm>
              <a:off x="2211388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8" name="直接连接符 107"/>
            <p:cNvCxnSpPr>
              <a:stCxn id="109" idx="6"/>
              <a:endCxn id="107" idx="2"/>
            </p:cNvCxnSpPr>
            <p:nvPr>
              <p:custDataLst>
                <p:tags r:id="rId39"/>
              </p:custDataLst>
            </p:nvPr>
          </p:nvCxnSpPr>
          <p:spPr>
            <a:xfrm>
              <a:off x="1255857" y="122111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椭圆 108"/>
            <p:cNvSpPr/>
            <p:nvPr>
              <p:custDataLst>
                <p:tags r:id="rId40"/>
              </p:custDataLst>
            </p:nvPr>
          </p:nvSpPr>
          <p:spPr>
            <a:xfrm>
              <a:off x="1141679" y="116402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0" name="直接连接符 109"/>
            <p:cNvCxnSpPr>
              <a:stCxn id="103" idx="4"/>
            </p:cNvCxnSpPr>
            <p:nvPr>
              <p:custDataLst>
                <p:tags r:id="rId41"/>
              </p:custDataLst>
            </p:nvPr>
          </p:nvCxnSpPr>
          <p:spPr>
            <a:xfrm>
              <a:off x="1198768" y="2347914"/>
              <a:ext cx="0" cy="95553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椭圆 110"/>
            <p:cNvSpPr/>
            <p:nvPr>
              <p:custDataLst>
                <p:tags r:id="rId42"/>
              </p:custDataLst>
            </p:nvPr>
          </p:nvSpPr>
          <p:spPr>
            <a:xfrm>
              <a:off x="1141679" y="3303446"/>
              <a:ext cx="114178" cy="1141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2" name="直接连接符 111"/>
            <p:cNvCxnSpPr>
              <a:stCxn id="111" idx="6"/>
            </p:cNvCxnSpPr>
            <p:nvPr>
              <p:custDataLst>
                <p:tags r:id="rId43"/>
              </p:custDataLst>
            </p:nvPr>
          </p:nvCxnSpPr>
          <p:spPr>
            <a:xfrm>
              <a:off x="1255857" y="3360535"/>
              <a:ext cx="9555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4" name="click.wav"/>
          </p:stSnd>
        </p:sndAc>
      </p:transition>
    </mc:Choice>
    <mc:Fallback>
      <p:transition advTm="50000">
        <p:blinds/>
        <p:sndAc>
          <p:stSnd>
            <p:snd r:embed="rId4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4"/>
            </p:custDataLst>
          </p:nvPr>
        </p:nvSpPr>
        <p:spPr>
          <a:xfrm>
            <a:off x="1015365" y="193675"/>
            <a:ext cx="9474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srgbClr val="FFC000"/>
                </a:solidFill>
                <a:cs typeface="+mn-ea"/>
                <a:sym typeface="+mn-lt"/>
              </a:rPr>
              <a:t>前言</a:t>
            </a:r>
            <a:endParaRPr lang="zh-CN" altLang="en-US" sz="300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110199" y="1099588"/>
            <a:ext cx="6756689" cy="4129088"/>
            <a:chOff x="1110198" y="1099587"/>
            <a:chExt cx="6756689" cy="4129088"/>
          </a:xfrm>
        </p:grpSpPr>
        <p:pic>
          <p:nvPicPr>
            <p:cNvPr id="75" name="出自【趣你的PPT】(微信:qunideppt)：最优质的PPT资源库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1110198" y="1099587"/>
              <a:ext cx="6756689" cy="4129088"/>
            </a:xfrm>
            <a:prstGeom prst="rect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screen"/>
            <a:stretch>
              <a:fillRect/>
            </a:stretch>
          </p:blipFill>
          <p:spPr>
            <a:xfrm>
              <a:off x="2181246" y="1486753"/>
              <a:ext cx="4709553" cy="3139994"/>
            </a:xfrm>
            <a:prstGeom prst="rect">
              <a:avLst/>
            </a:prstGeom>
          </p:spPr>
        </p:pic>
        <p:sp>
          <p:nvSpPr>
            <p:cNvPr id="77" name="矩形 76"/>
            <p:cNvSpPr/>
            <p:nvPr>
              <p:custDataLst>
                <p:tags r:id="rId10"/>
              </p:custDataLst>
            </p:nvPr>
          </p:nvSpPr>
          <p:spPr>
            <a:xfrm>
              <a:off x="2204523" y="1491628"/>
              <a:ext cx="4709553" cy="3130244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110"/>
            <p:cNvSpPr txBox="1"/>
            <p:nvPr>
              <p:custDataLst>
                <p:tags r:id="rId11"/>
              </p:custDataLst>
            </p:nvPr>
          </p:nvSpPr>
          <p:spPr>
            <a:xfrm>
              <a:off x="2181443" y="1491382"/>
              <a:ext cx="4427220" cy="224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1400" dirty="0">
                  <a:solidFill>
                    <a:srgbClr val="FFC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lt"/>
                </a:rPr>
                <a:t>    我们在一个革命的时代，也非常庆幸活在这个时代，并还能醒着！工业革命、电力革命、能源革命我们都在享受它的成果。都会思考没有这些，世界将会怎样 ？互联网+智能AI革命...是颠覆的时代又是蕴藏巨大财富的时代。大数据、移动设备、社交媒体、互动智能、人脸识别、定位系统都在改变我们的商业和生活，即将到来的场景时代，酝酿着巨大财富，了解场景，就站在了风口；谁能占据场景，就能赢得未来！人机、人和社会、人和信息......屏幕将成为入口和出口，必将应势而为、顺势而发，让我们一起精彩！</a:t>
              </a:r>
              <a:endParaRPr lang="en-US" altLang="zh-CN" sz="1400" dirty="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2340610" y="3722370"/>
            <a:ext cx="4390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40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一分钟创建自己的智慧识别系统，随时随地识别人脸，记录识别信息，为您的个人信息、隐私、账户保驾护航。智慧识别系统使用，灵活、方便快捷。在线使用，无需下载源代码，永久免费。</a:t>
            </a:r>
            <a:endParaRPr lang="zh-CN" altLang="en-US" sz="140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>
            <p:custDataLst>
              <p:tags r:id="rId13"/>
            </p:custDataLst>
          </p:nvPr>
        </p:nvSpPr>
        <p:spPr>
          <a:xfrm>
            <a:off x="7774046" y="393667"/>
            <a:ext cx="796329" cy="796329"/>
          </a:xfrm>
          <a:prstGeom prst="ellipse">
            <a:avLst/>
          </a:prstGeom>
          <a:noFill/>
          <a:ln w="12700">
            <a:solidFill>
              <a:srgbClr val="FFC000"/>
            </a:solidFill>
          </a:ln>
          <a:effectLst>
            <a:outerShdw blurRad="127000" algn="ctr" rotWithShape="0">
              <a:srgbClr val="FA5402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72177" y="588802"/>
            <a:ext cx="400067" cy="406061"/>
            <a:chOff x="-2222500" y="3184525"/>
            <a:chExt cx="423863" cy="430213"/>
          </a:xfrm>
        </p:grpSpPr>
        <p:sp>
          <p:nvSpPr>
            <p:cNvPr id="50" name="Freeform 18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-2222500" y="3184525"/>
              <a:ext cx="423863" cy="430213"/>
            </a:xfrm>
            <a:custGeom>
              <a:avLst/>
              <a:gdLst>
                <a:gd name="T0" fmla="*/ 50 w 100"/>
                <a:gd name="T1" fmla="*/ 0 h 100"/>
                <a:gd name="T2" fmla="*/ 96 w 100"/>
                <a:gd name="T3" fmla="*/ 48 h 100"/>
                <a:gd name="T4" fmla="*/ 83 w 100"/>
                <a:gd name="T5" fmla="*/ 41 h 100"/>
                <a:gd name="T6" fmla="*/ 83 w 100"/>
                <a:gd name="T7" fmla="*/ 51 h 100"/>
                <a:gd name="T8" fmla="*/ 74 w 100"/>
                <a:gd name="T9" fmla="*/ 70 h 100"/>
                <a:gd name="T10" fmla="*/ 57 w 100"/>
                <a:gd name="T11" fmla="*/ 74 h 100"/>
                <a:gd name="T12" fmla="*/ 54 w 100"/>
                <a:gd name="T13" fmla="*/ 58 h 100"/>
                <a:gd name="T14" fmla="*/ 39 w 100"/>
                <a:gd name="T15" fmla="*/ 57 h 100"/>
                <a:gd name="T16" fmla="*/ 45 w 100"/>
                <a:gd name="T17" fmla="*/ 37 h 100"/>
                <a:gd name="T18" fmla="*/ 55 w 100"/>
                <a:gd name="T19" fmla="*/ 39 h 100"/>
                <a:gd name="T20" fmla="*/ 69 w 100"/>
                <a:gd name="T21" fmla="*/ 40 h 100"/>
                <a:gd name="T22" fmla="*/ 75 w 100"/>
                <a:gd name="T23" fmla="*/ 37 h 100"/>
                <a:gd name="T24" fmla="*/ 65 w 100"/>
                <a:gd name="T25" fmla="*/ 33 h 100"/>
                <a:gd name="T26" fmla="*/ 55 w 100"/>
                <a:gd name="T27" fmla="*/ 28 h 100"/>
                <a:gd name="T28" fmla="*/ 48 w 100"/>
                <a:gd name="T29" fmla="*/ 30 h 100"/>
                <a:gd name="T30" fmla="*/ 61 w 100"/>
                <a:gd name="T31" fmla="*/ 24 h 100"/>
                <a:gd name="T32" fmla="*/ 61 w 100"/>
                <a:gd name="T33" fmla="*/ 12 h 100"/>
                <a:gd name="T34" fmla="*/ 56 w 100"/>
                <a:gd name="T35" fmla="*/ 18 h 100"/>
                <a:gd name="T36" fmla="*/ 53 w 100"/>
                <a:gd name="T37" fmla="*/ 16 h 100"/>
                <a:gd name="T38" fmla="*/ 71 w 100"/>
                <a:gd name="T39" fmla="*/ 14 h 100"/>
                <a:gd name="T40" fmla="*/ 44 w 100"/>
                <a:gd name="T41" fmla="*/ 33 h 100"/>
                <a:gd name="T42" fmla="*/ 62 w 100"/>
                <a:gd name="T43" fmla="*/ 32 h 100"/>
                <a:gd name="T44" fmla="*/ 70 w 100"/>
                <a:gd name="T45" fmla="*/ 38 h 100"/>
                <a:gd name="T46" fmla="*/ 47 w 100"/>
                <a:gd name="T47" fmla="*/ 36 h 100"/>
                <a:gd name="T48" fmla="*/ 39 w 100"/>
                <a:gd name="T49" fmla="*/ 6 h 100"/>
                <a:gd name="T50" fmla="*/ 31 w 100"/>
                <a:gd name="T51" fmla="*/ 12 h 100"/>
                <a:gd name="T52" fmla="*/ 24 w 100"/>
                <a:gd name="T53" fmla="*/ 9 h 100"/>
                <a:gd name="T54" fmla="*/ 11 w 100"/>
                <a:gd name="T55" fmla="*/ 26 h 100"/>
                <a:gd name="T56" fmla="*/ 13 w 100"/>
                <a:gd name="T57" fmla="*/ 23 h 100"/>
                <a:gd name="T58" fmla="*/ 16 w 100"/>
                <a:gd name="T59" fmla="*/ 24 h 100"/>
                <a:gd name="T60" fmla="*/ 11 w 100"/>
                <a:gd name="T61" fmla="*/ 26 h 100"/>
                <a:gd name="T62" fmla="*/ 5 w 100"/>
                <a:gd name="T63" fmla="*/ 37 h 100"/>
                <a:gd name="T64" fmla="*/ 10 w 100"/>
                <a:gd name="T65" fmla="*/ 61 h 100"/>
                <a:gd name="T66" fmla="*/ 16 w 100"/>
                <a:gd name="T67" fmla="*/ 66 h 100"/>
                <a:gd name="T68" fmla="*/ 24 w 100"/>
                <a:gd name="T69" fmla="*/ 76 h 100"/>
                <a:gd name="T70" fmla="*/ 23 w 100"/>
                <a:gd name="T71" fmla="*/ 84 h 100"/>
                <a:gd name="T72" fmla="*/ 25 w 100"/>
                <a:gd name="T73" fmla="*/ 90 h 100"/>
                <a:gd name="T74" fmla="*/ 23 w 100"/>
                <a:gd name="T75" fmla="*/ 73 h 100"/>
                <a:gd name="T76" fmla="*/ 11 w 100"/>
                <a:gd name="T77" fmla="*/ 60 h 100"/>
                <a:gd name="T78" fmla="*/ 2 w 100"/>
                <a:gd name="T79" fmla="*/ 50 h 100"/>
                <a:gd name="T80" fmla="*/ 13 w 100"/>
                <a:gd name="T81" fmla="*/ 29 h 100"/>
                <a:gd name="T82" fmla="*/ 17 w 100"/>
                <a:gd name="T83" fmla="*/ 22 h 100"/>
                <a:gd name="T84" fmla="*/ 17 w 100"/>
                <a:gd name="T85" fmla="*/ 14 h 100"/>
                <a:gd name="T86" fmla="*/ 29 w 100"/>
                <a:gd name="T87" fmla="*/ 11 h 100"/>
                <a:gd name="T88" fmla="*/ 40 w 100"/>
                <a:gd name="T89" fmla="*/ 8 h 100"/>
                <a:gd name="T90" fmla="*/ 72 w 100"/>
                <a:gd name="T91" fmla="*/ 11 h 100"/>
                <a:gd name="T92" fmla="*/ 51 w 100"/>
                <a:gd name="T93" fmla="*/ 20 h 100"/>
                <a:gd name="T94" fmla="*/ 60 w 100"/>
                <a:gd name="T95" fmla="*/ 14 h 100"/>
                <a:gd name="T96" fmla="*/ 47 w 100"/>
                <a:gd name="T97" fmla="*/ 30 h 100"/>
                <a:gd name="T98" fmla="*/ 34 w 100"/>
                <a:gd name="T99" fmla="*/ 54 h 100"/>
                <a:gd name="T100" fmla="*/ 53 w 100"/>
                <a:gd name="T101" fmla="*/ 65 h 100"/>
                <a:gd name="T102" fmla="*/ 63 w 100"/>
                <a:gd name="T103" fmla="*/ 86 h 100"/>
                <a:gd name="T104" fmla="*/ 87 w 100"/>
                <a:gd name="T105" fmla="*/ 52 h 100"/>
                <a:gd name="T106" fmla="*/ 95 w 100"/>
                <a:gd name="T107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100">
                  <a:moveTo>
                    <a:pt x="50" y="0"/>
                  </a:moveTo>
                  <a:cubicBezTo>
                    <a:pt x="22" y="0"/>
                    <a:pt x="0" y="22"/>
                    <a:pt x="0" y="50"/>
                  </a:cubicBezTo>
                  <a:cubicBezTo>
                    <a:pt x="0" y="77"/>
                    <a:pt x="22" y="100"/>
                    <a:pt x="50" y="100"/>
                  </a:cubicBezTo>
                  <a:cubicBezTo>
                    <a:pt x="78" y="100"/>
                    <a:pt x="100" y="77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lose/>
                  <a:moveTo>
                    <a:pt x="98" y="47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7" y="47"/>
                    <a:pt x="96" y="48"/>
                    <a:pt x="96" y="4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5" y="47"/>
                    <a:pt x="95" y="47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1" y="41"/>
                    <a:pt x="81" y="42"/>
                  </a:cubicBezTo>
                  <a:cubicBezTo>
                    <a:pt x="81" y="43"/>
                    <a:pt x="81" y="44"/>
                    <a:pt x="82" y="44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50"/>
                    <a:pt x="86" y="50"/>
                    <a:pt x="86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2" y="51"/>
                    <a:pt x="82" y="52"/>
                    <a:pt x="81" y="52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60" y="82"/>
                    <a:pt x="60" y="81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69"/>
                    <a:pt x="59" y="68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6" y="60"/>
                    <a:pt x="55" y="59"/>
                    <a:pt x="54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8"/>
                    <a:pt x="46" y="38"/>
                    <a:pt x="47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4" y="39"/>
                    <a:pt x="54" y="39"/>
                    <a:pt x="55" y="39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3" y="41"/>
                    <a:pt x="63" y="41"/>
                    <a:pt x="64" y="4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2" y="44"/>
                    <a:pt x="72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4"/>
                    <a:pt x="74" y="43"/>
                    <a:pt x="74" y="42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6" y="36"/>
                    <a:pt x="75" y="35"/>
                    <a:pt x="74" y="35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3" y="31"/>
                    <a:pt x="63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5" y="28"/>
                  </a:cubicBezTo>
                  <a:cubicBezTo>
                    <a:pt x="54" y="29"/>
                    <a:pt x="54" y="30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9" y="29"/>
                    <a:pt x="48" y="3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19"/>
                    <a:pt x="65" y="18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1" y="12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59" y="12"/>
                    <a:pt x="59" y="13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6"/>
                    <a:pt x="56" y="16"/>
                    <a:pt x="56" y="17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88" y="16"/>
                    <a:pt x="97" y="31"/>
                    <a:pt x="98" y="47"/>
                  </a:cubicBezTo>
                  <a:close/>
                  <a:moveTo>
                    <a:pt x="44" y="33"/>
                  </a:moveTo>
                  <a:cubicBezTo>
                    <a:pt x="46" y="32"/>
                    <a:pt x="46" y="32"/>
                    <a:pt x="46" y="32"/>
                  </a:cubicBezTo>
                  <a:cubicBezTo>
                    <a:pt x="45" y="34"/>
                    <a:pt x="45" y="35"/>
                    <a:pt x="45" y="35"/>
                  </a:cubicBezTo>
                  <a:lnTo>
                    <a:pt x="44" y="33"/>
                  </a:lnTo>
                  <a:close/>
                  <a:moveTo>
                    <a:pt x="56" y="30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5"/>
                    <a:pt x="50" y="31"/>
                    <a:pt x="50" y="31"/>
                  </a:cubicBezTo>
                  <a:cubicBezTo>
                    <a:pt x="60" y="35"/>
                    <a:pt x="60" y="35"/>
                    <a:pt x="60" y="35"/>
                  </a:cubicBezTo>
                  <a:lnTo>
                    <a:pt x="56" y="30"/>
                  </a:lnTo>
                  <a:close/>
                  <a:moveTo>
                    <a:pt x="44" y="3"/>
                  </a:move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3"/>
                    <a:pt x="40" y="2"/>
                    <a:pt x="44" y="2"/>
                  </a:cubicBezTo>
                  <a:lnTo>
                    <a:pt x="44" y="3"/>
                  </a:lnTo>
                  <a:close/>
                  <a:moveTo>
                    <a:pt x="24" y="9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1" y="12"/>
                    <a:pt x="22" y="10"/>
                    <a:pt x="24" y="9"/>
                  </a:cubicBezTo>
                  <a:close/>
                  <a:moveTo>
                    <a:pt x="11" y="26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29"/>
                    <a:pt x="8" y="26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6" y="22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5"/>
                  </a:cubicBezTo>
                  <a:cubicBezTo>
                    <a:pt x="11" y="25"/>
                    <a:pt x="10" y="25"/>
                    <a:pt x="11" y="26"/>
                  </a:cubicBezTo>
                  <a:close/>
                  <a:moveTo>
                    <a:pt x="5" y="37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4" y="37"/>
                    <a:pt x="4" y="35"/>
                  </a:cubicBezTo>
                  <a:lnTo>
                    <a:pt x="5" y="37"/>
                  </a:lnTo>
                  <a:close/>
                  <a:moveTo>
                    <a:pt x="3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1" y="73"/>
                    <a:pt x="21" y="74"/>
                    <a:pt x="22" y="75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1" y="79"/>
                    <a:pt x="21" y="80"/>
                    <a:pt x="21" y="80"/>
                  </a:cubicBezTo>
                  <a:cubicBezTo>
                    <a:pt x="21" y="81"/>
                    <a:pt x="21" y="81"/>
                    <a:pt x="21" y="8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13" y="82"/>
                    <a:pt x="5" y="72"/>
                    <a:pt x="3" y="59"/>
                  </a:cubicBezTo>
                  <a:close/>
                  <a:moveTo>
                    <a:pt x="50" y="98"/>
                  </a:moveTo>
                  <a:cubicBezTo>
                    <a:pt x="43" y="98"/>
                    <a:pt x="36" y="96"/>
                    <a:pt x="30" y="93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cubicBezTo>
                    <a:pt x="2" y="48"/>
                    <a:pt x="2" y="46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18"/>
                    <a:pt x="15" y="16"/>
                    <a:pt x="17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9" y="6"/>
                    <a:pt x="31" y="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9" y="2"/>
                    <a:pt x="50" y="2"/>
                  </a:cubicBezTo>
                  <a:cubicBezTo>
                    <a:pt x="58" y="2"/>
                    <a:pt x="65" y="3"/>
                    <a:pt x="72" y="7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7" y="77"/>
                    <a:pt x="76" y="98"/>
                    <a:pt x="5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19"/>
            <p:cNvSpPr/>
            <p:nvPr>
              <p:custDataLst>
                <p:tags r:id="rId15"/>
              </p:custDataLst>
            </p:nvPr>
          </p:nvSpPr>
          <p:spPr bwMode="auto">
            <a:xfrm>
              <a:off x="-1912938" y="3497263"/>
              <a:ext cx="25400" cy="30163"/>
            </a:xfrm>
            <a:custGeom>
              <a:avLst/>
              <a:gdLst>
                <a:gd name="T0" fmla="*/ 0 w 16"/>
                <a:gd name="T1" fmla="*/ 19 h 19"/>
                <a:gd name="T2" fmla="*/ 16 w 16"/>
                <a:gd name="T3" fmla="*/ 9 h 19"/>
                <a:gd name="T4" fmla="*/ 16 w 16"/>
                <a:gd name="T5" fmla="*/ 0 h 19"/>
                <a:gd name="T6" fmla="*/ 8 w 16"/>
                <a:gd name="T7" fmla="*/ 3 h 19"/>
                <a:gd name="T8" fmla="*/ 0 w 1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9"/>
                  </a:moveTo>
                  <a:lnTo>
                    <a:pt x="16" y="9"/>
                  </a:lnTo>
                  <a:lnTo>
                    <a:pt x="16" y="0"/>
                  </a:lnTo>
                  <a:lnTo>
                    <a:pt x="8" y="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/>
              <a:endParaRPr lang="zh-CN" altLang="en-US" sz="135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任意多边形 63"/>
          <p:cNvSpPr/>
          <p:nvPr>
            <p:custDataLst>
              <p:tags r:id="rId16"/>
            </p:custDataLst>
          </p:nvPr>
        </p:nvSpPr>
        <p:spPr>
          <a:xfrm rot="4385824" flipV="1">
            <a:off x="8079188" y="151265"/>
            <a:ext cx="182241" cy="1281130"/>
          </a:xfrm>
          <a:custGeom>
            <a:avLst/>
            <a:gdLst>
              <a:gd name="connsiteX0" fmla="*/ 288624 w 1697867"/>
              <a:gd name="connsiteY0" fmla="*/ 754023 h 8830122"/>
              <a:gd name="connsiteX1" fmla="*/ 793989 w 1697867"/>
              <a:gd name="connsiteY1" fmla="*/ 0 h 8830122"/>
              <a:gd name="connsiteX2" fmla="*/ 1697867 w 1697867"/>
              <a:gd name="connsiteY2" fmla="*/ 4415061 h 8830122"/>
              <a:gd name="connsiteX3" fmla="*/ 793990 w 1697867"/>
              <a:gd name="connsiteY3" fmla="*/ 8830122 h 8830122"/>
              <a:gd name="connsiteX4" fmla="*/ 44480 w 1697867"/>
              <a:gd name="connsiteY4" fmla="*/ 6883563 h 8830122"/>
              <a:gd name="connsiteX5" fmla="*/ 404 w 1697867"/>
              <a:gd name="connsiteY5" fmla="*/ 6529179 h 8830122"/>
              <a:gd name="connsiteX6" fmla="*/ 199730 w 1697867"/>
              <a:gd name="connsiteY6" fmla="*/ 6589750 h 8830122"/>
              <a:gd name="connsiteX7" fmla="*/ 1375047 w 1697867"/>
              <a:gd name="connsiteY7" fmla="*/ 2722038 h 8830122"/>
              <a:gd name="connsiteX8" fmla="*/ 0 w 1697867"/>
              <a:gd name="connsiteY8" fmla="*/ 2304190 h 8830122"/>
              <a:gd name="connsiteX9" fmla="*/ 44480 w 1697867"/>
              <a:gd name="connsiteY9" fmla="*/ 1946558 h 8830122"/>
              <a:gd name="connsiteX10" fmla="*/ 288624 w 1697867"/>
              <a:gd name="connsiteY10" fmla="*/ 754023 h 8830122"/>
              <a:gd name="connsiteX0-1" fmla="*/ 1375047 w 1697867"/>
              <a:gd name="connsiteY0-2" fmla="*/ 2722038 h 8830122"/>
              <a:gd name="connsiteX1-3" fmla="*/ 0 w 1697867"/>
              <a:gd name="connsiteY1-4" fmla="*/ 2304190 h 8830122"/>
              <a:gd name="connsiteX2-5" fmla="*/ 44480 w 1697867"/>
              <a:gd name="connsiteY2-6" fmla="*/ 1946558 h 8830122"/>
              <a:gd name="connsiteX3-7" fmla="*/ 288624 w 1697867"/>
              <a:gd name="connsiteY3-8" fmla="*/ 754023 h 8830122"/>
              <a:gd name="connsiteX4-9" fmla="*/ 793989 w 1697867"/>
              <a:gd name="connsiteY4-10" fmla="*/ 0 h 8830122"/>
              <a:gd name="connsiteX5-11" fmla="*/ 1697867 w 1697867"/>
              <a:gd name="connsiteY5-12" fmla="*/ 4415061 h 8830122"/>
              <a:gd name="connsiteX6-13" fmla="*/ 793990 w 1697867"/>
              <a:gd name="connsiteY6-14" fmla="*/ 8830122 h 8830122"/>
              <a:gd name="connsiteX7-15" fmla="*/ 44480 w 1697867"/>
              <a:gd name="connsiteY7-16" fmla="*/ 6883563 h 8830122"/>
              <a:gd name="connsiteX8-17" fmla="*/ 404 w 1697867"/>
              <a:gd name="connsiteY8-18" fmla="*/ 6529179 h 8830122"/>
              <a:gd name="connsiteX9-19" fmla="*/ 199730 w 1697867"/>
              <a:gd name="connsiteY9-20" fmla="*/ 6589750 h 8830122"/>
              <a:gd name="connsiteX10-21" fmla="*/ 1466487 w 1697867"/>
              <a:gd name="connsiteY10-22" fmla="*/ 2813478 h 8830122"/>
              <a:gd name="connsiteX0-23" fmla="*/ 0 w 1697867"/>
              <a:gd name="connsiteY0-24" fmla="*/ 2304190 h 8830122"/>
              <a:gd name="connsiteX1-25" fmla="*/ 44480 w 1697867"/>
              <a:gd name="connsiteY1-26" fmla="*/ 1946558 h 8830122"/>
              <a:gd name="connsiteX2-27" fmla="*/ 288624 w 1697867"/>
              <a:gd name="connsiteY2-28" fmla="*/ 754023 h 8830122"/>
              <a:gd name="connsiteX3-29" fmla="*/ 793989 w 1697867"/>
              <a:gd name="connsiteY3-30" fmla="*/ 0 h 8830122"/>
              <a:gd name="connsiteX4-31" fmla="*/ 1697867 w 1697867"/>
              <a:gd name="connsiteY4-32" fmla="*/ 4415061 h 8830122"/>
              <a:gd name="connsiteX5-33" fmla="*/ 793990 w 1697867"/>
              <a:gd name="connsiteY5-34" fmla="*/ 8830122 h 8830122"/>
              <a:gd name="connsiteX6-35" fmla="*/ 44480 w 1697867"/>
              <a:gd name="connsiteY6-36" fmla="*/ 6883563 h 8830122"/>
              <a:gd name="connsiteX7-37" fmla="*/ 404 w 1697867"/>
              <a:gd name="connsiteY7-38" fmla="*/ 6529179 h 8830122"/>
              <a:gd name="connsiteX8-39" fmla="*/ 199730 w 1697867"/>
              <a:gd name="connsiteY8-40" fmla="*/ 6589750 h 8830122"/>
              <a:gd name="connsiteX9-41" fmla="*/ 1466487 w 1697867"/>
              <a:gd name="connsiteY9-42" fmla="*/ 2813478 h 8830122"/>
              <a:gd name="connsiteX0-43" fmla="*/ 0 w 1697867"/>
              <a:gd name="connsiteY0-44" fmla="*/ 2304190 h 8830122"/>
              <a:gd name="connsiteX1-45" fmla="*/ 44480 w 1697867"/>
              <a:gd name="connsiteY1-46" fmla="*/ 1946558 h 8830122"/>
              <a:gd name="connsiteX2-47" fmla="*/ 288624 w 1697867"/>
              <a:gd name="connsiteY2-48" fmla="*/ 754023 h 8830122"/>
              <a:gd name="connsiteX3-49" fmla="*/ 793989 w 1697867"/>
              <a:gd name="connsiteY3-50" fmla="*/ 0 h 8830122"/>
              <a:gd name="connsiteX4-51" fmla="*/ 1697867 w 1697867"/>
              <a:gd name="connsiteY4-52" fmla="*/ 4415061 h 8830122"/>
              <a:gd name="connsiteX5-53" fmla="*/ 793990 w 1697867"/>
              <a:gd name="connsiteY5-54" fmla="*/ 8830122 h 8830122"/>
              <a:gd name="connsiteX6-55" fmla="*/ 44480 w 1697867"/>
              <a:gd name="connsiteY6-56" fmla="*/ 6883563 h 8830122"/>
              <a:gd name="connsiteX7-57" fmla="*/ 404 w 1697867"/>
              <a:gd name="connsiteY7-58" fmla="*/ 6529179 h 8830122"/>
              <a:gd name="connsiteX8-59" fmla="*/ 199730 w 1697867"/>
              <a:gd name="connsiteY8-60" fmla="*/ 6589750 h 8830122"/>
              <a:gd name="connsiteX0-61" fmla="*/ 0 w 1697867"/>
              <a:gd name="connsiteY0-62" fmla="*/ 2304190 h 8830122"/>
              <a:gd name="connsiteX1-63" fmla="*/ 44480 w 1697867"/>
              <a:gd name="connsiteY1-64" fmla="*/ 1946558 h 8830122"/>
              <a:gd name="connsiteX2-65" fmla="*/ 288624 w 1697867"/>
              <a:gd name="connsiteY2-66" fmla="*/ 754023 h 8830122"/>
              <a:gd name="connsiteX3-67" fmla="*/ 793989 w 1697867"/>
              <a:gd name="connsiteY3-68" fmla="*/ 0 h 8830122"/>
              <a:gd name="connsiteX4-69" fmla="*/ 1697867 w 1697867"/>
              <a:gd name="connsiteY4-70" fmla="*/ 4415061 h 8830122"/>
              <a:gd name="connsiteX5-71" fmla="*/ 793990 w 1697867"/>
              <a:gd name="connsiteY5-72" fmla="*/ 8830122 h 8830122"/>
              <a:gd name="connsiteX6-73" fmla="*/ 44480 w 1697867"/>
              <a:gd name="connsiteY6-74" fmla="*/ 6883563 h 8830122"/>
              <a:gd name="connsiteX7-75" fmla="*/ 404 w 1697867"/>
              <a:gd name="connsiteY7-76" fmla="*/ 6529179 h 8830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697867" h="8830122">
                <a:moveTo>
                  <a:pt x="0" y="2304190"/>
                </a:moveTo>
                <a:lnTo>
                  <a:pt x="44480" y="1946558"/>
                </a:lnTo>
                <a:cubicBezTo>
                  <a:pt x="109454" y="1476793"/>
                  <a:pt x="192450" y="1071390"/>
                  <a:pt x="288624" y="754023"/>
                </a:cubicBezTo>
                <a:cubicBezTo>
                  <a:pt x="432883" y="277972"/>
                  <a:pt x="606790" y="0"/>
                  <a:pt x="793989" y="0"/>
                </a:cubicBezTo>
                <a:cubicBezTo>
                  <a:pt x="1293186" y="0"/>
                  <a:pt x="1697866" y="1976690"/>
                  <a:pt x="1697867" y="4415061"/>
                </a:cubicBezTo>
                <a:cubicBezTo>
                  <a:pt x="1697866" y="6853432"/>
                  <a:pt x="1293187" y="8830122"/>
                  <a:pt x="793990" y="8830122"/>
                </a:cubicBezTo>
                <a:cubicBezTo>
                  <a:pt x="481991" y="8830122"/>
                  <a:pt x="206914" y="8057978"/>
                  <a:pt x="44480" y="6883563"/>
                </a:cubicBezTo>
                <a:lnTo>
                  <a:pt x="404" y="6529179"/>
                </a:lnTo>
              </a:path>
            </a:pathLst>
          </a:custGeom>
          <a:noFill/>
          <a:ln w="635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PA_矩形 17"/>
          <p:cNvSpPr/>
          <p:nvPr>
            <p:custDataLst>
              <p:tags r:id="rId17"/>
            </p:custDataLst>
          </p:nvPr>
        </p:nvSpPr>
        <p:spPr>
          <a:xfrm>
            <a:off x="1" y="85425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Oval 6"/>
          <p:cNvSpPr/>
          <p:nvPr>
            <p:custDataLst>
              <p:tags r:id="rId18"/>
            </p:custDataLst>
          </p:nvPr>
        </p:nvSpPr>
        <p:spPr>
          <a:xfrm>
            <a:off x="370840" y="2232025"/>
            <a:ext cx="1257300" cy="1334135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3" name="Arc 7"/>
          <p:cNvSpPr/>
          <p:nvPr>
            <p:custDataLst>
              <p:tags r:id="rId19"/>
            </p:custDataLst>
          </p:nvPr>
        </p:nvSpPr>
        <p:spPr>
          <a:xfrm>
            <a:off x="370840" y="2232025"/>
            <a:ext cx="1257300" cy="1334135"/>
          </a:xfrm>
          <a:prstGeom prst="arc">
            <a:avLst>
              <a:gd name="adj1" fmla="val 19348155"/>
              <a:gd name="adj2" fmla="val 8179524"/>
            </a:avLst>
          </a:prstGeom>
          <a:ln w="1270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" name="Freeform 68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798830" y="2644775"/>
            <a:ext cx="400685" cy="509270"/>
          </a:xfrm>
          <a:custGeom>
            <a:avLst/>
            <a:gdLst>
              <a:gd name="T0" fmla="*/ 376 w 396"/>
              <a:gd name="T1" fmla="*/ 361 h 475"/>
              <a:gd name="T2" fmla="*/ 287 w 396"/>
              <a:gd name="T3" fmla="*/ 265 h 475"/>
              <a:gd name="T4" fmla="*/ 258 w 396"/>
              <a:gd name="T5" fmla="*/ 133 h 475"/>
              <a:gd name="T6" fmla="*/ 244 w 396"/>
              <a:gd name="T7" fmla="*/ 70 h 475"/>
              <a:gd name="T8" fmla="*/ 237 w 396"/>
              <a:gd name="T9" fmla="*/ 52 h 475"/>
              <a:gd name="T10" fmla="*/ 233 w 396"/>
              <a:gd name="T11" fmla="*/ 39 h 475"/>
              <a:gd name="T12" fmla="*/ 226 w 396"/>
              <a:gd name="T13" fmla="*/ 27 h 475"/>
              <a:gd name="T14" fmla="*/ 220 w 396"/>
              <a:gd name="T15" fmla="*/ 17 h 475"/>
              <a:gd name="T16" fmla="*/ 213 w 396"/>
              <a:gd name="T17" fmla="*/ 10 h 475"/>
              <a:gd name="T18" fmla="*/ 189 w 396"/>
              <a:gd name="T19" fmla="*/ 6 h 475"/>
              <a:gd name="T20" fmla="*/ 182 w 396"/>
              <a:gd name="T21" fmla="*/ 11 h 475"/>
              <a:gd name="T22" fmla="*/ 176 w 396"/>
              <a:gd name="T23" fmla="*/ 18 h 475"/>
              <a:gd name="T24" fmla="*/ 169 w 396"/>
              <a:gd name="T25" fmla="*/ 28 h 475"/>
              <a:gd name="T26" fmla="*/ 164 w 396"/>
              <a:gd name="T27" fmla="*/ 41 h 475"/>
              <a:gd name="T28" fmla="*/ 157 w 396"/>
              <a:gd name="T29" fmla="*/ 55 h 475"/>
              <a:gd name="T30" fmla="*/ 152 w 396"/>
              <a:gd name="T31" fmla="*/ 70 h 475"/>
              <a:gd name="T32" fmla="*/ 139 w 396"/>
              <a:gd name="T33" fmla="*/ 144 h 475"/>
              <a:gd name="T34" fmla="*/ 102 w 396"/>
              <a:gd name="T35" fmla="*/ 278 h 475"/>
              <a:gd name="T36" fmla="*/ 19 w 396"/>
              <a:gd name="T37" fmla="*/ 362 h 475"/>
              <a:gd name="T38" fmla="*/ 1 w 396"/>
              <a:gd name="T39" fmla="*/ 438 h 475"/>
              <a:gd name="T40" fmla="*/ 124 w 396"/>
              <a:gd name="T41" fmla="*/ 474 h 475"/>
              <a:gd name="T42" fmla="*/ 258 w 396"/>
              <a:gd name="T43" fmla="*/ 469 h 475"/>
              <a:gd name="T44" fmla="*/ 339 w 396"/>
              <a:gd name="T45" fmla="*/ 461 h 475"/>
              <a:gd name="T46" fmla="*/ 374 w 396"/>
              <a:gd name="T47" fmla="*/ 378 h 475"/>
              <a:gd name="T48" fmla="*/ 328 w 396"/>
              <a:gd name="T49" fmla="*/ 355 h 475"/>
              <a:gd name="T50" fmla="*/ 262 w 396"/>
              <a:gd name="T51" fmla="*/ 259 h 475"/>
              <a:gd name="T52" fmla="*/ 351 w 396"/>
              <a:gd name="T53" fmla="*/ 360 h 475"/>
              <a:gd name="T54" fmla="*/ 168 w 396"/>
              <a:gd name="T55" fmla="*/ 68 h 475"/>
              <a:gd name="T56" fmla="*/ 172 w 396"/>
              <a:gd name="T57" fmla="*/ 55 h 475"/>
              <a:gd name="T58" fmla="*/ 178 w 396"/>
              <a:gd name="T59" fmla="*/ 43 h 475"/>
              <a:gd name="T60" fmla="*/ 182 w 396"/>
              <a:gd name="T61" fmla="*/ 35 h 475"/>
              <a:gd name="T62" fmla="*/ 187 w 396"/>
              <a:gd name="T63" fmla="*/ 26 h 475"/>
              <a:gd name="T64" fmla="*/ 194 w 396"/>
              <a:gd name="T65" fmla="*/ 20 h 475"/>
              <a:gd name="T66" fmla="*/ 203 w 396"/>
              <a:gd name="T67" fmla="*/ 20 h 475"/>
              <a:gd name="T68" fmla="*/ 208 w 396"/>
              <a:gd name="T69" fmla="*/ 25 h 475"/>
              <a:gd name="T70" fmla="*/ 213 w 396"/>
              <a:gd name="T71" fmla="*/ 34 h 475"/>
              <a:gd name="T72" fmla="*/ 218 w 396"/>
              <a:gd name="T73" fmla="*/ 42 h 475"/>
              <a:gd name="T74" fmla="*/ 223 w 396"/>
              <a:gd name="T75" fmla="*/ 55 h 475"/>
              <a:gd name="T76" fmla="*/ 166 w 396"/>
              <a:gd name="T77" fmla="*/ 75 h 475"/>
              <a:gd name="T78" fmla="*/ 243 w 396"/>
              <a:gd name="T79" fmla="*/ 142 h 475"/>
              <a:gd name="T80" fmla="*/ 154 w 396"/>
              <a:gd name="T81" fmla="*/ 132 h 475"/>
              <a:gd name="T82" fmla="*/ 62 w 396"/>
              <a:gd name="T83" fmla="*/ 347 h 475"/>
              <a:gd name="T84" fmla="*/ 129 w 396"/>
              <a:gd name="T85" fmla="*/ 273 h 475"/>
              <a:gd name="T86" fmla="*/ 56 w 396"/>
              <a:gd name="T87" fmla="*/ 364 h 475"/>
              <a:gd name="T88" fmla="*/ 22 w 396"/>
              <a:gd name="T89" fmla="*/ 378 h 475"/>
              <a:gd name="T90" fmla="*/ 27 w 396"/>
              <a:gd name="T91" fmla="*/ 395 h 475"/>
              <a:gd name="T92" fmla="*/ 139 w 396"/>
              <a:gd name="T93" fmla="*/ 436 h 475"/>
              <a:gd name="T94" fmla="*/ 99 w 396"/>
              <a:gd name="T95" fmla="*/ 371 h 475"/>
              <a:gd name="T96" fmla="*/ 62 w 396"/>
              <a:gd name="T97" fmla="*/ 401 h 475"/>
              <a:gd name="T98" fmla="*/ 72 w 396"/>
              <a:gd name="T99" fmla="*/ 436 h 475"/>
              <a:gd name="T100" fmla="*/ 95 w 396"/>
              <a:gd name="T101" fmla="*/ 385 h 475"/>
              <a:gd name="T102" fmla="*/ 72 w 396"/>
              <a:gd name="T103" fmla="*/ 460 h 475"/>
              <a:gd name="T104" fmla="*/ 153 w 396"/>
              <a:gd name="T105" fmla="*/ 448 h 475"/>
              <a:gd name="T106" fmla="*/ 325 w 396"/>
              <a:gd name="T107" fmla="*/ 450 h 475"/>
              <a:gd name="T108" fmla="*/ 294 w 396"/>
              <a:gd name="T109" fmla="*/ 392 h 475"/>
              <a:gd name="T110" fmla="*/ 322 w 396"/>
              <a:gd name="T111" fmla="*/ 416 h 475"/>
              <a:gd name="T112" fmla="*/ 326 w 396"/>
              <a:gd name="T113" fmla="*/ 382 h 475"/>
              <a:gd name="T114" fmla="*/ 290 w 396"/>
              <a:gd name="T115" fmla="*/ 375 h 475"/>
              <a:gd name="T116" fmla="*/ 258 w 396"/>
              <a:gd name="T117" fmla="*/ 292 h 475"/>
              <a:gd name="T118" fmla="*/ 375 w 396"/>
              <a:gd name="T119" fmla="*/ 400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6" h="475">
                <a:moveTo>
                  <a:pt x="396" y="427"/>
                </a:moveTo>
                <a:lnTo>
                  <a:pt x="396" y="427"/>
                </a:lnTo>
                <a:lnTo>
                  <a:pt x="396" y="411"/>
                </a:lnTo>
                <a:lnTo>
                  <a:pt x="395" y="393"/>
                </a:lnTo>
                <a:lnTo>
                  <a:pt x="393" y="386"/>
                </a:lnTo>
                <a:lnTo>
                  <a:pt x="391" y="378"/>
                </a:lnTo>
                <a:lnTo>
                  <a:pt x="387" y="373"/>
                </a:lnTo>
                <a:lnTo>
                  <a:pt x="384" y="367"/>
                </a:lnTo>
                <a:lnTo>
                  <a:pt x="378" y="362"/>
                </a:lnTo>
                <a:lnTo>
                  <a:pt x="376" y="361"/>
                </a:lnTo>
                <a:lnTo>
                  <a:pt x="376" y="361"/>
                </a:lnTo>
                <a:lnTo>
                  <a:pt x="364" y="353"/>
                </a:lnTo>
                <a:lnTo>
                  <a:pt x="352" y="344"/>
                </a:lnTo>
                <a:lnTo>
                  <a:pt x="341" y="335"/>
                </a:lnTo>
                <a:lnTo>
                  <a:pt x="330" y="324"/>
                </a:lnTo>
                <a:lnTo>
                  <a:pt x="320" y="313"/>
                </a:lnTo>
                <a:lnTo>
                  <a:pt x="311" y="303"/>
                </a:lnTo>
                <a:lnTo>
                  <a:pt x="302" y="290"/>
                </a:lnTo>
                <a:lnTo>
                  <a:pt x="294" y="278"/>
                </a:lnTo>
                <a:lnTo>
                  <a:pt x="287" y="265"/>
                </a:lnTo>
                <a:lnTo>
                  <a:pt x="280" y="251"/>
                </a:lnTo>
                <a:lnTo>
                  <a:pt x="274" y="237"/>
                </a:lnTo>
                <a:lnTo>
                  <a:pt x="270" y="223"/>
                </a:lnTo>
                <a:lnTo>
                  <a:pt x="265" y="207"/>
                </a:lnTo>
                <a:lnTo>
                  <a:pt x="262" y="193"/>
                </a:lnTo>
                <a:lnTo>
                  <a:pt x="260" y="178"/>
                </a:lnTo>
                <a:lnTo>
                  <a:pt x="258" y="162"/>
                </a:lnTo>
                <a:lnTo>
                  <a:pt x="258" y="144"/>
                </a:lnTo>
                <a:lnTo>
                  <a:pt x="258" y="144"/>
                </a:lnTo>
                <a:lnTo>
                  <a:pt x="258" y="133"/>
                </a:lnTo>
                <a:lnTo>
                  <a:pt x="256" y="120"/>
                </a:lnTo>
                <a:lnTo>
                  <a:pt x="249" y="90"/>
                </a:lnTo>
                <a:lnTo>
                  <a:pt x="250" y="90"/>
                </a:lnTo>
                <a:lnTo>
                  <a:pt x="245" y="71"/>
                </a:lnTo>
                <a:lnTo>
                  <a:pt x="245" y="71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4" y="70"/>
                </a:lnTo>
                <a:lnTo>
                  <a:pt x="241" y="64"/>
                </a:lnTo>
                <a:lnTo>
                  <a:pt x="241" y="64"/>
                </a:lnTo>
                <a:lnTo>
                  <a:pt x="241" y="64"/>
                </a:lnTo>
                <a:lnTo>
                  <a:pt x="241" y="64"/>
                </a:lnTo>
                <a:lnTo>
                  <a:pt x="239" y="57"/>
                </a:lnTo>
                <a:lnTo>
                  <a:pt x="239" y="57"/>
                </a:lnTo>
                <a:lnTo>
                  <a:pt x="239" y="57"/>
                </a:lnTo>
                <a:lnTo>
                  <a:pt x="239" y="57"/>
                </a:lnTo>
                <a:lnTo>
                  <a:pt x="237" y="52"/>
                </a:lnTo>
                <a:lnTo>
                  <a:pt x="237" y="52"/>
                </a:lnTo>
                <a:lnTo>
                  <a:pt x="237" y="51"/>
                </a:lnTo>
                <a:lnTo>
                  <a:pt x="237" y="51"/>
                </a:lnTo>
                <a:lnTo>
                  <a:pt x="235" y="47"/>
                </a:lnTo>
                <a:lnTo>
                  <a:pt x="235" y="47"/>
                </a:lnTo>
                <a:lnTo>
                  <a:pt x="235" y="44"/>
                </a:lnTo>
                <a:lnTo>
                  <a:pt x="235" y="44"/>
                </a:lnTo>
                <a:lnTo>
                  <a:pt x="233" y="41"/>
                </a:lnTo>
                <a:lnTo>
                  <a:pt x="233" y="41"/>
                </a:lnTo>
                <a:lnTo>
                  <a:pt x="233" y="39"/>
                </a:lnTo>
                <a:lnTo>
                  <a:pt x="233" y="39"/>
                </a:lnTo>
                <a:lnTo>
                  <a:pt x="231" y="36"/>
                </a:lnTo>
                <a:lnTo>
                  <a:pt x="231" y="36"/>
                </a:lnTo>
                <a:lnTo>
                  <a:pt x="230" y="34"/>
                </a:lnTo>
                <a:lnTo>
                  <a:pt x="230" y="34"/>
                </a:lnTo>
                <a:lnTo>
                  <a:pt x="229" y="31"/>
                </a:lnTo>
                <a:lnTo>
                  <a:pt x="229" y="31"/>
                </a:lnTo>
                <a:lnTo>
                  <a:pt x="227" y="29"/>
                </a:lnTo>
                <a:lnTo>
                  <a:pt x="227" y="29"/>
                </a:lnTo>
                <a:lnTo>
                  <a:pt x="226" y="27"/>
                </a:lnTo>
                <a:lnTo>
                  <a:pt x="226" y="27"/>
                </a:lnTo>
                <a:lnTo>
                  <a:pt x="225" y="25"/>
                </a:lnTo>
                <a:lnTo>
                  <a:pt x="225" y="25"/>
                </a:lnTo>
                <a:lnTo>
                  <a:pt x="223" y="23"/>
                </a:lnTo>
                <a:lnTo>
                  <a:pt x="223" y="23"/>
                </a:lnTo>
                <a:lnTo>
                  <a:pt x="222" y="21"/>
                </a:lnTo>
                <a:lnTo>
                  <a:pt x="222" y="21"/>
                </a:lnTo>
                <a:lnTo>
                  <a:pt x="221" y="18"/>
                </a:lnTo>
                <a:lnTo>
                  <a:pt x="221" y="18"/>
                </a:lnTo>
                <a:lnTo>
                  <a:pt x="220" y="17"/>
                </a:lnTo>
                <a:lnTo>
                  <a:pt x="220" y="17"/>
                </a:lnTo>
                <a:lnTo>
                  <a:pt x="219" y="15"/>
                </a:lnTo>
                <a:lnTo>
                  <a:pt x="219" y="15"/>
                </a:lnTo>
                <a:lnTo>
                  <a:pt x="217" y="14"/>
                </a:lnTo>
                <a:lnTo>
                  <a:pt x="217" y="14"/>
                </a:lnTo>
                <a:lnTo>
                  <a:pt x="216" y="12"/>
                </a:lnTo>
                <a:lnTo>
                  <a:pt x="216" y="12"/>
                </a:lnTo>
                <a:lnTo>
                  <a:pt x="214" y="11"/>
                </a:lnTo>
                <a:lnTo>
                  <a:pt x="214" y="11"/>
                </a:lnTo>
                <a:lnTo>
                  <a:pt x="213" y="10"/>
                </a:lnTo>
                <a:lnTo>
                  <a:pt x="213" y="10"/>
                </a:lnTo>
                <a:lnTo>
                  <a:pt x="211" y="8"/>
                </a:lnTo>
                <a:lnTo>
                  <a:pt x="211" y="8"/>
                </a:lnTo>
                <a:lnTo>
                  <a:pt x="210" y="8"/>
                </a:lnTo>
                <a:lnTo>
                  <a:pt x="210" y="8"/>
                </a:lnTo>
                <a:lnTo>
                  <a:pt x="205" y="3"/>
                </a:lnTo>
                <a:lnTo>
                  <a:pt x="198" y="0"/>
                </a:lnTo>
                <a:lnTo>
                  <a:pt x="192" y="3"/>
                </a:lnTo>
                <a:lnTo>
                  <a:pt x="192" y="3"/>
                </a:lnTo>
                <a:lnTo>
                  <a:pt x="189" y="6"/>
                </a:lnTo>
                <a:lnTo>
                  <a:pt x="189" y="6"/>
                </a:lnTo>
                <a:lnTo>
                  <a:pt x="187" y="7"/>
                </a:lnTo>
                <a:lnTo>
                  <a:pt x="187" y="7"/>
                </a:lnTo>
                <a:lnTo>
                  <a:pt x="185" y="8"/>
                </a:lnTo>
                <a:lnTo>
                  <a:pt x="185" y="8"/>
                </a:lnTo>
                <a:lnTo>
                  <a:pt x="184" y="9"/>
                </a:lnTo>
                <a:lnTo>
                  <a:pt x="184" y="9"/>
                </a:lnTo>
                <a:lnTo>
                  <a:pt x="183" y="10"/>
                </a:lnTo>
                <a:lnTo>
                  <a:pt x="183" y="10"/>
                </a:lnTo>
                <a:lnTo>
                  <a:pt x="182" y="11"/>
                </a:lnTo>
                <a:lnTo>
                  <a:pt x="182" y="11"/>
                </a:lnTo>
                <a:lnTo>
                  <a:pt x="181" y="12"/>
                </a:lnTo>
                <a:lnTo>
                  <a:pt x="181" y="12"/>
                </a:lnTo>
                <a:lnTo>
                  <a:pt x="179" y="14"/>
                </a:lnTo>
                <a:lnTo>
                  <a:pt x="179" y="14"/>
                </a:lnTo>
                <a:lnTo>
                  <a:pt x="178" y="15"/>
                </a:lnTo>
                <a:lnTo>
                  <a:pt x="178" y="15"/>
                </a:lnTo>
                <a:lnTo>
                  <a:pt x="177" y="17"/>
                </a:lnTo>
                <a:lnTo>
                  <a:pt x="177" y="17"/>
                </a:lnTo>
                <a:lnTo>
                  <a:pt x="176" y="18"/>
                </a:lnTo>
                <a:lnTo>
                  <a:pt x="176" y="18"/>
                </a:lnTo>
                <a:lnTo>
                  <a:pt x="175" y="21"/>
                </a:lnTo>
                <a:lnTo>
                  <a:pt x="175" y="21"/>
                </a:lnTo>
                <a:lnTo>
                  <a:pt x="172" y="23"/>
                </a:lnTo>
                <a:lnTo>
                  <a:pt x="172" y="23"/>
                </a:lnTo>
                <a:lnTo>
                  <a:pt x="171" y="25"/>
                </a:lnTo>
                <a:lnTo>
                  <a:pt x="171" y="25"/>
                </a:lnTo>
                <a:lnTo>
                  <a:pt x="170" y="27"/>
                </a:lnTo>
                <a:lnTo>
                  <a:pt x="170" y="27"/>
                </a:lnTo>
                <a:lnTo>
                  <a:pt x="169" y="28"/>
                </a:lnTo>
                <a:lnTo>
                  <a:pt x="169" y="28"/>
                </a:lnTo>
                <a:lnTo>
                  <a:pt x="168" y="31"/>
                </a:lnTo>
                <a:lnTo>
                  <a:pt x="168" y="31"/>
                </a:lnTo>
                <a:lnTo>
                  <a:pt x="167" y="34"/>
                </a:lnTo>
                <a:lnTo>
                  <a:pt x="167" y="34"/>
                </a:lnTo>
                <a:lnTo>
                  <a:pt x="166" y="36"/>
                </a:lnTo>
                <a:lnTo>
                  <a:pt x="166" y="36"/>
                </a:lnTo>
                <a:lnTo>
                  <a:pt x="165" y="38"/>
                </a:lnTo>
                <a:lnTo>
                  <a:pt x="165" y="38"/>
                </a:lnTo>
                <a:lnTo>
                  <a:pt x="164" y="41"/>
                </a:lnTo>
                <a:lnTo>
                  <a:pt x="164" y="41"/>
                </a:lnTo>
                <a:lnTo>
                  <a:pt x="163" y="43"/>
                </a:lnTo>
                <a:lnTo>
                  <a:pt x="163" y="43"/>
                </a:lnTo>
                <a:lnTo>
                  <a:pt x="160" y="47"/>
                </a:lnTo>
                <a:lnTo>
                  <a:pt x="160" y="47"/>
                </a:lnTo>
                <a:lnTo>
                  <a:pt x="159" y="49"/>
                </a:lnTo>
                <a:lnTo>
                  <a:pt x="159" y="49"/>
                </a:lnTo>
                <a:lnTo>
                  <a:pt x="158" y="52"/>
                </a:lnTo>
                <a:lnTo>
                  <a:pt x="158" y="52"/>
                </a:lnTo>
                <a:lnTo>
                  <a:pt x="157" y="55"/>
                </a:lnTo>
                <a:lnTo>
                  <a:pt x="157" y="55"/>
                </a:lnTo>
                <a:lnTo>
                  <a:pt x="156" y="58"/>
                </a:lnTo>
                <a:lnTo>
                  <a:pt x="156" y="58"/>
                </a:lnTo>
                <a:lnTo>
                  <a:pt x="155" y="62"/>
                </a:lnTo>
                <a:lnTo>
                  <a:pt x="155" y="62"/>
                </a:lnTo>
                <a:lnTo>
                  <a:pt x="154" y="64"/>
                </a:lnTo>
                <a:lnTo>
                  <a:pt x="154" y="64"/>
                </a:lnTo>
                <a:lnTo>
                  <a:pt x="153" y="69"/>
                </a:lnTo>
                <a:lnTo>
                  <a:pt x="153" y="69"/>
                </a:lnTo>
                <a:lnTo>
                  <a:pt x="152" y="70"/>
                </a:lnTo>
                <a:lnTo>
                  <a:pt x="152" y="70"/>
                </a:lnTo>
                <a:lnTo>
                  <a:pt x="152" y="71"/>
                </a:lnTo>
                <a:lnTo>
                  <a:pt x="152" y="71"/>
                </a:lnTo>
                <a:lnTo>
                  <a:pt x="152" y="71"/>
                </a:lnTo>
                <a:lnTo>
                  <a:pt x="146" y="90"/>
                </a:lnTo>
                <a:lnTo>
                  <a:pt x="148" y="90"/>
                </a:lnTo>
                <a:lnTo>
                  <a:pt x="148" y="90"/>
                </a:lnTo>
                <a:lnTo>
                  <a:pt x="141" y="120"/>
                </a:lnTo>
                <a:lnTo>
                  <a:pt x="139" y="133"/>
                </a:lnTo>
                <a:lnTo>
                  <a:pt x="139" y="144"/>
                </a:lnTo>
                <a:lnTo>
                  <a:pt x="139" y="162"/>
                </a:lnTo>
                <a:lnTo>
                  <a:pt x="139" y="162"/>
                </a:lnTo>
                <a:lnTo>
                  <a:pt x="137" y="178"/>
                </a:lnTo>
                <a:lnTo>
                  <a:pt x="135" y="193"/>
                </a:lnTo>
                <a:lnTo>
                  <a:pt x="131" y="209"/>
                </a:lnTo>
                <a:lnTo>
                  <a:pt x="127" y="223"/>
                </a:lnTo>
                <a:lnTo>
                  <a:pt x="122" y="237"/>
                </a:lnTo>
                <a:lnTo>
                  <a:pt x="116" y="251"/>
                </a:lnTo>
                <a:lnTo>
                  <a:pt x="110" y="265"/>
                </a:lnTo>
                <a:lnTo>
                  <a:pt x="102" y="278"/>
                </a:lnTo>
                <a:lnTo>
                  <a:pt x="95" y="290"/>
                </a:lnTo>
                <a:lnTo>
                  <a:pt x="86" y="303"/>
                </a:lnTo>
                <a:lnTo>
                  <a:pt x="76" y="313"/>
                </a:lnTo>
                <a:lnTo>
                  <a:pt x="67" y="324"/>
                </a:lnTo>
                <a:lnTo>
                  <a:pt x="56" y="335"/>
                </a:lnTo>
                <a:lnTo>
                  <a:pt x="44" y="344"/>
                </a:lnTo>
                <a:lnTo>
                  <a:pt x="32" y="353"/>
                </a:lnTo>
                <a:lnTo>
                  <a:pt x="20" y="361"/>
                </a:lnTo>
                <a:lnTo>
                  <a:pt x="19" y="362"/>
                </a:lnTo>
                <a:lnTo>
                  <a:pt x="19" y="362"/>
                </a:lnTo>
                <a:lnTo>
                  <a:pt x="13" y="367"/>
                </a:lnTo>
                <a:lnTo>
                  <a:pt x="13" y="367"/>
                </a:lnTo>
                <a:lnTo>
                  <a:pt x="8" y="372"/>
                </a:lnTo>
                <a:lnTo>
                  <a:pt x="6" y="378"/>
                </a:lnTo>
                <a:lnTo>
                  <a:pt x="4" y="386"/>
                </a:lnTo>
                <a:lnTo>
                  <a:pt x="2" y="393"/>
                </a:lnTo>
                <a:lnTo>
                  <a:pt x="1" y="411"/>
                </a:lnTo>
                <a:lnTo>
                  <a:pt x="0" y="426"/>
                </a:lnTo>
                <a:lnTo>
                  <a:pt x="0" y="426"/>
                </a:lnTo>
                <a:lnTo>
                  <a:pt x="1" y="438"/>
                </a:lnTo>
                <a:lnTo>
                  <a:pt x="1" y="444"/>
                </a:lnTo>
                <a:lnTo>
                  <a:pt x="2" y="450"/>
                </a:lnTo>
                <a:lnTo>
                  <a:pt x="2" y="450"/>
                </a:lnTo>
                <a:lnTo>
                  <a:pt x="57" y="450"/>
                </a:lnTo>
                <a:lnTo>
                  <a:pt x="57" y="450"/>
                </a:lnTo>
                <a:lnTo>
                  <a:pt x="58" y="461"/>
                </a:lnTo>
                <a:lnTo>
                  <a:pt x="59" y="474"/>
                </a:lnTo>
                <a:lnTo>
                  <a:pt x="72" y="474"/>
                </a:lnTo>
                <a:lnTo>
                  <a:pt x="111" y="474"/>
                </a:lnTo>
                <a:lnTo>
                  <a:pt x="124" y="474"/>
                </a:lnTo>
                <a:lnTo>
                  <a:pt x="125" y="461"/>
                </a:lnTo>
                <a:lnTo>
                  <a:pt x="125" y="461"/>
                </a:lnTo>
                <a:lnTo>
                  <a:pt x="125" y="450"/>
                </a:lnTo>
                <a:lnTo>
                  <a:pt x="138" y="450"/>
                </a:lnTo>
                <a:lnTo>
                  <a:pt x="138" y="450"/>
                </a:lnTo>
                <a:lnTo>
                  <a:pt x="139" y="469"/>
                </a:lnTo>
                <a:lnTo>
                  <a:pt x="140" y="475"/>
                </a:lnTo>
                <a:lnTo>
                  <a:pt x="257" y="475"/>
                </a:lnTo>
                <a:lnTo>
                  <a:pt x="258" y="469"/>
                </a:lnTo>
                <a:lnTo>
                  <a:pt x="258" y="469"/>
                </a:lnTo>
                <a:lnTo>
                  <a:pt x="259" y="450"/>
                </a:lnTo>
                <a:lnTo>
                  <a:pt x="271" y="450"/>
                </a:lnTo>
                <a:lnTo>
                  <a:pt x="271" y="450"/>
                </a:lnTo>
                <a:lnTo>
                  <a:pt x="272" y="461"/>
                </a:lnTo>
                <a:lnTo>
                  <a:pt x="273" y="474"/>
                </a:lnTo>
                <a:lnTo>
                  <a:pt x="286" y="474"/>
                </a:lnTo>
                <a:lnTo>
                  <a:pt x="325" y="474"/>
                </a:lnTo>
                <a:lnTo>
                  <a:pt x="338" y="474"/>
                </a:lnTo>
                <a:lnTo>
                  <a:pt x="339" y="461"/>
                </a:lnTo>
                <a:lnTo>
                  <a:pt x="339" y="461"/>
                </a:lnTo>
                <a:lnTo>
                  <a:pt x="339" y="450"/>
                </a:lnTo>
                <a:lnTo>
                  <a:pt x="395" y="450"/>
                </a:lnTo>
                <a:lnTo>
                  <a:pt x="395" y="450"/>
                </a:lnTo>
                <a:lnTo>
                  <a:pt x="396" y="444"/>
                </a:lnTo>
                <a:lnTo>
                  <a:pt x="396" y="444"/>
                </a:lnTo>
                <a:lnTo>
                  <a:pt x="396" y="438"/>
                </a:lnTo>
                <a:lnTo>
                  <a:pt x="396" y="427"/>
                </a:lnTo>
                <a:lnTo>
                  <a:pt x="396" y="427"/>
                </a:lnTo>
                <a:close/>
                <a:moveTo>
                  <a:pt x="369" y="373"/>
                </a:moveTo>
                <a:lnTo>
                  <a:pt x="374" y="378"/>
                </a:lnTo>
                <a:lnTo>
                  <a:pt x="374" y="378"/>
                </a:lnTo>
                <a:lnTo>
                  <a:pt x="376" y="380"/>
                </a:lnTo>
                <a:lnTo>
                  <a:pt x="378" y="384"/>
                </a:lnTo>
                <a:lnTo>
                  <a:pt x="376" y="384"/>
                </a:lnTo>
                <a:lnTo>
                  <a:pt x="375" y="382"/>
                </a:lnTo>
                <a:lnTo>
                  <a:pt x="375" y="382"/>
                </a:lnTo>
                <a:lnTo>
                  <a:pt x="362" y="377"/>
                </a:lnTo>
                <a:lnTo>
                  <a:pt x="351" y="371"/>
                </a:lnTo>
                <a:lnTo>
                  <a:pt x="339" y="363"/>
                </a:lnTo>
                <a:lnTo>
                  <a:pt x="328" y="355"/>
                </a:lnTo>
                <a:lnTo>
                  <a:pt x="318" y="348"/>
                </a:lnTo>
                <a:lnTo>
                  <a:pt x="308" y="339"/>
                </a:lnTo>
                <a:lnTo>
                  <a:pt x="300" y="331"/>
                </a:lnTo>
                <a:lnTo>
                  <a:pt x="292" y="322"/>
                </a:lnTo>
                <a:lnTo>
                  <a:pt x="285" y="312"/>
                </a:lnTo>
                <a:lnTo>
                  <a:pt x="279" y="303"/>
                </a:lnTo>
                <a:lnTo>
                  <a:pt x="274" y="292"/>
                </a:lnTo>
                <a:lnTo>
                  <a:pt x="268" y="281"/>
                </a:lnTo>
                <a:lnTo>
                  <a:pt x="265" y="270"/>
                </a:lnTo>
                <a:lnTo>
                  <a:pt x="262" y="259"/>
                </a:lnTo>
                <a:lnTo>
                  <a:pt x="260" y="249"/>
                </a:lnTo>
                <a:lnTo>
                  <a:pt x="259" y="237"/>
                </a:lnTo>
                <a:lnTo>
                  <a:pt x="259" y="237"/>
                </a:lnTo>
                <a:lnTo>
                  <a:pt x="267" y="257"/>
                </a:lnTo>
                <a:lnTo>
                  <a:pt x="278" y="278"/>
                </a:lnTo>
                <a:lnTo>
                  <a:pt x="289" y="296"/>
                </a:lnTo>
                <a:lnTo>
                  <a:pt x="302" y="314"/>
                </a:lnTo>
                <a:lnTo>
                  <a:pt x="317" y="331"/>
                </a:lnTo>
                <a:lnTo>
                  <a:pt x="333" y="347"/>
                </a:lnTo>
                <a:lnTo>
                  <a:pt x="351" y="360"/>
                </a:lnTo>
                <a:lnTo>
                  <a:pt x="369" y="373"/>
                </a:lnTo>
                <a:lnTo>
                  <a:pt x="369" y="373"/>
                </a:lnTo>
                <a:close/>
                <a:moveTo>
                  <a:pt x="166" y="75"/>
                </a:moveTo>
                <a:lnTo>
                  <a:pt x="166" y="75"/>
                </a:lnTo>
                <a:lnTo>
                  <a:pt x="166" y="74"/>
                </a:lnTo>
                <a:lnTo>
                  <a:pt x="166" y="74"/>
                </a:lnTo>
                <a:lnTo>
                  <a:pt x="167" y="70"/>
                </a:lnTo>
                <a:lnTo>
                  <a:pt x="167" y="70"/>
                </a:lnTo>
                <a:lnTo>
                  <a:pt x="168" y="68"/>
                </a:lnTo>
                <a:lnTo>
                  <a:pt x="168" y="68"/>
                </a:lnTo>
                <a:lnTo>
                  <a:pt x="169" y="65"/>
                </a:lnTo>
                <a:lnTo>
                  <a:pt x="169" y="65"/>
                </a:lnTo>
                <a:lnTo>
                  <a:pt x="170" y="63"/>
                </a:lnTo>
                <a:lnTo>
                  <a:pt x="170" y="63"/>
                </a:lnTo>
                <a:lnTo>
                  <a:pt x="170" y="61"/>
                </a:lnTo>
                <a:lnTo>
                  <a:pt x="170" y="61"/>
                </a:lnTo>
                <a:lnTo>
                  <a:pt x="171" y="57"/>
                </a:lnTo>
                <a:lnTo>
                  <a:pt x="171" y="57"/>
                </a:lnTo>
                <a:lnTo>
                  <a:pt x="172" y="55"/>
                </a:lnTo>
                <a:lnTo>
                  <a:pt x="172" y="55"/>
                </a:lnTo>
                <a:lnTo>
                  <a:pt x="173" y="53"/>
                </a:lnTo>
                <a:lnTo>
                  <a:pt x="173" y="53"/>
                </a:lnTo>
                <a:lnTo>
                  <a:pt x="175" y="51"/>
                </a:lnTo>
                <a:lnTo>
                  <a:pt x="175" y="51"/>
                </a:lnTo>
                <a:lnTo>
                  <a:pt x="176" y="48"/>
                </a:lnTo>
                <a:lnTo>
                  <a:pt x="176" y="48"/>
                </a:lnTo>
                <a:lnTo>
                  <a:pt x="177" y="47"/>
                </a:lnTo>
                <a:lnTo>
                  <a:pt x="177" y="47"/>
                </a:lnTo>
                <a:lnTo>
                  <a:pt x="178" y="43"/>
                </a:lnTo>
                <a:lnTo>
                  <a:pt x="178" y="43"/>
                </a:lnTo>
                <a:lnTo>
                  <a:pt x="178" y="42"/>
                </a:lnTo>
                <a:lnTo>
                  <a:pt x="178" y="42"/>
                </a:lnTo>
                <a:lnTo>
                  <a:pt x="180" y="39"/>
                </a:lnTo>
                <a:lnTo>
                  <a:pt x="180" y="39"/>
                </a:lnTo>
                <a:lnTo>
                  <a:pt x="180" y="38"/>
                </a:lnTo>
                <a:lnTo>
                  <a:pt x="180" y="38"/>
                </a:lnTo>
                <a:lnTo>
                  <a:pt x="182" y="36"/>
                </a:lnTo>
                <a:lnTo>
                  <a:pt x="182" y="36"/>
                </a:lnTo>
                <a:lnTo>
                  <a:pt x="182" y="35"/>
                </a:lnTo>
                <a:lnTo>
                  <a:pt x="182" y="35"/>
                </a:lnTo>
                <a:lnTo>
                  <a:pt x="183" y="31"/>
                </a:lnTo>
                <a:lnTo>
                  <a:pt x="183" y="31"/>
                </a:lnTo>
                <a:lnTo>
                  <a:pt x="184" y="30"/>
                </a:lnTo>
                <a:lnTo>
                  <a:pt x="184" y="30"/>
                </a:lnTo>
                <a:lnTo>
                  <a:pt x="185" y="28"/>
                </a:lnTo>
                <a:lnTo>
                  <a:pt x="185" y="28"/>
                </a:lnTo>
                <a:lnTo>
                  <a:pt x="186" y="27"/>
                </a:lnTo>
                <a:lnTo>
                  <a:pt x="186" y="27"/>
                </a:lnTo>
                <a:lnTo>
                  <a:pt x="187" y="26"/>
                </a:lnTo>
                <a:lnTo>
                  <a:pt x="187" y="26"/>
                </a:lnTo>
                <a:lnTo>
                  <a:pt x="189" y="25"/>
                </a:lnTo>
                <a:lnTo>
                  <a:pt x="189" y="25"/>
                </a:lnTo>
                <a:lnTo>
                  <a:pt x="191" y="23"/>
                </a:lnTo>
                <a:lnTo>
                  <a:pt x="191" y="23"/>
                </a:lnTo>
                <a:lnTo>
                  <a:pt x="191" y="22"/>
                </a:lnTo>
                <a:lnTo>
                  <a:pt x="191" y="22"/>
                </a:lnTo>
                <a:lnTo>
                  <a:pt x="193" y="21"/>
                </a:lnTo>
                <a:lnTo>
                  <a:pt x="193" y="21"/>
                </a:lnTo>
                <a:lnTo>
                  <a:pt x="194" y="20"/>
                </a:lnTo>
                <a:lnTo>
                  <a:pt x="194" y="20"/>
                </a:lnTo>
                <a:lnTo>
                  <a:pt x="195" y="18"/>
                </a:lnTo>
                <a:lnTo>
                  <a:pt x="195" y="18"/>
                </a:lnTo>
                <a:lnTo>
                  <a:pt x="196" y="17"/>
                </a:lnTo>
                <a:lnTo>
                  <a:pt x="196" y="17"/>
                </a:lnTo>
                <a:lnTo>
                  <a:pt x="198" y="16"/>
                </a:lnTo>
                <a:lnTo>
                  <a:pt x="198" y="16"/>
                </a:lnTo>
                <a:lnTo>
                  <a:pt x="200" y="17"/>
                </a:lnTo>
                <a:lnTo>
                  <a:pt x="200" y="17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3" y="20"/>
                </a:lnTo>
                <a:lnTo>
                  <a:pt x="205" y="22"/>
                </a:lnTo>
                <a:lnTo>
                  <a:pt x="205" y="22"/>
                </a:lnTo>
                <a:lnTo>
                  <a:pt x="205" y="22"/>
                </a:lnTo>
                <a:lnTo>
                  <a:pt x="205" y="22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8" y="25"/>
                </a:lnTo>
                <a:lnTo>
                  <a:pt x="209" y="27"/>
                </a:lnTo>
                <a:lnTo>
                  <a:pt x="209" y="27"/>
                </a:lnTo>
                <a:lnTo>
                  <a:pt x="210" y="27"/>
                </a:lnTo>
                <a:lnTo>
                  <a:pt x="210" y="27"/>
                </a:lnTo>
                <a:lnTo>
                  <a:pt x="211" y="30"/>
                </a:lnTo>
                <a:lnTo>
                  <a:pt x="211" y="30"/>
                </a:lnTo>
                <a:lnTo>
                  <a:pt x="212" y="30"/>
                </a:lnTo>
                <a:lnTo>
                  <a:pt x="212" y="30"/>
                </a:lnTo>
                <a:lnTo>
                  <a:pt x="213" y="34"/>
                </a:lnTo>
                <a:lnTo>
                  <a:pt x="213" y="34"/>
                </a:lnTo>
                <a:lnTo>
                  <a:pt x="214" y="35"/>
                </a:lnTo>
                <a:lnTo>
                  <a:pt x="214" y="35"/>
                </a:lnTo>
                <a:lnTo>
                  <a:pt x="216" y="37"/>
                </a:lnTo>
                <a:lnTo>
                  <a:pt x="216" y="37"/>
                </a:lnTo>
                <a:lnTo>
                  <a:pt x="217" y="38"/>
                </a:lnTo>
                <a:lnTo>
                  <a:pt x="217" y="38"/>
                </a:lnTo>
                <a:lnTo>
                  <a:pt x="218" y="41"/>
                </a:lnTo>
                <a:lnTo>
                  <a:pt x="218" y="41"/>
                </a:lnTo>
                <a:lnTo>
                  <a:pt x="218" y="42"/>
                </a:lnTo>
                <a:lnTo>
                  <a:pt x="218" y="42"/>
                </a:lnTo>
                <a:lnTo>
                  <a:pt x="220" y="45"/>
                </a:lnTo>
                <a:lnTo>
                  <a:pt x="220" y="45"/>
                </a:lnTo>
                <a:lnTo>
                  <a:pt x="220" y="47"/>
                </a:lnTo>
                <a:lnTo>
                  <a:pt x="220" y="47"/>
                </a:lnTo>
                <a:lnTo>
                  <a:pt x="222" y="50"/>
                </a:lnTo>
                <a:lnTo>
                  <a:pt x="222" y="50"/>
                </a:lnTo>
                <a:lnTo>
                  <a:pt x="222" y="51"/>
                </a:lnTo>
                <a:lnTo>
                  <a:pt x="222" y="51"/>
                </a:lnTo>
                <a:lnTo>
                  <a:pt x="223" y="55"/>
                </a:lnTo>
                <a:lnTo>
                  <a:pt x="223" y="55"/>
                </a:lnTo>
                <a:lnTo>
                  <a:pt x="224" y="55"/>
                </a:lnTo>
                <a:lnTo>
                  <a:pt x="224" y="55"/>
                </a:lnTo>
                <a:lnTo>
                  <a:pt x="225" y="60"/>
                </a:lnTo>
                <a:lnTo>
                  <a:pt x="225" y="60"/>
                </a:lnTo>
                <a:lnTo>
                  <a:pt x="225" y="61"/>
                </a:lnTo>
                <a:lnTo>
                  <a:pt x="225" y="61"/>
                </a:lnTo>
                <a:lnTo>
                  <a:pt x="231" y="76"/>
                </a:lnTo>
                <a:lnTo>
                  <a:pt x="166" y="76"/>
                </a:lnTo>
                <a:lnTo>
                  <a:pt x="166" y="76"/>
                </a:lnTo>
                <a:lnTo>
                  <a:pt x="166" y="75"/>
                </a:lnTo>
                <a:lnTo>
                  <a:pt x="166" y="75"/>
                </a:lnTo>
                <a:close/>
                <a:moveTo>
                  <a:pt x="166" y="90"/>
                </a:moveTo>
                <a:lnTo>
                  <a:pt x="231" y="90"/>
                </a:lnTo>
                <a:lnTo>
                  <a:pt x="235" y="90"/>
                </a:lnTo>
                <a:lnTo>
                  <a:pt x="235" y="90"/>
                </a:lnTo>
                <a:lnTo>
                  <a:pt x="238" y="105"/>
                </a:lnTo>
                <a:lnTo>
                  <a:pt x="241" y="119"/>
                </a:lnTo>
                <a:lnTo>
                  <a:pt x="243" y="132"/>
                </a:lnTo>
                <a:lnTo>
                  <a:pt x="244" y="142"/>
                </a:lnTo>
                <a:lnTo>
                  <a:pt x="243" y="142"/>
                </a:lnTo>
                <a:lnTo>
                  <a:pt x="243" y="142"/>
                </a:lnTo>
                <a:lnTo>
                  <a:pt x="244" y="163"/>
                </a:lnTo>
                <a:lnTo>
                  <a:pt x="244" y="434"/>
                </a:lnTo>
                <a:lnTo>
                  <a:pt x="153" y="434"/>
                </a:lnTo>
                <a:lnTo>
                  <a:pt x="153" y="163"/>
                </a:lnTo>
                <a:lnTo>
                  <a:pt x="153" y="163"/>
                </a:lnTo>
                <a:lnTo>
                  <a:pt x="154" y="142"/>
                </a:lnTo>
                <a:lnTo>
                  <a:pt x="153" y="142"/>
                </a:lnTo>
                <a:lnTo>
                  <a:pt x="153" y="142"/>
                </a:lnTo>
                <a:lnTo>
                  <a:pt x="154" y="132"/>
                </a:lnTo>
                <a:lnTo>
                  <a:pt x="155" y="119"/>
                </a:lnTo>
                <a:lnTo>
                  <a:pt x="158" y="105"/>
                </a:lnTo>
                <a:lnTo>
                  <a:pt x="162" y="90"/>
                </a:lnTo>
                <a:lnTo>
                  <a:pt x="166" y="90"/>
                </a:lnTo>
                <a:close/>
                <a:moveTo>
                  <a:pt x="22" y="378"/>
                </a:moveTo>
                <a:lnTo>
                  <a:pt x="22" y="378"/>
                </a:lnTo>
                <a:lnTo>
                  <a:pt x="28" y="373"/>
                </a:lnTo>
                <a:lnTo>
                  <a:pt x="28" y="373"/>
                </a:lnTo>
                <a:lnTo>
                  <a:pt x="46" y="361"/>
                </a:lnTo>
                <a:lnTo>
                  <a:pt x="62" y="347"/>
                </a:lnTo>
                <a:lnTo>
                  <a:pt x="78" y="333"/>
                </a:lnTo>
                <a:lnTo>
                  <a:pt x="92" y="317"/>
                </a:lnTo>
                <a:lnTo>
                  <a:pt x="105" y="298"/>
                </a:lnTo>
                <a:lnTo>
                  <a:pt x="117" y="280"/>
                </a:lnTo>
                <a:lnTo>
                  <a:pt x="127" y="260"/>
                </a:lnTo>
                <a:lnTo>
                  <a:pt x="136" y="241"/>
                </a:lnTo>
                <a:lnTo>
                  <a:pt x="136" y="241"/>
                </a:lnTo>
                <a:lnTo>
                  <a:pt x="135" y="252"/>
                </a:lnTo>
                <a:lnTo>
                  <a:pt x="132" y="263"/>
                </a:lnTo>
                <a:lnTo>
                  <a:pt x="129" y="273"/>
                </a:lnTo>
                <a:lnTo>
                  <a:pt x="125" y="284"/>
                </a:lnTo>
                <a:lnTo>
                  <a:pt x="121" y="295"/>
                </a:lnTo>
                <a:lnTo>
                  <a:pt x="115" y="305"/>
                </a:lnTo>
                <a:lnTo>
                  <a:pt x="109" y="314"/>
                </a:lnTo>
                <a:lnTo>
                  <a:pt x="102" y="323"/>
                </a:lnTo>
                <a:lnTo>
                  <a:pt x="95" y="333"/>
                </a:lnTo>
                <a:lnTo>
                  <a:pt x="86" y="341"/>
                </a:lnTo>
                <a:lnTo>
                  <a:pt x="76" y="349"/>
                </a:lnTo>
                <a:lnTo>
                  <a:pt x="67" y="357"/>
                </a:lnTo>
                <a:lnTo>
                  <a:pt x="56" y="364"/>
                </a:lnTo>
                <a:lnTo>
                  <a:pt x="45" y="371"/>
                </a:lnTo>
                <a:lnTo>
                  <a:pt x="33" y="377"/>
                </a:lnTo>
                <a:lnTo>
                  <a:pt x="21" y="382"/>
                </a:lnTo>
                <a:lnTo>
                  <a:pt x="20" y="384"/>
                </a:lnTo>
                <a:lnTo>
                  <a:pt x="20" y="384"/>
                </a:lnTo>
                <a:lnTo>
                  <a:pt x="19" y="384"/>
                </a:lnTo>
                <a:lnTo>
                  <a:pt x="19" y="384"/>
                </a:lnTo>
                <a:lnTo>
                  <a:pt x="20" y="380"/>
                </a:lnTo>
                <a:lnTo>
                  <a:pt x="22" y="378"/>
                </a:lnTo>
                <a:lnTo>
                  <a:pt x="22" y="378"/>
                </a:lnTo>
                <a:close/>
                <a:moveTo>
                  <a:pt x="15" y="428"/>
                </a:moveTo>
                <a:lnTo>
                  <a:pt x="15" y="428"/>
                </a:lnTo>
                <a:lnTo>
                  <a:pt x="15" y="418"/>
                </a:lnTo>
                <a:lnTo>
                  <a:pt x="16" y="409"/>
                </a:lnTo>
                <a:lnTo>
                  <a:pt x="18" y="403"/>
                </a:lnTo>
                <a:lnTo>
                  <a:pt x="19" y="401"/>
                </a:lnTo>
                <a:lnTo>
                  <a:pt x="21" y="400"/>
                </a:lnTo>
                <a:lnTo>
                  <a:pt x="21" y="400"/>
                </a:lnTo>
                <a:lnTo>
                  <a:pt x="27" y="395"/>
                </a:lnTo>
                <a:lnTo>
                  <a:pt x="27" y="395"/>
                </a:lnTo>
                <a:lnTo>
                  <a:pt x="46" y="386"/>
                </a:lnTo>
                <a:lnTo>
                  <a:pt x="64" y="375"/>
                </a:lnTo>
                <a:lnTo>
                  <a:pt x="82" y="364"/>
                </a:lnTo>
                <a:lnTo>
                  <a:pt x="97" y="351"/>
                </a:lnTo>
                <a:lnTo>
                  <a:pt x="110" y="337"/>
                </a:lnTo>
                <a:lnTo>
                  <a:pt x="121" y="322"/>
                </a:lnTo>
                <a:lnTo>
                  <a:pt x="130" y="306"/>
                </a:lnTo>
                <a:lnTo>
                  <a:pt x="139" y="290"/>
                </a:lnTo>
                <a:lnTo>
                  <a:pt x="139" y="434"/>
                </a:lnTo>
                <a:lnTo>
                  <a:pt x="139" y="436"/>
                </a:lnTo>
                <a:lnTo>
                  <a:pt x="125" y="436"/>
                </a:lnTo>
                <a:lnTo>
                  <a:pt x="125" y="436"/>
                </a:lnTo>
                <a:lnTo>
                  <a:pt x="125" y="425"/>
                </a:lnTo>
                <a:lnTo>
                  <a:pt x="123" y="413"/>
                </a:lnTo>
                <a:lnTo>
                  <a:pt x="121" y="401"/>
                </a:lnTo>
                <a:lnTo>
                  <a:pt x="116" y="391"/>
                </a:lnTo>
                <a:lnTo>
                  <a:pt x="112" y="382"/>
                </a:lnTo>
                <a:lnTo>
                  <a:pt x="106" y="375"/>
                </a:lnTo>
                <a:lnTo>
                  <a:pt x="103" y="373"/>
                </a:lnTo>
                <a:lnTo>
                  <a:pt x="99" y="371"/>
                </a:lnTo>
                <a:lnTo>
                  <a:pt x="96" y="369"/>
                </a:lnTo>
                <a:lnTo>
                  <a:pt x="91" y="369"/>
                </a:lnTo>
                <a:lnTo>
                  <a:pt x="91" y="369"/>
                </a:lnTo>
                <a:lnTo>
                  <a:pt x="87" y="369"/>
                </a:lnTo>
                <a:lnTo>
                  <a:pt x="83" y="371"/>
                </a:lnTo>
                <a:lnTo>
                  <a:pt x="79" y="373"/>
                </a:lnTo>
                <a:lnTo>
                  <a:pt x="76" y="375"/>
                </a:lnTo>
                <a:lnTo>
                  <a:pt x="71" y="382"/>
                </a:lnTo>
                <a:lnTo>
                  <a:pt x="65" y="391"/>
                </a:lnTo>
                <a:lnTo>
                  <a:pt x="62" y="401"/>
                </a:lnTo>
                <a:lnTo>
                  <a:pt x="60" y="413"/>
                </a:lnTo>
                <a:lnTo>
                  <a:pt x="58" y="425"/>
                </a:lnTo>
                <a:lnTo>
                  <a:pt x="57" y="436"/>
                </a:lnTo>
                <a:lnTo>
                  <a:pt x="15" y="436"/>
                </a:lnTo>
                <a:lnTo>
                  <a:pt x="15" y="436"/>
                </a:lnTo>
                <a:lnTo>
                  <a:pt x="15" y="428"/>
                </a:lnTo>
                <a:lnTo>
                  <a:pt x="15" y="428"/>
                </a:lnTo>
                <a:close/>
                <a:moveTo>
                  <a:pt x="111" y="436"/>
                </a:moveTo>
                <a:lnTo>
                  <a:pt x="72" y="436"/>
                </a:lnTo>
                <a:lnTo>
                  <a:pt x="72" y="436"/>
                </a:lnTo>
                <a:lnTo>
                  <a:pt x="72" y="426"/>
                </a:lnTo>
                <a:lnTo>
                  <a:pt x="74" y="416"/>
                </a:lnTo>
                <a:lnTo>
                  <a:pt x="75" y="406"/>
                </a:lnTo>
                <a:lnTo>
                  <a:pt x="78" y="399"/>
                </a:lnTo>
                <a:lnTo>
                  <a:pt x="81" y="392"/>
                </a:lnTo>
                <a:lnTo>
                  <a:pt x="84" y="388"/>
                </a:lnTo>
                <a:lnTo>
                  <a:pt x="87" y="385"/>
                </a:lnTo>
                <a:lnTo>
                  <a:pt x="91" y="384"/>
                </a:lnTo>
                <a:lnTo>
                  <a:pt x="91" y="384"/>
                </a:lnTo>
                <a:lnTo>
                  <a:pt x="95" y="385"/>
                </a:lnTo>
                <a:lnTo>
                  <a:pt x="99" y="388"/>
                </a:lnTo>
                <a:lnTo>
                  <a:pt x="102" y="392"/>
                </a:lnTo>
                <a:lnTo>
                  <a:pt x="104" y="399"/>
                </a:lnTo>
                <a:lnTo>
                  <a:pt x="108" y="406"/>
                </a:lnTo>
                <a:lnTo>
                  <a:pt x="109" y="416"/>
                </a:lnTo>
                <a:lnTo>
                  <a:pt x="111" y="426"/>
                </a:lnTo>
                <a:lnTo>
                  <a:pt x="111" y="436"/>
                </a:lnTo>
                <a:lnTo>
                  <a:pt x="111" y="436"/>
                </a:lnTo>
                <a:close/>
                <a:moveTo>
                  <a:pt x="111" y="460"/>
                </a:moveTo>
                <a:lnTo>
                  <a:pt x="72" y="460"/>
                </a:lnTo>
                <a:lnTo>
                  <a:pt x="72" y="460"/>
                </a:lnTo>
                <a:lnTo>
                  <a:pt x="72" y="450"/>
                </a:lnTo>
                <a:lnTo>
                  <a:pt x="111" y="450"/>
                </a:lnTo>
                <a:lnTo>
                  <a:pt x="111" y="450"/>
                </a:lnTo>
                <a:lnTo>
                  <a:pt x="111" y="460"/>
                </a:lnTo>
                <a:lnTo>
                  <a:pt x="111" y="460"/>
                </a:lnTo>
                <a:close/>
                <a:moveTo>
                  <a:pt x="153" y="461"/>
                </a:moveTo>
                <a:lnTo>
                  <a:pt x="153" y="461"/>
                </a:lnTo>
                <a:lnTo>
                  <a:pt x="152" y="448"/>
                </a:lnTo>
                <a:lnTo>
                  <a:pt x="153" y="448"/>
                </a:lnTo>
                <a:lnTo>
                  <a:pt x="244" y="448"/>
                </a:lnTo>
                <a:lnTo>
                  <a:pt x="245" y="448"/>
                </a:lnTo>
                <a:lnTo>
                  <a:pt x="245" y="448"/>
                </a:lnTo>
                <a:lnTo>
                  <a:pt x="244" y="461"/>
                </a:lnTo>
                <a:lnTo>
                  <a:pt x="153" y="461"/>
                </a:lnTo>
                <a:close/>
                <a:moveTo>
                  <a:pt x="325" y="460"/>
                </a:moveTo>
                <a:lnTo>
                  <a:pt x="286" y="460"/>
                </a:lnTo>
                <a:lnTo>
                  <a:pt x="286" y="460"/>
                </a:lnTo>
                <a:lnTo>
                  <a:pt x="285" y="450"/>
                </a:lnTo>
                <a:lnTo>
                  <a:pt x="325" y="450"/>
                </a:lnTo>
                <a:lnTo>
                  <a:pt x="325" y="450"/>
                </a:lnTo>
                <a:lnTo>
                  <a:pt x="325" y="460"/>
                </a:lnTo>
                <a:lnTo>
                  <a:pt x="325" y="460"/>
                </a:lnTo>
                <a:close/>
                <a:moveTo>
                  <a:pt x="286" y="436"/>
                </a:moveTo>
                <a:lnTo>
                  <a:pt x="286" y="436"/>
                </a:lnTo>
                <a:lnTo>
                  <a:pt x="286" y="426"/>
                </a:lnTo>
                <a:lnTo>
                  <a:pt x="288" y="416"/>
                </a:lnTo>
                <a:lnTo>
                  <a:pt x="289" y="406"/>
                </a:lnTo>
                <a:lnTo>
                  <a:pt x="292" y="399"/>
                </a:lnTo>
                <a:lnTo>
                  <a:pt x="294" y="392"/>
                </a:lnTo>
                <a:lnTo>
                  <a:pt x="298" y="388"/>
                </a:lnTo>
                <a:lnTo>
                  <a:pt x="301" y="385"/>
                </a:lnTo>
                <a:lnTo>
                  <a:pt x="305" y="384"/>
                </a:lnTo>
                <a:lnTo>
                  <a:pt x="305" y="384"/>
                </a:lnTo>
                <a:lnTo>
                  <a:pt x="308" y="385"/>
                </a:lnTo>
                <a:lnTo>
                  <a:pt x="313" y="388"/>
                </a:lnTo>
                <a:lnTo>
                  <a:pt x="316" y="392"/>
                </a:lnTo>
                <a:lnTo>
                  <a:pt x="318" y="399"/>
                </a:lnTo>
                <a:lnTo>
                  <a:pt x="320" y="406"/>
                </a:lnTo>
                <a:lnTo>
                  <a:pt x="322" y="416"/>
                </a:lnTo>
                <a:lnTo>
                  <a:pt x="325" y="426"/>
                </a:lnTo>
                <a:lnTo>
                  <a:pt x="325" y="436"/>
                </a:lnTo>
                <a:lnTo>
                  <a:pt x="286" y="436"/>
                </a:lnTo>
                <a:close/>
                <a:moveTo>
                  <a:pt x="339" y="436"/>
                </a:moveTo>
                <a:lnTo>
                  <a:pt x="339" y="436"/>
                </a:lnTo>
                <a:lnTo>
                  <a:pt x="339" y="425"/>
                </a:lnTo>
                <a:lnTo>
                  <a:pt x="337" y="413"/>
                </a:lnTo>
                <a:lnTo>
                  <a:pt x="334" y="401"/>
                </a:lnTo>
                <a:lnTo>
                  <a:pt x="330" y="391"/>
                </a:lnTo>
                <a:lnTo>
                  <a:pt x="326" y="382"/>
                </a:lnTo>
                <a:lnTo>
                  <a:pt x="320" y="375"/>
                </a:lnTo>
                <a:lnTo>
                  <a:pt x="317" y="373"/>
                </a:lnTo>
                <a:lnTo>
                  <a:pt x="313" y="371"/>
                </a:lnTo>
                <a:lnTo>
                  <a:pt x="310" y="369"/>
                </a:lnTo>
                <a:lnTo>
                  <a:pt x="305" y="369"/>
                </a:lnTo>
                <a:lnTo>
                  <a:pt x="305" y="369"/>
                </a:lnTo>
                <a:lnTo>
                  <a:pt x="301" y="369"/>
                </a:lnTo>
                <a:lnTo>
                  <a:pt x="297" y="371"/>
                </a:lnTo>
                <a:lnTo>
                  <a:pt x="293" y="373"/>
                </a:lnTo>
                <a:lnTo>
                  <a:pt x="290" y="375"/>
                </a:lnTo>
                <a:lnTo>
                  <a:pt x="285" y="382"/>
                </a:lnTo>
                <a:lnTo>
                  <a:pt x="279" y="391"/>
                </a:lnTo>
                <a:lnTo>
                  <a:pt x="276" y="401"/>
                </a:lnTo>
                <a:lnTo>
                  <a:pt x="274" y="413"/>
                </a:lnTo>
                <a:lnTo>
                  <a:pt x="272" y="425"/>
                </a:lnTo>
                <a:lnTo>
                  <a:pt x="271" y="436"/>
                </a:lnTo>
                <a:lnTo>
                  <a:pt x="258" y="436"/>
                </a:lnTo>
                <a:lnTo>
                  <a:pt x="258" y="434"/>
                </a:lnTo>
                <a:lnTo>
                  <a:pt x="258" y="292"/>
                </a:lnTo>
                <a:lnTo>
                  <a:pt x="258" y="292"/>
                </a:lnTo>
                <a:lnTo>
                  <a:pt x="266" y="308"/>
                </a:lnTo>
                <a:lnTo>
                  <a:pt x="276" y="323"/>
                </a:lnTo>
                <a:lnTo>
                  <a:pt x="288" y="337"/>
                </a:lnTo>
                <a:lnTo>
                  <a:pt x="301" y="351"/>
                </a:lnTo>
                <a:lnTo>
                  <a:pt x="316" y="364"/>
                </a:lnTo>
                <a:lnTo>
                  <a:pt x="332" y="376"/>
                </a:lnTo>
                <a:lnTo>
                  <a:pt x="351" y="386"/>
                </a:lnTo>
                <a:lnTo>
                  <a:pt x="370" y="395"/>
                </a:lnTo>
                <a:lnTo>
                  <a:pt x="375" y="400"/>
                </a:lnTo>
                <a:lnTo>
                  <a:pt x="375" y="400"/>
                </a:lnTo>
                <a:lnTo>
                  <a:pt x="379" y="403"/>
                </a:lnTo>
                <a:lnTo>
                  <a:pt x="381" y="409"/>
                </a:lnTo>
                <a:lnTo>
                  <a:pt x="382" y="418"/>
                </a:lnTo>
                <a:lnTo>
                  <a:pt x="382" y="427"/>
                </a:lnTo>
                <a:lnTo>
                  <a:pt x="382" y="427"/>
                </a:lnTo>
                <a:lnTo>
                  <a:pt x="382" y="436"/>
                </a:lnTo>
                <a:lnTo>
                  <a:pt x="339" y="4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pPr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4" name="Oval 8"/>
          <p:cNvSpPr/>
          <p:nvPr>
            <p:custDataLst>
              <p:tags r:id="rId21"/>
            </p:custDataLst>
          </p:nvPr>
        </p:nvSpPr>
        <p:spPr>
          <a:xfrm>
            <a:off x="7266940" y="3284220"/>
            <a:ext cx="1400810" cy="1285240"/>
          </a:xfrm>
          <a:prstGeom prst="ellipse">
            <a:avLst/>
          </a:prstGeom>
          <a:noFill/>
          <a:ln w="1270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35" name="Arc 9"/>
          <p:cNvSpPr/>
          <p:nvPr>
            <p:custDataLst>
              <p:tags r:id="rId22"/>
            </p:custDataLst>
          </p:nvPr>
        </p:nvSpPr>
        <p:spPr>
          <a:xfrm>
            <a:off x="7270750" y="3263900"/>
            <a:ext cx="1397000" cy="1204595"/>
          </a:xfrm>
          <a:prstGeom prst="arc">
            <a:avLst>
              <a:gd name="adj1" fmla="val 16200000"/>
              <a:gd name="adj2" fmla="val 898106"/>
            </a:avLst>
          </a:prstGeom>
          <a:ln w="127000" cap="rnd">
            <a:solidFill>
              <a:srgbClr val="FFC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6" name="Freeform 70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7686675" y="3736975"/>
            <a:ext cx="560705" cy="467995"/>
          </a:xfrm>
          <a:custGeom>
            <a:avLst/>
            <a:gdLst>
              <a:gd name="T0" fmla="*/ 348 w 498"/>
              <a:gd name="T1" fmla="*/ 251 h 453"/>
              <a:gd name="T2" fmla="*/ 340 w 498"/>
              <a:gd name="T3" fmla="*/ 252 h 453"/>
              <a:gd name="T4" fmla="*/ 376 w 498"/>
              <a:gd name="T5" fmla="*/ 185 h 453"/>
              <a:gd name="T6" fmla="*/ 407 w 498"/>
              <a:gd name="T7" fmla="*/ 194 h 453"/>
              <a:gd name="T8" fmla="*/ 470 w 498"/>
              <a:gd name="T9" fmla="*/ 103 h 453"/>
              <a:gd name="T10" fmla="*/ 495 w 498"/>
              <a:gd name="T11" fmla="*/ 93 h 453"/>
              <a:gd name="T12" fmla="*/ 484 w 498"/>
              <a:gd name="T13" fmla="*/ 68 h 453"/>
              <a:gd name="T14" fmla="*/ 459 w 498"/>
              <a:gd name="T15" fmla="*/ 79 h 453"/>
              <a:gd name="T16" fmla="*/ 394 w 498"/>
              <a:gd name="T17" fmla="*/ 162 h 453"/>
              <a:gd name="T18" fmla="*/ 356 w 498"/>
              <a:gd name="T19" fmla="*/ 140 h 453"/>
              <a:gd name="T20" fmla="*/ 300 w 498"/>
              <a:gd name="T21" fmla="*/ 34 h 453"/>
              <a:gd name="T22" fmla="*/ 185 w 498"/>
              <a:gd name="T23" fmla="*/ 0 h 453"/>
              <a:gd name="T24" fmla="*/ 79 w 498"/>
              <a:gd name="T25" fmla="*/ 57 h 453"/>
              <a:gd name="T26" fmla="*/ 44 w 498"/>
              <a:gd name="T27" fmla="*/ 175 h 453"/>
              <a:gd name="T28" fmla="*/ 88 w 498"/>
              <a:gd name="T29" fmla="*/ 306 h 453"/>
              <a:gd name="T30" fmla="*/ 38 w 498"/>
              <a:gd name="T31" fmla="*/ 280 h 453"/>
              <a:gd name="T32" fmla="*/ 15 w 498"/>
              <a:gd name="T33" fmla="*/ 266 h 453"/>
              <a:gd name="T34" fmla="*/ 0 w 498"/>
              <a:gd name="T35" fmla="*/ 288 h 453"/>
              <a:gd name="T36" fmla="*/ 25 w 498"/>
              <a:gd name="T37" fmla="*/ 302 h 453"/>
              <a:gd name="T38" fmla="*/ 69 w 498"/>
              <a:gd name="T39" fmla="*/ 338 h 453"/>
              <a:gd name="T40" fmla="*/ 96 w 498"/>
              <a:gd name="T41" fmla="*/ 338 h 453"/>
              <a:gd name="T42" fmla="*/ 117 w 498"/>
              <a:gd name="T43" fmla="*/ 289 h 453"/>
              <a:gd name="T44" fmla="*/ 201 w 498"/>
              <a:gd name="T45" fmla="*/ 313 h 453"/>
              <a:gd name="T46" fmla="*/ 292 w 498"/>
              <a:gd name="T47" fmla="*/ 284 h 453"/>
              <a:gd name="T48" fmla="*/ 295 w 498"/>
              <a:gd name="T49" fmla="*/ 301 h 453"/>
              <a:gd name="T50" fmla="*/ 297 w 498"/>
              <a:gd name="T51" fmla="*/ 305 h 453"/>
              <a:gd name="T52" fmla="*/ 447 w 498"/>
              <a:gd name="T53" fmla="*/ 453 h 453"/>
              <a:gd name="T54" fmla="*/ 497 w 498"/>
              <a:gd name="T55" fmla="*/ 413 h 453"/>
              <a:gd name="T56" fmla="*/ 481 w 498"/>
              <a:gd name="T57" fmla="*/ 83 h 453"/>
              <a:gd name="T58" fmla="*/ 346 w 498"/>
              <a:gd name="T59" fmla="*/ 268 h 453"/>
              <a:gd name="T60" fmla="*/ 68 w 498"/>
              <a:gd name="T61" fmla="*/ 101 h 453"/>
              <a:gd name="T62" fmla="*/ 146 w 498"/>
              <a:gd name="T63" fmla="*/ 25 h 453"/>
              <a:gd name="T64" fmla="*/ 255 w 498"/>
              <a:gd name="T65" fmla="*/ 25 h 453"/>
              <a:gd name="T66" fmla="*/ 333 w 498"/>
              <a:gd name="T67" fmla="*/ 101 h 453"/>
              <a:gd name="T68" fmla="*/ 329 w 498"/>
              <a:gd name="T69" fmla="*/ 156 h 453"/>
              <a:gd name="T70" fmla="*/ 292 w 498"/>
              <a:gd name="T71" fmla="*/ 64 h 453"/>
              <a:gd name="T72" fmla="*/ 201 w 498"/>
              <a:gd name="T73" fmla="*/ 27 h 453"/>
              <a:gd name="T74" fmla="*/ 109 w 498"/>
              <a:gd name="T75" fmla="*/ 66 h 453"/>
              <a:gd name="T76" fmla="*/ 71 w 498"/>
              <a:gd name="T77" fmla="*/ 156 h 453"/>
              <a:gd name="T78" fmla="*/ 109 w 498"/>
              <a:gd name="T79" fmla="*/ 247 h 453"/>
              <a:gd name="T80" fmla="*/ 67 w 498"/>
              <a:gd name="T81" fmla="*/ 205 h 453"/>
              <a:gd name="T82" fmla="*/ 204 w 498"/>
              <a:gd name="T83" fmla="*/ 175 h 453"/>
              <a:gd name="T84" fmla="*/ 294 w 498"/>
              <a:gd name="T85" fmla="*/ 224 h 453"/>
              <a:gd name="T86" fmla="*/ 212 w 498"/>
              <a:gd name="T87" fmla="*/ 271 h 453"/>
              <a:gd name="T88" fmla="*/ 140 w 498"/>
              <a:gd name="T89" fmla="*/ 255 h 453"/>
              <a:gd name="T90" fmla="*/ 197 w 498"/>
              <a:gd name="T91" fmla="*/ 139 h 453"/>
              <a:gd name="T92" fmla="*/ 187 w 498"/>
              <a:gd name="T93" fmla="*/ 164 h 453"/>
              <a:gd name="T94" fmla="*/ 91 w 498"/>
              <a:gd name="T95" fmla="*/ 190 h 453"/>
              <a:gd name="T96" fmla="*/ 99 w 498"/>
              <a:gd name="T97" fmla="*/ 102 h 453"/>
              <a:gd name="T98" fmla="*/ 167 w 498"/>
              <a:gd name="T99" fmla="*/ 46 h 453"/>
              <a:gd name="T100" fmla="*/ 255 w 498"/>
              <a:gd name="T101" fmla="*/ 55 h 453"/>
              <a:gd name="T102" fmla="*/ 311 w 498"/>
              <a:gd name="T103" fmla="*/ 123 h 453"/>
              <a:gd name="T104" fmla="*/ 201 w 498"/>
              <a:gd name="T105" fmla="*/ 299 h 453"/>
              <a:gd name="T106" fmla="*/ 125 w 498"/>
              <a:gd name="T107" fmla="*/ 277 h 453"/>
              <a:gd name="T108" fmla="*/ 214 w 498"/>
              <a:gd name="T109" fmla="*/ 285 h 453"/>
              <a:gd name="T110" fmla="*/ 299 w 498"/>
              <a:gd name="T111" fmla="*/ 239 h 453"/>
              <a:gd name="T112" fmla="*/ 341 w 498"/>
              <a:gd name="T113" fmla="*/ 181 h 453"/>
              <a:gd name="T114" fmla="*/ 308 w 498"/>
              <a:gd name="T115" fmla="*/ 250 h 453"/>
              <a:gd name="T116" fmla="*/ 288 w 498"/>
              <a:gd name="T117" fmla="*/ 269 h 453"/>
              <a:gd name="T118" fmla="*/ 225 w 498"/>
              <a:gd name="T119" fmla="*/ 297 h 453"/>
              <a:gd name="T120" fmla="*/ 307 w 498"/>
              <a:gd name="T121" fmla="*/ 272 h 453"/>
              <a:gd name="T122" fmla="*/ 310 w 498"/>
              <a:gd name="T123" fmla="*/ 283 h 453"/>
              <a:gd name="T124" fmla="*/ 483 w 498"/>
              <a:gd name="T125" fmla="*/ 41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8" h="453">
                <a:moveTo>
                  <a:pt x="496" y="398"/>
                </a:moveTo>
                <a:lnTo>
                  <a:pt x="496" y="398"/>
                </a:lnTo>
                <a:lnTo>
                  <a:pt x="485" y="387"/>
                </a:lnTo>
                <a:lnTo>
                  <a:pt x="485" y="387"/>
                </a:lnTo>
                <a:lnTo>
                  <a:pt x="485" y="387"/>
                </a:lnTo>
                <a:lnTo>
                  <a:pt x="350" y="252"/>
                </a:lnTo>
                <a:lnTo>
                  <a:pt x="350" y="252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8" y="251"/>
                </a:lnTo>
                <a:lnTo>
                  <a:pt x="346" y="250"/>
                </a:lnTo>
                <a:lnTo>
                  <a:pt x="346" y="250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2" y="251"/>
                </a:lnTo>
                <a:lnTo>
                  <a:pt x="340" y="252"/>
                </a:lnTo>
                <a:lnTo>
                  <a:pt x="337" y="256"/>
                </a:lnTo>
                <a:lnTo>
                  <a:pt x="328" y="247"/>
                </a:lnTo>
                <a:lnTo>
                  <a:pt x="328" y="247"/>
                </a:lnTo>
                <a:lnTo>
                  <a:pt x="338" y="232"/>
                </a:lnTo>
                <a:lnTo>
                  <a:pt x="346" y="217"/>
                </a:lnTo>
                <a:lnTo>
                  <a:pt x="351" y="199"/>
                </a:lnTo>
                <a:lnTo>
                  <a:pt x="355" y="183"/>
                </a:lnTo>
                <a:lnTo>
                  <a:pt x="376" y="185"/>
                </a:lnTo>
                <a:lnTo>
                  <a:pt x="376" y="185"/>
                </a:lnTo>
                <a:lnTo>
                  <a:pt x="379" y="191"/>
                </a:lnTo>
                <a:lnTo>
                  <a:pt x="382" y="195"/>
                </a:lnTo>
                <a:lnTo>
                  <a:pt x="388" y="198"/>
                </a:lnTo>
                <a:lnTo>
                  <a:pt x="394" y="199"/>
                </a:lnTo>
                <a:lnTo>
                  <a:pt x="394" y="199"/>
                </a:lnTo>
                <a:lnTo>
                  <a:pt x="399" y="199"/>
                </a:lnTo>
                <a:lnTo>
                  <a:pt x="402" y="198"/>
                </a:lnTo>
                <a:lnTo>
                  <a:pt x="405" y="196"/>
                </a:lnTo>
                <a:lnTo>
                  <a:pt x="407" y="194"/>
                </a:lnTo>
                <a:lnTo>
                  <a:pt x="410" y="191"/>
                </a:lnTo>
                <a:lnTo>
                  <a:pt x="412" y="188"/>
                </a:lnTo>
                <a:lnTo>
                  <a:pt x="413" y="184"/>
                </a:lnTo>
                <a:lnTo>
                  <a:pt x="414" y="181"/>
                </a:lnTo>
                <a:lnTo>
                  <a:pt x="414" y="181"/>
                </a:lnTo>
                <a:lnTo>
                  <a:pt x="413" y="176"/>
                </a:lnTo>
                <a:lnTo>
                  <a:pt x="412" y="172"/>
                </a:lnTo>
                <a:lnTo>
                  <a:pt x="470" y="103"/>
                </a:lnTo>
                <a:lnTo>
                  <a:pt x="470" y="103"/>
                </a:lnTo>
                <a:lnTo>
                  <a:pt x="473" y="104"/>
                </a:lnTo>
                <a:lnTo>
                  <a:pt x="477" y="104"/>
                </a:lnTo>
                <a:lnTo>
                  <a:pt x="477" y="104"/>
                </a:lnTo>
                <a:lnTo>
                  <a:pt x="481" y="104"/>
                </a:lnTo>
                <a:lnTo>
                  <a:pt x="484" y="103"/>
                </a:lnTo>
                <a:lnTo>
                  <a:pt x="487" y="101"/>
                </a:lnTo>
                <a:lnTo>
                  <a:pt x="490" y="99"/>
                </a:lnTo>
                <a:lnTo>
                  <a:pt x="493" y="96"/>
                </a:lnTo>
                <a:lnTo>
                  <a:pt x="495" y="93"/>
                </a:lnTo>
                <a:lnTo>
                  <a:pt x="496" y="89"/>
                </a:lnTo>
                <a:lnTo>
                  <a:pt x="496" y="86"/>
                </a:lnTo>
                <a:lnTo>
                  <a:pt x="496" y="86"/>
                </a:lnTo>
                <a:lnTo>
                  <a:pt x="496" y="82"/>
                </a:lnTo>
                <a:lnTo>
                  <a:pt x="495" y="79"/>
                </a:lnTo>
                <a:lnTo>
                  <a:pt x="493" y="75"/>
                </a:lnTo>
                <a:lnTo>
                  <a:pt x="490" y="72"/>
                </a:lnTo>
                <a:lnTo>
                  <a:pt x="487" y="70"/>
                </a:lnTo>
                <a:lnTo>
                  <a:pt x="484" y="68"/>
                </a:lnTo>
                <a:lnTo>
                  <a:pt x="481" y="67"/>
                </a:lnTo>
                <a:lnTo>
                  <a:pt x="477" y="67"/>
                </a:lnTo>
                <a:lnTo>
                  <a:pt x="477" y="67"/>
                </a:lnTo>
                <a:lnTo>
                  <a:pt x="473" y="67"/>
                </a:lnTo>
                <a:lnTo>
                  <a:pt x="470" y="68"/>
                </a:lnTo>
                <a:lnTo>
                  <a:pt x="467" y="70"/>
                </a:lnTo>
                <a:lnTo>
                  <a:pt x="463" y="72"/>
                </a:lnTo>
                <a:lnTo>
                  <a:pt x="461" y="75"/>
                </a:lnTo>
                <a:lnTo>
                  <a:pt x="459" y="79"/>
                </a:lnTo>
                <a:lnTo>
                  <a:pt x="458" y="82"/>
                </a:lnTo>
                <a:lnTo>
                  <a:pt x="458" y="86"/>
                </a:lnTo>
                <a:lnTo>
                  <a:pt x="458" y="86"/>
                </a:lnTo>
                <a:lnTo>
                  <a:pt x="459" y="89"/>
                </a:lnTo>
                <a:lnTo>
                  <a:pt x="460" y="94"/>
                </a:lnTo>
                <a:lnTo>
                  <a:pt x="401" y="163"/>
                </a:lnTo>
                <a:lnTo>
                  <a:pt x="401" y="163"/>
                </a:lnTo>
                <a:lnTo>
                  <a:pt x="394" y="162"/>
                </a:lnTo>
                <a:lnTo>
                  <a:pt x="394" y="162"/>
                </a:lnTo>
                <a:lnTo>
                  <a:pt x="389" y="163"/>
                </a:lnTo>
                <a:lnTo>
                  <a:pt x="385" y="165"/>
                </a:lnTo>
                <a:lnTo>
                  <a:pt x="381" y="167"/>
                </a:lnTo>
                <a:lnTo>
                  <a:pt x="378" y="171"/>
                </a:lnTo>
                <a:lnTo>
                  <a:pt x="358" y="169"/>
                </a:lnTo>
                <a:lnTo>
                  <a:pt x="358" y="169"/>
                </a:lnTo>
                <a:lnTo>
                  <a:pt x="358" y="156"/>
                </a:lnTo>
                <a:lnTo>
                  <a:pt x="358" y="156"/>
                </a:lnTo>
                <a:lnTo>
                  <a:pt x="356" y="140"/>
                </a:lnTo>
                <a:lnTo>
                  <a:pt x="354" y="125"/>
                </a:lnTo>
                <a:lnTo>
                  <a:pt x="351" y="111"/>
                </a:lnTo>
                <a:lnTo>
                  <a:pt x="346" y="96"/>
                </a:lnTo>
                <a:lnTo>
                  <a:pt x="339" y="82"/>
                </a:lnTo>
                <a:lnTo>
                  <a:pt x="332" y="69"/>
                </a:lnTo>
                <a:lnTo>
                  <a:pt x="322" y="57"/>
                </a:lnTo>
                <a:lnTo>
                  <a:pt x="312" y="45"/>
                </a:lnTo>
                <a:lnTo>
                  <a:pt x="312" y="45"/>
                </a:lnTo>
                <a:lnTo>
                  <a:pt x="300" y="34"/>
                </a:lnTo>
                <a:lnTo>
                  <a:pt x="287" y="26"/>
                </a:lnTo>
                <a:lnTo>
                  <a:pt x="274" y="18"/>
                </a:lnTo>
                <a:lnTo>
                  <a:pt x="260" y="12"/>
                </a:lnTo>
                <a:lnTo>
                  <a:pt x="246" y="6"/>
                </a:lnTo>
                <a:lnTo>
                  <a:pt x="231" y="2"/>
                </a:lnTo>
                <a:lnTo>
                  <a:pt x="216" y="0"/>
                </a:lnTo>
                <a:lnTo>
                  <a:pt x="201" y="0"/>
                </a:lnTo>
                <a:lnTo>
                  <a:pt x="201" y="0"/>
                </a:lnTo>
                <a:lnTo>
                  <a:pt x="185" y="0"/>
                </a:lnTo>
                <a:lnTo>
                  <a:pt x="170" y="2"/>
                </a:lnTo>
                <a:lnTo>
                  <a:pt x="155" y="6"/>
                </a:lnTo>
                <a:lnTo>
                  <a:pt x="140" y="12"/>
                </a:lnTo>
                <a:lnTo>
                  <a:pt x="126" y="18"/>
                </a:lnTo>
                <a:lnTo>
                  <a:pt x="113" y="26"/>
                </a:lnTo>
                <a:lnTo>
                  <a:pt x="102" y="35"/>
                </a:lnTo>
                <a:lnTo>
                  <a:pt x="90" y="45"/>
                </a:lnTo>
                <a:lnTo>
                  <a:pt x="90" y="45"/>
                </a:lnTo>
                <a:lnTo>
                  <a:pt x="79" y="57"/>
                </a:lnTo>
                <a:lnTo>
                  <a:pt x="70" y="70"/>
                </a:lnTo>
                <a:lnTo>
                  <a:pt x="62" y="83"/>
                </a:lnTo>
                <a:lnTo>
                  <a:pt x="55" y="96"/>
                </a:lnTo>
                <a:lnTo>
                  <a:pt x="51" y="111"/>
                </a:lnTo>
                <a:lnTo>
                  <a:pt x="47" y="125"/>
                </a:lnTo>
                <a:lnTo>
                  <a:pt x="44" y="141"/>
                </a:lnTo>
                <a:lnTo>
                  <a:pt x="43" y="156"/>
                </a:lnTo>
                <a:lnTo>
                  <a:pt x="43" y="156"/>
                </a:lnTo>
                <a:lnTo>
                  <a:pt x="44" y="175"/>
                </a:lnTo>
                <a:lnTo>
                  <a:pt x="48" y="193"/>
                </a:lnTo>
                <a:lnTo>
                  <a:pt x="53" y="210"/>
                </a:lnTo>
                <a:lnTo>
                  <a:pt x="61" y="226"/>
                </a:lnTo>
                <a:lnTo>
                  <a:pt x="69" y="242"/>
                </a:lnTo>
                <a:lnTo>
                  <a:pt x="80" y="256"/>
                </a:lnTo>
                <a:lnTo>
                  <a:pt x="92" y="269"/>
                </a:lnTo>
                <a:lnTo>
                  <a:pt x="105" y="280"/>
                </a:lnTo>
                <a:lnTo>
                  <a:pt x="88" y="306"/>
                </a:lnTo>
                <a:lnTo>
                  <a:pt x="88" y="306"/>
                </a:lnTo>
                <a:lnTo>
                  <a:pt x="83" y="305"/>
                </a:lnTo>
                <a:lnTo>
                  <a:pt x="83" y="305"/>
                </a:lnTo>
                <a:lnTo>
                  <a:pt x="77" y="306"/>
                </a:lnTo>
                <a:lnTo>
                  <a:pt x="71" y="310"/>
                </a:lnTo>
                <a:lnTo>
                  <a:pt x="38" y="288"/>
                </a:lnTo>
                <a:lnTo>
                  <a:pt x="38" y="288"/>
                </a:lnTo>
                <a:lnTo>
                  <a:pt x="38" y="285"/>
                </a:lnTo>
                <a:lnTo>
                  <a:pt x="38" y="285"/>
                </a:lnTo>
                <a:lnTo>
                  <a:pt x="38" y="280"/>
                </a:lnTo>
                <a:lnTo>
                  <a:pt x="37" y="277"/>
                </a:lnTo>
                <a:lnTo>
                  <a:pt x="35" y="274"/>
                </a:lnTo>
                <a:lnTo>
                  <a:pt x="32" y="271"/>
                </a:lnTo>
                <a:lnTo>
                  <a:pt x="29" y="269"/>
                </a:lnTo>
                <a:lnTo>
                  <a:pt x="26" y="268"/>
                </a:lnTo>
                <a:lnTo>
                  <a:pt x="23" y="266"/>
                </a:lnTo>
                <a:lnTo>
                  <a:pt x="20" y="265"/>
                </a:lnTo>
                <a:lnTo>
                  <a:pt x="20" y="265"/>
                </a:lnTo>
                <a:lnTo>
                  <a:pt x="15" y="266"/>
                </a:lnTo>
                <a:lnTo>
                  <a:pt x="12" y="268"/>
                </a:lnTo>
                <a:lnTo>
                  <a:pt x="9" y="269"/>
                </a:lnTo>
                <a:lnTo>
                  <a:pt x="5" y="271"/>
                </a:lnTo>
                <a:lnTo>
                  <a:pt x="3" y="274"/>
                </a:lnTo>
                <a:lnTo>
                  <a:pt x="1" y="277"/>
                </a:lnTo>
                <a:lnTo>
                  <a:pt x="0" y="280"/>
                </a:lnTo>
                <a:lnTo>
                  <a:pt x="0" y="285"/>
                </a:lnTo>
                <a:lnTo>
                  <a:pt x="0" y="285"/>
                </a:lnTo>
                <a:lnTo>
                  <a:pt x="0" y="288"/>
                </a:lnTo>
                <a:lnTo>
                  <a:pt x="1" y="292"/>
                </a:lnTo>
                <a:lnTo>
                  <a:pt x="3" y="295"/>
                </a:lnTo>
                <a:lnTo>
                  <a:pt x="5" y="298"/>
                </a:lnTo>
                <a:lnTo>
                  <a:pt x="9" y="300"/>
                </a:lnTo>
                <a:lnTo>
                  <a:pt x="12" y="302"/>
                </a:lnTo>
                <a:lnTo>
                  <a:pt x="15" y="303"/>
                </a:lnTo>
                <a:lnTo>
                  <a:pt x="20" y="303"/>
                </a:lnTo>
                <a:lnTo>
                  <a:pt x="20" y="303"/>
                </a:lnTo>
                <a:lnTo>
                  <a:pt x="25" y="302"/>
                </a:lnTo>
                <a:lnTo>
                  <a:pt x="29" y="300"/>
                </a:lnTo>
                <a:lnTo>
                  <a:pt x="64" y="322"/>
                </a:lnTo>
                <a:lnTo>
                  <a:pt x="64" y="322"/>
                </a:lnTo>
                <a:lnTo>
                  <a:pt x="64" y="325"/>
                </a:lnTo>
                <a:lnTo>
                  <a:pt x="64" y="325"/>
                </a:lnTo>
                <a:lnTo>
                  <a:pt x="64" y="328"/>
                </a:lnTo>
                <a:lnTo>
                  <a:pt x="65" y="332"/>
                </a:lnTo>
                <a:lnTo>
                  <a:pt x="67" y="336"/>
                </a:lnTo>
                <a:lnTo>
                  <a:pt x="69" y="338"/>
                </a:lnTo>
                <a:lnTo>
                  <a:pt x="72" y="340"/>
                </a:lnTo>
                <a:lnTo>
                  <a:pt x="76" y="342"/>
                </a:lnTo>
                <a:lnTo>
                  <a:pt x="79" y="343"/>
                </a:lnTo>
                <a:lnTo>
                  <a:pt x="83" y="343"/>
                </a:lnTo>
                <a:lnTo>
                  <a:pt x="83" y="343"/>
                </a:lnTo>
                <a:lnTo>
                  <a:pt x="86" y="343"/>
                </a:lnTo>
                <a:lnTo>
                  <a:pt x="90" y="342"/>
                </a:lnTo>
                <a:lnTo>
                  <a:pt x="93" y="340"/>
                </a:lnTo>
                <a:lnTo>
                  <a:pt x="96" y="338"/>
                </a:lnTo>
                <a:lnTo>
                  <a:pt x="98" y="336"/>
                </a:lnTo>
                <a:lnTo>
                  <a:pt x="101" y="332"/>
                </a:lnTo>
                <a:lnTo>
                  <a:pt x="102" y="328"/>
                </a:lnTo>
                <a:lnTo>
                  <a:pt x="102" y="325"/>
                </a:lnTo>
                <a:lnTo>
                  <a:pt x="102" y="325"/>
                </a:lnTo>
                <a:lnTo>
                  <a:pt x="101" y="319"/>
                </a:lnTo>
                <a:lnTo>
                  <a:pt x="98" y="314"/>
                </a:lnTo>
                <a:lnTo>
                  <a:pt x="117" y="289"/>
                </a:lnTo>
                <a:lnTo>
                  <a:pt x="117" y="289"/>
                </a:lnTo>
                <a:lnTo>
                  <a:pt x="126" y="295"/>
                </a:lnTo>
                <a:lnTo>
                  <a:pt x="136" y="299"/>
                </a:lnTo>
                <a:lnTo>
                  <a:pt x="146" y="303"/>
                </a:lnTo>
                <a:lnTo>
                  <a:pt x="157" y="306"/>
                </a:lnTo>
                <a:lnTo>
                  <a:pt x="166" y="310"/>
                </a:lnTo>
                <a:lnTo>
                  <a:pt x="178" y="312"/>
                </a:lnTo>
                <a:lnTo>
                  <a:pt x="189" y="313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13" y="313"/>
                </a:lnTo>
                <a:lnTo>
                  <a:pt x="225" y="311"/>
                </a:lnTo>
                <a:lnTo>
                  <a:pt x="237" y="309"/>
                </a:lnTo>
                <a:lnTo>
                  <a:pt x="248" y="305"/>
                </a:lnTo>
                <a:lnTo>
                  <a:pt x="260" y="302"/>
                </a:lnTo>
                <a:lnTo>
                  <a:pt x="271" y="297"/>
                </a:lnTo>
                <a:lnTo>
                  <a:pt x="282" y="291"/>
                </a:lnTo>
                <a:lnTo>
                  <a:pt x="292" y="284"/>
                </a:lnTo>
                <a:lnTo>
                  <a:pt x="300" y="292"/>
                </a:lnTo>
                <a:lnTo>
                  <a:pt x="297" y="296"/>
                </a:lnTo>
                <a:lnTo>
                  <a:pt x="297" y="296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298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1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5" y="303"/>
                </a:lnTo>
                <a:lnTo>
                  <a:pt x="297" y="305"/>
                </a:lnTo>
                <a:lnTo>
                  <a:pt x="297" y="305"/>
                </a:lnTo>
                <a:lnTo>
                  <a:pt x="297" y="305"/>
                </a:lnTo>
                <a:lnTo>
                  <a:pt x="312" y="322"/>
                </a:lnTo>
                <a:lnTo>
                  <a:pt x="312" y="322"/>
                </a:lnTo>
                <a:lnTo>
                  <a:pt x="312" y="322"/>
                </a:lnTo>
                <a:lnTo>
                  <a:pt x="432" y="440"/>
                </a:lnTo>
                <a:lnTo>
                  <a:pt x="443" y="451"/>
                </a:lnTo>
                <a:lnTo>
                  <a:pt x="443" y="451"/>
                </a:lnTo>
                <a:lnTo>
                  <a:pt x="445" y="452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47" y="453"/>
                </a:lnTo>
                <a:lnTo>
                  <a:pt x="458" y="452"/>
                </a:lnTo>
                <a:lnTo>
                  <a:pt x="467" y="449"/>
                </a:lnTo>
                <a:lnTo>
                  <a:pt x="475" y="445"/>
                </a:lnTo>
                <a:lnTo>
                  <a:pt x="483" y="438"/>
                </a:lnTo>
                <a:lnTo>
                  <a:pt x="489" y="431"/>
                </a:lnTo>
                <a:lnTo>
                  <a:pt x="494" y="422"/>
                </a:lnTo>
                <a:lnTo>
                  <a:pt x="497" y="413"/>
                </a:lnTo>
                <a:lnTo>
                  <a:pt x="498" y="403"/>
                </a:lnTo>
                <a:lnTo>
                  <a:pt x="498" y="403"/>
                </a:lnTo>
                <a:lnTo>
                  <a:pt x="497" y="400"/>
                </a:lnTo>
                <a:lnTo>
                  <a:pt x="496" y="398"/>
                </a:lnTo>
                <a:lnTo>
                  <a:pt x="496" y="398"/>
                </a:lnTo>
                <a:close/>
                <a:moveTo>
                  <a:pt x="481" y="83"/>
                </a:moveTo>
                <a:lnTo>
                  <a:pt x="480" y="82"/>
                </a:lnTo>
                <a:lnTo>
                  <a:pt x="480" y="82"/>
                </a:lnTo>
                <a:lnTo>
                  <a:pt x="481" y="83"/>
                </a:lnTo>
                <a:lnTo>
                  <a:pt x="481" y="83"/>
                </a:lnTo>
                <a:close/>
                <a:moveTo>
                  <a:pt x="327" y="316"/>
                </a:moveTo>
                <a:lnTo>
                  <a:pt x="361" y="283"/>
                </a:lnTo>
                <a:lnTo>
                  <a:pt x="470" y="393"/>
                </a:lnTo>
                <a:lnTo>
                  <a:pt x="470" y="393"/>
                </a:lnTo>
                <a:lnTo>
                  <a:pt x="437" y="426"/>
                </a:lnTo>
                <a:lnTo>
                  <a:pt x="327" y="316"/>
                </a:lnTo>
                <a:close/>
                <a:moveTo>
                  <a:pt x="312" y="301"/>
                </a:moveTo>
                <a:lnTo>
                  <a:pt x="346" y="268"/>
                </a:lnTo>
                <a:lnTo>
                  <a:pt x="351" y="273"/>
                </a:lnTo>
                <a:lnTo>
                  <a:pt x="318" y="306"/>
                </a:lnTo>
                <a:lnTo>
                  <a:pt x="312" y="301"/>
                </a:lnTo>
                <a:close/>
                <a:moveTo>
                  <a:pt x="58" y="156"/>
                </a:moveTo>
                <a:lnTo>
                  <a:pt x="58" y="156"/>
                </a:lnTo>
                <a:lnTo>
                  <a:pt x="58" y="142"/>
                </a:lnTo>
                <a:lnTo>
                  <a:pt x="61" y="128"/>
                </a:lnTo>
                <a:lnTo>
                  <a:pt x="64" y="115"/>
                </a:lnTo>
                <a:lnTo>
                  <a:pt x="68" y="101"/>
                </a:lnTo>
                <a:lnTo>
                  <a:pt x="75" y="89"/>
                </a:lnTo>
                <a:lnTo>
                  <a:pt x="82" y="77"/>
                </a:lnTo>
                <a:lnTo>
                  <a:pt x="90" y="66"/>
                </a:lnTo>
                <a:lnTo>
                  <a:pt x="99" y="56"/>
                </a:lnTo>
                <a:lnTo>
                  <a:pt x="99" y="56"/>
                </a:lnTo>
                <a:lnTo>
                  <a:pt x="110" y="46"/>
                </a:lnTo>
                <a:lnTo>
                  <a:pt x="121" y="37"/>
                </a:lnTo>
                <a:lnTo>
                  <a:pt x="133" y="30"/>
                </a:lnTo>
                <a:lnTo>
                  <a:pt x="146" y="25"/>
                </a:lnTo>
                <a:lnTo>
                  <a:pt x="159" y="19"/>
                </a:lnTo>
                <a:lnTo>
                  <a:pt x="173" y="16"/>
                </a:lnTo>
                <a:lnTo>
                  <a:pt x="187" y="14"/>
                </a:lnTo>
                <a:lnTo>
                  <a:pt x="201" y="14"/>
                </a:lnTo>
                <a:lnTo>
                  <a:pt x="201" y="14"/>
                </a:lnTo>
                <a:lnTo>
                  <a:pt x="215" y="14"/>
                </a:lnTo>
                <a:lnTo>
                  <a:pt x="229" y="16"/>
                </a:lnTo>
                <a:lnTo>
                  <a:pt x="242" y="19"/>
                </a:lnTo>
                <a:lnTo>
                  <a:pt x="255" y="25"/>
                </a:lnTo>
                <a:lnTo>
                  <a:pt x="268" y="30"/>
                </a:lnTo>
                <a:lnTo>
                  <a:pt x="280" y="37"/>
                </a:lnTo>
                <a:lnTo>
                  <a:pt x="291" y="46"/>
                </a:lnTo>
                <a:lnTo>
                  <a:pt x="301" y="55"/>
                </a:lnTo>
                <a:lnTo>
                  <a:pt x="301" y="55"/>
                </a:lnTo>
                <a:lnTo>
                  <a:pt x="311" y="66"/>
                </a:lnTo>
                <a:lnTo>
                  <a:pt x="320" y="77"/>
                </a:lnTo>
                <a:lnTo>
                  <a:pt x="327" y="89"/>
                </a:lnTo>
                <a:lnTo>
                  <a:pt x="333" y="101"/>
                </a:lnTo>
                <a:lnTo>
                  <a:pt x="337" y="114"/>
                </a:lnTo>
                <a:lnTo>
                  <a:pt x="340" y="128"/>
                </a:lnTo>
                <a:lnTo>
                  <a:pt x="342" y="142"/>
                </a:lnTo>
                <a:lnTo>
                  <a:pt x="344" y="156"/>
                </a:lnTo>
                <a:lnTo>
                  <a:pt x="344" y="156"/>
                </a:lnTo>
                <a:lnTo>
                  <a:pt x="344" y="167"/>
                </a:lnTo>
                <a:lnTo>
                  <a:pt x="329" y="165"/>
                </a:lnTo>
                <a:lnTo>
                  <a:pt x="329" y="165"/>
                </a:lnTo>
                <a:lnTo>
                  <a:pt x="329" y="156"/>
                </a:lnTo>
                <a:lnTo>
                  <a:pt x="329" y="156"/>
                </a:lnTo>
                <a:lnTo>
                  <a:pt x="329" y="143"/>
                </a:lnTo>
                <a:lnTo>
                  <a:pt x="327" y="130"/>
                </a:lnTo>
                <a:lnTo>
                  <a:pt x="324" y="118"/>
                </a:lnTo>
                <a:lnTo>
                  <a:pt x="320" y="107"/>
                </a:lnTo>
                <a:lnTo>
                  <a:pt x="314" y="96"/>
                </a:lnTo>
                <a:lnTo>
                  <a:pt x="308" y="85"/>
                </a:lnTo>
                <a:lnTo>
                  <a:pt x="300" y="74"/>
                </a:lnTo>
                <a:lnTo>
                  <a:pt x="292" y="64"/>
                </a:lnTo>
                <a:lnTo>
                  <a:pt x="292" y="64"/>
                </a:lnTo>
                <a:lnTo>
                  <a:pt x="282" y="56"/>
                </a:lnTo>
                <a:lnTo>
                  <a:pt x="272" y="48"/>
                </a:lnTo>
                <a:lnTo>
                  <a:pt x="261" y="42"/>
                </a:lnTo>
                <a:lnTo>
                  <a:pt x="250" y="36"/>
                </a:lnTo>
                <a:lnTo>
                  <a:pt x="239" y="33"/>
                </a:lnTo>
                <a:lnTo>
                  <a:pt x="226" y="30"/>
                </a:lnTo>
                <a:lnTo>
                  <a:pt x="214" y="28"/>
                </a:lnTo>
                <a:lnTo>
                  <a:pt x="201" y="27"/>
                </a:lnTo>
                <a:lnTo>
                  <a:pt x="201" y="27"/>
                </a:lnTo>
                <a:lnTo>
                  <a:pt x="188" y="28"/>
                </a:lnTo>
                <a:lnTo>
                  <a:pt x="175" y="30"/>
                </a:lnTo>
                <a:lnTo>
                  <a:pt x="163" y="33"/>
                </a:lnTo>
                <a:lnTo>
                  <a:pt x="151" y="37"/>
                </a:lnTo>
                <a:lnTo>
                  <a:pt x="139" y="43"/>
                </a:lnTo>
                <a:lnTo>
                  <a:pt x="129" y="49"/>
                </a:lnTo>
                <a:lnTo>
                  <a:pt x="119" y="57"/>
                </a:lnTo>
                <a:lnTo>
                  <a:pt x="109" y="66"/>
                </a:lnTo>
                <a:lnTo>
                  <a:pt x="109" y="66"/>
                </a:lnTo>
                <a:lnTo>
                  <a:pt x="101" y="74"/>
                </a:lnTo>
                <a:lnTo>
                  <a:pt x="93" y="85"/>
                </a:lnTo>
                <a:lnTo>
                  <a:pt x="86" y="96"/>
                </a:lnTo>
                <a:lnTo>
                  <a:pt x="81" y="107"/>
                </a:lnTo>
                <a:lnTo>
                  <a:pt x="77" y="118"/>
                </a:lnTo>
                <a:lnTo>
                  <a:pt x="75" y="131"/>
                </a:lnTo>
                <a:lnTo>
                  <a:pt x="72" y="143"/>
                </a:lnTo>
                <a:lnTo>
                  <a:pt x="71" y="156"/>
                </a:lnTo>
                <a:lnTo>
                  <a:pt x="71" y="156"/>
                </a:lnTo>
                <a:lnTo>
                  <a:pt x="72" y="169"/>
                </a:lnTo>
                <a:lnTo>
                  <a:pt x="75" y="181"/>
                </a:lnTo>
                <a:lnTo>
                  <a:pt x="77" y="194"/>
                </a:lnTo>
                <a:lnTo>
                  <a:pt x="81" y="206"/>
                </a:lnTo>
                <a:lnTo>
                  <a:pt x="86" y="217"/>
                </a:lnTo>
                <a:lnTo>
                  <a:pt x="93" y="228"/>
                </a:lnTo>
                <a:lnTo>
                  <a:pt x="101" y="238"/>
                </a:lnTo>
                <a:lnTo>
                  <a:pt x="109" y="247"/>
                </a:lnTo>
                <a:lnTo>
                  <a:pt x="109" y="247"/>
                </a:lnTo>
                <a:lnTo>
                  <a:pt x="121" y="258"/>
                </a:lnTo>
                <a:lnTo>
                  <a:pt x="113" y="269"/>
                </a:lnTo>
                <a:lnTo>
                  <a:pt x="113" y="269"/>
                </a:lnTo>
                <a:lnTo>
                  <a:pt x="102" y="259"/>
                </a:lnTo>
                <a:lnTo>
                  <a:pt x="91" y="247"/>
                </a:lnTo>
                <a:lnTo>
                  <a:pt x="81" y="234"/>
                </a:lnTo>
                <a:lnTo>
                  <a:pt x="72" y="220"/>
                </a:lnTo>
                <a:lnTo>
                  <a:pt x="67" y="205"/>
                </a:lnTo>
                <a:lnTo>
                  <a:pt x="62" y="190"/>
                </a:lnTo>
                <a:lnTo>
                  <a:pt x="58" y="174"/>
                </a:lnTo>
                <a:lnTo>
                  <a:pt x="58" y="156"/>
                </a:lnTo>
                <a:lnTo>
                  <a:pt x="58" y="156"/>
                </a:lnTo>
                <a:close/>
                <a:moveTo>
                  <a:pt x="140" y="255"/>
                </a:moveTo>
                <a:lnTo>
                  <a:pt x="198" y="174"/>
                </a:lnTo>
                <a:lnTo>
                  <a:pt x="198" y="174"/>
                </a:lnTo>
                <a:lnTo>
                  <a:pt x="204" y="175"/>
                </a:lnTo>
                <a:lnTo>
                  <a:pt x="204" y="175"/>
                </a:lnTo>
                <a:lnTo>
                  <a:pt x="209" y="175"/>
                </a:lnTo>
                <a:lnTo>
                  <a:pt x="213" y="172"/>
                </a:lnTo>
                <a:lnTo>
                  <a:pt x="217" y="169"/>
                </a:lnTo>
                <a:lnTo>
                  <a:pt x="220" y="166"/>
                </a:lnTo>
                <a:lnTo>
                  <a:pt x="313" y="178"/>
                </a:lnTo>
                <a:lnTo>
                  <a:pt x="313" y="178"/>
                </a:lnTo>
                <a:lnTo>
                  <a:pt x="309" y="194"/>
                </a:lnTo>
                <a:lnTo>
                  <a:pt x="302" y="209"/>
                </a:lnTo>
                <a:lnTo>
                  <a:pt x="294" y="224"/>
                </a:lnTo>
                <a:lnTo>
                  <a:pt x="282" y="237"/>
                </a:lnTo>
                <a:lnTo>
                  <a:pt x="282" y="237"/>
                </a:lnTo>
                <a:lnTo>
                  <a:pt x="273" y="245"/>
                </a:lnTo>
                <a:lnTo>
                  <a:pt x="265" y="251"/>
                </a:lnTo>
                <a:lnTo>
                  <a:pt x="255" y="258"/>
                </a:lnTo>
                <a:lnTo>
                  <a:pt x="245" y="262"/>
                </a:lnTo>
                <a:lnTo>
                  <a:pt x="234" y="266"/>
                </a:lnTo>
                <a:lnTo>
                  <a:pt x="224" y="269"/>
                </a:lnTo>
                <a:lnTo>
                  <a:pt x="212" y="271"/>
                </a:lnTo>
                <a:lnTo>
                  <a:pt x="201" y="271"/>
                </a:lnTo>
                <a:lnTo>
                  <a:pt x="201" y="278"/>
                </a:lnTo>
                <a:lnTo>
                  <a:pt x="201" y="271"/>
                </a:lnTo>
                <a:lnTo>
                  <a:pt x="201" y="271"/>
                </a:lnTo>
                <a:lnTo>
                  <a:pt x="185" y="270"/>
                </a:lnTo>
                <a:lnTo>
                  <a:pt x="170" y="266"/>
                </a:lnTo>
                <a:lnTo>
                  <a:pt x="155" y="261"/>
                </a:lnTo>
                <a:lnTo>
                  <a:pt x="140" y="255"/>
                </a:lnTo>
                <a:lnTo>
                  <a:pt x="140" y="255"/>
                </a:lnTo>
                <a:close/>
                <a:moveTo>
                  <a:pt x="223" y="152"/>
                </a:moveTo>
                <a:lnTo>
                  <a:pt x="223" y="152"/>
                </a:lnTo>
                <a:lnTo>
                  <a:pt x="220" y="147"/>
                </a:lnTo>
                <a:lnTo>
                  <a:pt x="216" y="141"/>
                </a:lnTo>
                <a:lnTo>
                  <a:pt x="211" y="139"/>
                </a:lnTo>
                <a:lnTo>
                  <a:pt x="204" y="137"/>
                </a:lnTo>
                <a:lnTo>
                  <a:pt x="204" y="137"/>
                </a:lnTo>
                <a:lnTo>
                  <a:pt x="200" y="138"/>
                </a:lnTo>
                <a:lnTo>
                  <a:pt x="197" y="139"/>
                </a:lnTo>
                <a:lnTo>
                  <a:pt x="193" y="140"/>
                </a:lnTo>
                <a:lnTo>
                  <a:pt x="190" y="143"/>
                </a:lnTo>
                <a:lnTo>
                  <a:pt x="188" y="145"/>
                </a:lnTo>
                <a:lnTo>
                  <a:pt x="187" y="149"/>
                </a:lnTo>
                <a:lnTo>
                  <a:pt x="186" y="152"/>
                </a:lnTo>
                <a:lnTo>
                  <a:pt x="185" y="156"/>
                </a:lnTo>
                <a:lnTo>
                  <a:pt x="185" y="156"/>
                </a:lnTo>
                <a:lnTo>
                  <a:pt x="186" y="161"/>
                </a:lnTo>
                <a:lnTo>
                  <a:pt x="187" y="164"/>
                </a:lnTo>
                <a:lnTo>
                  <a:pt x="130" y="246"/>
                </a:lnTo>
                <a:lnTo>
                  <a:pt x="130" y="246"/>
                </a:lnTo>
                <a:lnTo>
                  <a:pt x="120" y="237"/>
                </a:lnTo>
                <a:lnTo>
                  <a:pt x="120" y="237"/>
                </a:lnTo>
                <a:lnTo>
                  <a:pt x="111" y="229"/>
                </a:lnTo>
                <a:lnTo>
                  <a:pt x="105" y="220"/>
                </a:lnTo>
                <a:lnTo>
                  <a:pt x="99" y="210"/>
                </a:lnTo>
                <a:lnTo>
                  <a:pt x="94" y="201"/>
                </a:lnTo>
                <a:lnTo>
                  <a:pt x="91" y="190"/>
                </a:lnTo>
                <a:lnTo>
                  <a:pt x="88" y="179"/>
                </a:lnTo>
                <a:lnTo>
                  <a:pt x="86" y="167"/>
                </a:lnTo>
                <a:lnTo>
                  <a:pt x="85" y="156"/>
                </a:lnTo>
                <a:lnTo>
                  <a:pt x="85" y="156"/>
                </a:lnTo>
                <a:lnTo>
                  <a:pt x="86" y="144"/>
                </a:lnTo>
                <a:lnTo>
                  <a:pt x="88" y="134"/>
                </a:lnTo>
                <a:lnTo>
                  <a:pt x="91" y="123"/>
                </a:lnTo>
                <a:lnTo>
                  <a:pt x="94" y="112"/>
                </a:lnTo>
                <a:lnTo>
                  <a:pt x="99" y="102"/>
                </a:lnTo>
                <a:lnTo>
                  <a:pt x="105" y="93"/>
                </a:lnTo>
                <a:lnTo>
                  <a:pt x="111" y="84"/>
                </a:lnTo>
                <a:lnTo>
                  <a:pt x="119" y="75"/>
                </a:lnTo>
                <a:lnTo>
                  <a:pt x="119" y="75"/>
                </a:lnTo>
                <a:lnTo>
                  <a:pt x="128" y="68"/>
                </a:lnTo>
                <a:lnTo>
                  <a:pt x="137" y="60"/>
                </a:lnTo>
                <a:lnTo>
                  <a:pt x="147" y="55"/>
                </a:lnTo>
                <a:lnTo>
                  <a:pt x="157" y="50"/>
                </a:lnTo>
                <a:lnTo>
                  <a:pt x="167" y="46"/>
                </a:lnTo>
                <a:lnTo>
                  <a:pt x="178" y="44"/>
                </a:lnTo>
                <a:lnTo>
                  <a:pt x="189" y="42"/>
                </a:lnTo>
                <a:lnTo>
                  <a:pt x="201" y="42"/>
                </a:lnTo>
                <a:lnTo>
                  <a:pt x="201" y="42"/>
                </a:lnTo>
                <a:lnTo>
                  <a:pt x="212" y="42"/>
                </a:lnTo>
                <a:lnTo>
                  <a:pt x="224" y="44"/>
                </a:lnTo>
                <a:lnTo>
                  <a:pt x="234" y="46"/>
                </a:lnTo>
                <a:lnTo>
                  <a:pt x="244" y="50"/>
                </a:lnTo>
                <a:lnTo>
                  <a:pt x="255" y="55"/>
                </a:lnTo>
                <a:lnTo>
                  <a:pt x="265" y="60"/>
                </a:lnTo>
                <a:lnTo>
                  <a:pt x="273" y="68"/>
                </a:lnTo>
                <a:lnTo>
                  <a:pt x="282" y="75"/>
                </a:lnTo>
                <a:lnTo>
                  <a:pt x="282" y="75"/>
                </a:lnTo>
                <a:lnTo>
                  <a:pt x="290" y="84"/>
                </a:lnTo>
                <a:lnTo>
                  <a:pt x="296" y="93"/>
                </a:lnTo>
                <a:lnTo>
                  <a:pt x="302" y="102"/>
                </a:lnTo>
                <a:lnTo>
                  <a:pt x="307" y="112"/>
                </a:lnTo>
                <a:lnTo>
                  <a:pt x="311" y="123"/>
                </a:lnTo>
                <a:lnTo>
                  <a:pt x="313" y="134"/>
                </a:lnTo>
                <a:lnTo>
                  <a:pt x="315" y="144"/>
                </a:lnTo>
                <a:lnTo>
                  <a:pt x="315" y="156"/>
                </a:lnTo>
                <a:lnTo>
                  <a:pt x="315" y="156"/>
                </a:lnTo>
                <a:lnTo>
                  <a:pt x="315" y="164"/>
                </a:lnTo>
                <a:lnTo>
                  <a:pt x="223" y="152"/>
                </a:lnTo>
                <a:close/>
                <a:moveTo>
                  <a:pt x="201" y="299"/>
                </a:moveTo>
                <a:lnTo>
                  <a:pt x="201" y="306"/>
                </a:lnTo>
                <a:lnTo>
                  <a:pt x="201" y="299"/>
                </a:lnTo>
                <a:lnTo>
                  <a:pt x="201" y="299"/>
                </a:lnTo>
                <a:lnTo>
                  <a:pt x="190" y="299"/>
                </a:lnTo>
                <a:lnTo>
                  <a:pt x="180" y="298"/>
                </a:lnTo>
                <a:lnTo>
                  <a:pt x="171" y="296"/>
                </a:lnTo>
                <a:lnTo>
                  <a:pt x="161" y="293"/>
                </a:lnTo>
                <a:lnTo>
                  <a:pt x="151" y="290"/>
                </a:lnTo>
                <a:lnTo>
                  <a:pt x="142" y="286"/>
                </a:lnTo>
                <a:lnTo>
                  <a:pt x="133" y="282"/>
                </a:lnTo>
                <a:lnTo>
                  <a:pt x="125" y="277"/>
                </a:lnTo>
                <a:lnTo>
                  <a:pt x="133" y="265"/>
                </a:lnTo>
                <a:lnTo>
                  <a:pt x="133" y="265"/>
                </a:lnTo>
                <a:lnTo>
                  <a:pt x="148" y="274"/>
                </a:lnTo>
                <a:lnTo>
                  <a:pt x="165" y="280"/>
                </a:lnTo>
                <a:lnTo>
                  <a:pt x="183" y="284"/>
                </a:lnTo>
                <a:lnTo>
                  <a:pt x="201" y="285"/>
                </a:lnTo>
                <a:lnTo>
                  <a:pt x="201" y="285"/>
                </a:lnTo>
                <a:lnTo>
                  <a:pt x="201" y="285"/>
                </a:lnTo>
                <a:lnTo>
                  <a:pt x="214" y="285"/>
                </a:lnTo>
                <a:lnTo>
                  <a:pt x="226" y="283"/>
                </a:lnTo>
                <a:lnTo>
                  <a:pt x="239" y="279"/>
                </a:lnTo>
                <a:lnTo>
                  <a:pt x="251" y="275"/>
                </a:lnTo>
                <a:lnTo>
                  <a:pt x="261" y="270"/>
                </a:lnTo>
                <a:lnTo>
                  <a:pt x="272" y="263"/>
                </a:lnTo>
                <a:lnTo>
                  <a:pt x="283" y="256"/>
                </a:lnTo>
                <a:lnTo>
                  <a:pt x="292" y="247"/>
                </a:lnTo>
                <a:lnTo>
                  <a:pt x="292" y="247"/>
                </a:lnTo>
                <a:lnTo>
                  <a:pt x="299" y="239"/>
                </a:lnTo>
                <a:lnTo>
                  <a:pt x="305" y="232"/>
                </a:lnTo>
                <a:lnTo>
                  <a:pt x="310" y="224"/>
                </a:lnTo>
                <a:lnTo>
                  <a:pt x="315" y="216"/>
                </a:lnTo>
                <a:lnTo>
                  <a:pt x="320" y="207"/>
                </a:lnTo>
                <a:lnTo>
                  <a:pt x="323" y="198"/>
                </a:lnTo>
                <a:lnTo>
                  <a:pt x="325" y="189"/>
                </a:lnTo>
                <a:lnTo>
                  <a:pt x="327" y="179"/>
                </a:lnTo>
                <a:lnTo>
                  <a:pt x="341" y="181"/>
                </a:lnTo>
                <a:lnTo>
                  <a:pt x="341" y="181"/>
                </a:lnTo>
                <a:lnTo>
                  <a:pt x="337" y="197"/>
                </a:lnTo>
                <a:lnTo>
                  <a:pt x="332" y="214"/>
                </a:lnTo>
                <a:lnTo>
                  <a:pt x="324" y="229"/>
                </a:lnTo>
                <a:lnTo>
                  <a:pt x="314" y="243"/>
                </a:lnTo>
                <a:lnTo>
                  <a:pt x="314" y="243"/>
                </a:lnTo>
                <a:lnTo>
                  <a:pt x="314" y="244"/>
                </a:lnTo>
                <a:lnTo>
                  <a:pt x="314" y="244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8" y="250"/>
                </a:lnTo>
                <a:lnTo>
                  <a:pt x="301" y="257"/>
                </a:lnTo>
                <a:lnTo>
                  <a:pt x="301" y="257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95" y="263"/>
                </a:lnTo>
                <a:lnTo>
                  <a:pt x="288" y="269"/>
                </a:lnTo>
                <a:lnTo>
                  <a:pt x="288" y="269"/>
                </a:lnTo>
                <a:lnTo>
                  <a:pt x="288" y="270"/>
                </a:lnTo>
                <a:lnTo>
                  <a:pt x="288" y="270"/>
                </a:lnTo>
                <a:lnTo>
                  <a:pt x="279" y="276"/>
                </a:lnTo>
                <a:lnTo>
                  <a:pt x="268" y="282"/>
                </a:lnTo>
                <a:lnTo>
                  <a:pt x="258" y="287"/>
                </a:lnTo>
                <a:lnTo>
                  <a:pt x="247" y="291"/>
                </a:lnTo>
                <a:lnTo>
                  <a:pt x="236" y="295"/>
                </a:lnTo>
                <a:lnTo>
                  <a:pt x="225" y="297"/>
                </a:lnTo>
                <a:lnTo>
                  <a:pt x="213" y="299"/>
                </a:lnTo>
                <a:lnTo>
                  <a:pt x="201" y="299"/>
                </a:lnTo>
                <a:lnTo>
                  <a:pt x="201" y="299"/>
                </a:lnTo>
                <a:close/>
                <a:moveTo>
                  <a:pt x="302" y="275"/>
                </a:moveTo>
                <a:lnTo>
                  <a:pt x="302" y="275"/>
                </a:lnTo>
                <a:lnTo>
                  <a:pt x="304" y="275"/>
                </a:lnTo>
                <a:lnTo>
                  <a:pt x="304" y="275"/>
                </a:lnTo>
                <a:lnTo>
                  <a:pt x="307" y="272"/>
                </a:lnTo>
                <a:lnTo>
                  <a:pt x="307" y="272"/>
                </a:lnTo>
                <a:lnTo>
                  <a:pt x="311" y="268"/>
                </a:lnTo>
                <a:lnTo>
                  <a:pt x="311" y="268"/>
                </a:lnTo>
                <a:lnTo>
                  <a:pt x="312" y="266"/>
                </a:lnTo>
                <a:lnTo>
                  <a:pt x="312" y="266"/>
                </a:lnTo>
                <a:lnTo>
                  <a:pt x="320" y="259"/>
                </a:lnTo>
                <a:lnTo>
                  <a:pt x="320" y="259"/>
                </a:lnTo>
                <a:lnTo>
                  <a:pt x="320" y="258"/>
                </a:lnTo>
                <a:lnTo>
                  <a:pt x="327" y="265"/>
                </a:lnTo>
                <a:lnTo>
                  <a:pt x="310" y="283"/>
                </a:lnTo>
                <a:lnTo>
                  <a:pt x="302" y="275"/>
                </a:lnTo>
                <a:close/>
                <a:moveTo>
                  <a:pt x="450" y="439"/>
                </a:moveTo>
                <a:lnTo>
                  <a:pt x="447" y="436"/>
                </a:lnTo>
                <a:lnTo>
                  <a:pt x="447" y="436"/>
                </a:lnTo>
                <a:lnTo>
                  <a:pt x="481" y="403"/>
                </a:lnTo>
                <a:lnTo>
                  <a:pt x="481" y="403"/>
                </a:lnTo>
                <a:lnTo>
                  <a:pt x="484" y="406"/>
                </a:lnTo>
                <a:lnTo>
                  <a:pt x="484" y="406"/>
                </a:lnTo>
                <a:lnTo>
                  <a:pt x="483" y="412"/>
                </a:lnTo>
                <a:lnTo>
                  <a:pt x="481" y="418"/>
                </a:lnTo>
                <a:lnTo>
                  <a:pt x="477" y="424"/>
                </a:lnTo>
                <a:lnTo>
                  <a:pt x="473" y="428"/>
                </a:lnTo>
                <a:lnTo>
                  <a:pt x="468" y="433"/>
                </a:lnTo>
                <a:lnTo>
                  <a:pt x="462" y="436"/>
                </a:lnTo>
                <a:lnTo>
                  <a:pt x="457" y="438"/>
                </a:lnTo>
                <a:lnTo>
                  <a:pt x="450" y="439"/>
                </a:lnTo>
                <a:lnTo>
                  <a:pt x="450" y="43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defTabSz="685800" latinLnBrk="1"/>
            <a:endParaRPr lang="ko-KR" altLang="en-US" sz="1350">
              <a:solidFill>
                <a:srgbClr val="FFC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24" name="click.wav"/>
          </p:stSnd>
        </p:sndAc>
      </p:transition>
    </mc:Choice>
    <mc:Fallback>
      <p:transition advTm="50000">
        <p:blinds/>
        <p:sndAc>
          <p:stSnd>
            <p:snd r:embed="rId2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2.08333E-7 -0.37129 L 2.08333E-7 -2.59259E-6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0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6" grpId="1" bldLvl="0" animBg="1"/>
      <p:bldP spid="5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3"/>
            </p:custDataLst>
          </p:nvPr>
        </p:nvSpPr>
        <p:spPr>
          <a:xfrm>
            <a:off x="1076544" y="310202"/>
            <a:ext cx="212698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4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5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6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9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1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2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8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0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2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3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4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7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16885" y="948055"/>
            <a:ext cx="5544185" cy="3980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5410" y="1229360"/>
            <a:ext cx="2762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后台登录，我们常用功能模块在</a:t>
            </a:r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我的桌面</a:t>
            </a:r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；根据用户需要，自主选择。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0" name="click.wav"/>
          </p:stSnd>
        </p:sndAc>
      </p:transition>
    </mc:Choice>
    <mc:Fallback>
      <p:transition advTm="50000">
        <p:blinds/>
        <p:sndAc>
          <p:stSnd>
            <p:snd r:embed="rId4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-12699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4"/>
            </p:custDataLst>
          </p:nvPr>
        </p:nvSpPr>
        <p:spPr>
          <a:xfrm>
            <a:off x="1181735" y="311150"/>
            <a:ext cx="1711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6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7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9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1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7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4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9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1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3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4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5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8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40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1"/>
            </p:custDataLst>
          </p:nvPr>
        </p:nvSpPr>
        <p:spPr>
          <a:xfrm>
            <a:off x="1081405" y="1190625"/>
            <a:ext cx="1325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、发工资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9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194310" y="2069465"/>
            <a:ext cx="323342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本框 3"/>
          <p:cNvSpPr txBox="1"/>
          <p:nvPr>
            <p:custDataLst>
              <p:tags r:id="rId44"/>
            </p:custDataLst>
          </p:nvPr>
        </p:nvSpPr>
        <p:spPr>
          <a:xfrm>
            <a:off x="4662805" y="984885"/>
            <a:ext cx="409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点击【立即发送】，进入工资列表界面，可以进行修改，编辑，删除.....操作。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756660" y="1797050"/>
            <a:ext cx="5374640" cy="191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圆角右箭头 4"/>
          <p:cNvSpPr/>
          <p:nvPr/>
        </p:nvSpPr>
        <p:spPr>
          <a:xfrm>
            <a:off x="3368040" y="1717675"/>
            <a:ext cx="441960" cy="60071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8116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、发公告文件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24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357505" y="2140585"/>
            <a:ext cx="3331845" cy="21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44"/>
            </p:custDataLst>
          </p:nvPr>
        </p:nvSpPr>
        <p:spPr>
          <a:xfrm>
            <a:off x="4784090" y="951865"/>
            <a:ext cx="42576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1、点击【立即发送】，即可公告的浏览，添加，删除。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2、公告添加或删除操作后，记得刷新下。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13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291965" y="2332990"/>
            <a:ext cx="4852035" cy="1054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圆角右箭头 5"/>
          <p:cNvSpPr/>
          <p:nvPr>
            <p:custDataLst>
              <p:tags r:id="rId47"/>
            </p:custDataLst>
          </p:nvPr>
        </p:nvSpPr>
        <p:spPr>
          <a:xfrm>
            <a:off x="3619500" y="2630805"/>
            <a:ext cx="751205" cy="459105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-12699" y="-30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828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、统计功能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17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242570" y="2334260"/>
            <a:ext cx="3881755" cy="21475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44"/>
            </p:custDataLst>
          </p:nvPr>
        </p:nvSpPr>
        <p:spPr>
          <a:xfrm>
            <a:off x="4589780" y="913765"/>
            <a:ext cx="4636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点击【立即发送】，出现统计功能界面；但是弹出对话框“此功能需要会员才能使用”；非会员此模块功能都限制使用了。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18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613910" y="2597785"/>
            <a:ext cx="4587875" cy="23247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圆角右箭头 5"/>
          <p:cNvSpPr/>
          <p:nvPr>
            <p:custDataLst>
              <p:tags r:id="rId47"/>
            </p:custDataLst>
          </p:nvPr>
        </p:nvSpPr>
        <p:spPr>
          <a:xfrm>
            <a:off x="4070350" y="2799715"/>
            <a:ext cx="643255" cy="539750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4"/>
            </p:custDataLst>
          </p:nvPr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5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6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8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9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10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6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3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8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30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2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3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4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7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9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40"/>
            </p:custDataLst>
          </p:nvPr>
        </p:nvSpPr>
        <p:spPr>
          <a:xfrm>
            <a:off x="1181735" y="311150"/>
            <a:ext cx="1829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1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、个人通知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25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95300" y="2075815"/>
            <a:ext cx="3267710" cy="20294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>
            <p:custDataLst>
              <p:tags r:id="rId44"/>
            </p:custDataLst>
          </p:nvPr>
        </p:nvSpPr>
        <p:spPr>
          <a:xfrm>
            <a:off x="4386580" y="791845"/>
            <a:ext cx="47447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点击【立即发送】，出现通知界面。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1、用户可根据日期查询“我发送的通知”或“我收到的通知”。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2、添加用户通知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3、删除用户通知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19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4191000" y="3001010"/>
            <a:ext cx="4940300" cy="13868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手杖形箭头 5"/>
          <p:cNvSpPr/>
          <p:nvPr>
            <p:custDataLst>
              <p:tags r:id="rId47"/>
            </p:custDataLst>
          </p:nvPr>
        </p:nvSpPr>
        <p:spPr>
          <a:xfrm>
            <a:off x="3731895" y="2350770"/>
            <a:ext cx="530860" cy="936625"/>
          </a:xfrm>
          <a:prstGeom prst="utur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8" name="click.wav"/>
          </p:stSnd>
        </p:sndAc>
      </p:transition>
    </mc:Choice>
    <mc:Fallback>
      <p:transition advTm="50000">
        <p:blinds/>
        <p:sndAc>
          <p:stSnd>
            <p:snd r:embed="rId48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_矩形 17"/>
          <p:cNvSpPr/>
          <p:nvPr>
            <p:custDataLst>
              <p:tags r:id="rId2"/>
            </p:custDataLst>
          </p:nvPr>
        </p:nvSpPr>
        <p:spPr>
          <a:xfrm>
            <a:off x="1" y="2240"/>
            <a:ext cx="9144001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3"/>
            </p:custDataLst>
          </p:nvPr>
        </p:nvSpPr>
        <p:spPr>
          <a:xfrm rot="2714615">
            <a:off x="417708" y="357970"/>
            <a:ext cx="290610" cy="2906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-12700" y="791701"/>
            <a:ext cx="91440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452485" y="67945"/>
            <a:ext cx="559435" cy="497840"/>
            <a:chOff x="3586163" y="1931445"/>
            <a:chExt cx="1971675" cy="1995609"/>
          </a:xfrm>
        </p:grpSpPr>
        <p:sp>
          <p:nvSpPr>
            <p:cNvPr id="37" name="Oval 92"/>
            <p:cNvSpPr/>
            <p:nvPr>
              <p:custDataLst>
                <p:tags r:id="rId4"/>
              </p:custDataLst>
            </p:nvPr>
          </p:nvSpPr>
          <p:spPr>
            <a:xfrm>
              <a:off x="3731317" y="2088568"/>
              <a:ext cx="1681367" cy="1681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1"/>
              <a:endParaRPr lang="ko-KR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Group 93"/>
            <p:cNvGrpSpPr/>
            <p:nvPr/>
          </p:nvGrpSpPr>
          <p:grpSpPr>
            <a:xfrm>
              <a:off x="3586163" y="1931445"/>
              <a:ext cx="1971675" cy="1995609"/>
              <a:chOff x="4943475" y="2471838"/>
              <a:chExt cx="2305050" cy="2333030"/>
            </a:xfrm>
          </p:grpSpPr>
          <p:sp>
            <p:nvSpPr>
              <p:cNvPr id="39" name="Line 699"/>
              <p:cNvSpPr>
                <a:spLocks noChangeShapeType="1"/>
              </p:cNvSpPr>
              <p:nvPr userDrawn="1">
                <p:custDataLst>
                  <p:tags r:id="rId5"/>
                </p:custDataLst>
              </p:nvPr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700"/>
              <p:cNvSpPr/>
              <p:nvPr userDrawn="1">
                <p:custDataLst>
                  <p:tags r:id="rId6"/>
                </p:custDataLst>
              </p:nvPr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01"/>
              <p:cNvSpPr/>
              <p:nvPr userDrawn="1">
                <p:custDataLst>
                  <p:tags r:id="rId7"/>
                </p:custDataLst>
              </p:nvPr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702"/>
              <p:cNvSpPr>
                <a:spLocks noChangeShapeType="1"/>
              </p:cNvSpPr>
              <p:nvPr userDrawn="1">
                <p:custDataLst>
                  <p:tags r:id="rId8"/>
                </p:custDataLst>
              </p:nvPr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703"/>
              <p:cNvSpPr/>
              <p:nvPr userDrawn="1">
                <p:custDataLst>
                  <p:tags r:id="rId9"/>
                </p:custDataLst>
              </p:nvPr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Line 704"/>
              <p:cNvSpPr>
                <a:spLocks noChangeShapeType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705"/>
              <p:cNvSpPr/>
              <p:nvPr userDrawn="1">
                <p:custDataLst>
                  <p:tags r:id="rId11"/>
                </p:custDataLst>
              </p:nvPr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706"/>
              <p:cNvSpPr/>
              <p:nvPr userDrawn="1">
                <p:custDataLst>
                  <p:tags r:id="rId12"/>
                </p:custDataLst>
              </p:nvPr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707"/>
              <p:cNvSpPr/>
              <p:nvPr userDrawn="1">
                <p:custDataLst>
                  <p:tags r:id="rId13"/>
                </p:custDataLst>
              </p:nvPr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708"/>
              <p:cNvSpPr/>
              <p:nvPr userDrawn="1">
                <p:custDataLst>
                  <p:tags r:id="rId14"/>
                </p:custDataLst>
              </p:nvPr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709"/>
              <p:cNvSpPr/>
              <p:nvPr userDrawn="1">
                <p:custDataLst>
                  <p:tags r:id="rId15"/>
                </p:custDataLst>
              </p:nvPr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7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Line 710"/>
              <p:cNvSpPr>
                <a:spLocks noChangeShapeType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Line 711"/>
              <p:cNvSpPr>
                <a:spLocks noChangeShapeType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Line 712"/>
              <p:cNvSpPr>
                <a:spLocks noChangeShapeType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Line 713"/>
              <p:cNvSpPr>
                <a:spLocks noChangeShapeType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" name="Line 714"/>
              <p:cNvSpPr>
                <a:spLocks noChangeShapeType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Line 715"/>
              <p:cNvSpPr>
                <a:spLocks noChangeShapeType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716"/>
              <p:cNvSpPr/>
              <p:nvPr userDrawn="1">
                <p:custDataLst>
                  <p:tags r:id="rId22"/>
                </p:custDataLst>
              </p:nvPr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Line 717"/>
              <p:cNvSpPr>
                <a:spLocks noChangeShapeType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Line 718"/>
              <p:cNvSpPr>
                <a:spLocks noChangeShapeType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Line 719"/>
              <p:cNvSpPr>
                <a:spLocks noChangeShapeType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Line 720"/>
              <p:cNvSpPr>
                <a:spLocks noChangeShapeType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Line 721"/>
              <p:cNvSpPr>
                <a:spLocks noChangeShapeType="1"/>
              </p:cNvSpPr>
              <p:nvPr userDrawn="1">
                <p:custDataLst>
                  <p:tags r:id="rId27"/>
                </p:custDataLst>
              </p:nvPr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722"/>
              <p:cNvSpPr/>
              <p:nvPr userDrawn="1">
                <p:custDataLst>
                  <p:tags r:id="rId28"/>
                </p:custDataLst>
              </p:nvPr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723"/>
              <p:cNvSpPr/>
              <p:nvPr userDrawn="1">
                <p:custDataLst>
                  <p:tags r:id="rId29"/>
                </p:custDataLst>
              </p:nvPr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Line 724"/>
              <p:cNvSpPr>
                <a:spLocks noChangeShapeType="1"/>
              </p:cNvSpPr>
              <p:nvPr userDrawn="1">
                <p:custDataLst>
                  <p:tags r:id="rId30"/>
                </p:custDataLst>
              </p:nvPr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Line 725"/>
              <p:cNvSpPr>
                <a:spLocks noChangeShapeType="1"/>
              </p:cNvSpPr>
              <p:nvPr userDrawn="1">
                <p:custDataLst>
                  <p:tags r:id="rId31"/>
                </p:custDataLst>
              </p:nvPr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726"/>
              <p:cNvSpPr/>
              <p:nvPr userDrawn="1">
                <p:custDataLst>
                  <p:tags r:id="rId32"/>
                </p:custDataLst>
              </p:nvPr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Line 728"/>
              <p:cNvSpPr>
                <a:spLocks noChangeShapeType="1"/>
              </p:cNvSpPr>
              <p:nvPr userDrawn="1">
                <p:custDataLst>
                  <p:tags r:id="rId33"/>
                </p:custDataLst>
              </p:nvPr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729"/>
              <p:cNvSpPr/>
              <p:nvPr userDrawn="1">
                <p:custDataLst>
                  <p:tags r:id="rId34"/>
                </p:custDataLst>
              </p:nvPr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730"/>
              <p:cNvSpPr/>
              <p:nvPr userDrawn="1">
                <p:custDataLst>
                  <p:tags r:id="rId35"/>
                </p:custDataLst>
              </p:nvPr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6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Freeform 731"/>
              <p:cNvSpPr/>
              <p:nvPr userDrawn="1">
                <p:custDataLst>
                  <p:tags r:id="rId36"/>
                </p:custDataLst>
              </p:nvPr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Line 732"/>
              <p:cNvSpPr>
                <a:spLocks noChangeShapeType="1"/>
              </p:cNvSpPr>
              <p:nvPr userDrawn="1">
                <p:custDataLst>
                  <p:tags r:id="rId37"/>
                </p:custDataLst>
              </p:nvPr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Line 733"/>
              <p:cNvSpPr>
                <a:spLocks noChangeShapeType="1"/>
              </p:cNvSpPr>
              <p:nvPr userDrawn="1">
                <p:custDataLst>
                  <p:tags r:id="rId38"/>
                </p:custDataLst>
              </p:nvPr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rgbClr val="FFC000">
                    <a:alpha val="50000"/>
                  </a:srgb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685800" latinLnBrk="1"/>
                <a:endParaRPr lang="ko-KR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文本框 2"/>
          <p:cNvSpPr txBox="1"/>
          <p:nvPr>
            <p:custDataLst>
              <p:tags r:id="rId39"/>
            </p:custDataLst>
          </p:nvPr>
        </p:nvSpPr>
        <p:spPr>
          <a:xfrm>
            <a:off x="1181735" y="311150"/>
            <a:ext cx="1863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一、</a:t>
            </a:r>
            <a:r>
              <a:rPr lang="zh-CN" altLang="en-US">
                <a:solidFill>
                  <a:srgbClr val="FFC000"/>
                </a:solidFill>
                <a:cs typeface="+mn-ea"/>
                <a:sym typeface="+mn-lt"/>
              </a:rPr>
              <a:t>我的桌面</a:t>
            </a:r>
            <a:endParaRPr lang="zh-CN" altLang="en-US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40"/>
            </p:custDataLst>
          </p:nvPr>
        </p:nvSpPr>
        <p:spPr>
          <a:xfrm>
            <a:off x="871220" y="1190625"/>
            <a:ext cx="18910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、会员升级</a:t>
            </a:r>
            <a:endParaRPr lang="zh-CN" alt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26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76860" y="2291080"/>
            <a:ext cx="3080385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528820" y="996315"/>
            <a:ext cx="4246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点击【立即升级】，进入会员升级界面。</a:t>
            </a:r>
            <a:endParaRPr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扫码升级为VIP会员</a:t>
            </a:r>
            <a:endParaRPr lang="en-US" smtClean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0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716780" y="2005965"/>
            <a:ext cx="4295140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右箭头 5"/>
          <p:cNvSpPr/>
          <p:nvPr>
            <p:custDataLst>
              <p:tags r:id="rId45"/>
            </p:custDataLst>
          </p:nvPr>
        </p:nvSpPr>
        <p:spPr>
          <a:xfrm>
            <a:off x="3349625" y="2905760"/>
            <a:ext cx="1416050" cy="13906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50000">
        <p:blinds/>
        <p:sndAc>
          <p:stSnd>
            <p:snd r:embed="rId46" name="click.wav"/>
          </p:stSnd>
        </p:sndAc>
      </p:transition>
    </mc:Choice>
    <mc:Fallback>
      <p:transition advTm="50000">
        <p:blinds/>
        <p:sndAc>
          <p:stSnd>
            <p:snd r:embed="rId4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KSO_WM_FULL_TEXT_BEAUTIFY_COPY_ID" val="35"/>
</p:tagLst>
</file>

<file path=ppt/tags/tag100.xml><?xml version="1.0" encoding="utf-8"?>
<p:tagLst xmlns:p="http://schemas.openxmlformats.org/presentationml/2006/main">
  <p:tag name="KSO_WM_FULL_TEXT_BEAUTIFY_COPY_ID" val="42"/>
</p:tagLst>
</file>

<file path=ppt/tags/tag101.xml><?xml version="1.0" encoding="utf-8"?>
<p:tagLst xmlns:p="http://schemas.openxmlformats.org/presentationml/2006/main">
  <p:tag name="KSO_WM_FULL_TEXT_BEAUTIFY_COPY_ID" val="43"/>
</p:tagLst>
</file>

<file path=ppt/tags/tag102.xml><?xml version="1.0" encoding="utf-8"?>
<p:tagLst xmlns:p="http://schemas.openxmlformats.org/presentationml/2006/main">
  <p:tag name="KSO_WM_FULL_TEXT_BEAUTIFY_COPY_ID" val="44"/>
</p:tagLst>
</file>

<file path=ppt/tags/tag103.xml><?xml version="1.0" encoding="utf-8"?>
<p:tagLst xmlns:p="http://schemas.openxmlformats.org/presentationml/2006/main">
  <p:tag name="KSO_WM_FULL_TEXT_BEAUTIFY_COPY_ID" val="45"/>
</p:tagLst>
</file>

<file path=ppt/tags/tag104.xml><?xml version="1.0" encoding="utf-8"?>
<p:tagLst xmlns:p="http://schemas.openxmlformats.org/presentationml/2006/main">
  <p:tag name="KSO_WM_FULL_TEXT_BEAUTIFY_COPY_ID" val="46"/>
</p:tagLst>
</file>

<file path=ppt/tags/tag105.xml><?xml version="1.0" encoding="utf-8"?>
<p:tagLst xmlns:p="http://schemas.openxmlformats.org/presentationml/2006/main">
  <p:tag name="KSO_WM_FULL_TEXT_BEAUTIFY_COPY_ID" val="50"/>
</p:tagLst>
</file>

<file path=ppt/tags/tag106.xml><?xml version="1.0" encoding="utf-8"?>
<p:tagLst xmlns:p="http://schemas.openxmlformats.org/presentationml/2006/main">
  <p:tag name="KSO_WM_FULL_TEXT_BEAUTIFY_COPY_ID" val="57"/>
</p:tagLst>
</file>

<file path=ppt/tags/tag107.xml><?xml version="1.0" encoding="utf-8"?>
<p:tagLst xmlns:p="http://schemas.openxmlformats.org/presentationml/2006/main">
  <p:tag name="KSO_WM_FULL_TEXT_BEAUTIFY_COPY_ID" val="58"/>
</p:tagLst>
</file>

<file path=ppt/tags/tag108.xml><?xml version="1.0" encoding="utf-8"?>
<p:tagLst xmlns:p="http://schemas.openxmlformats.org/presentationml/2006/main">
  <p:tag name="KSO_WM_FULL_TEXT_BEAUTIFY_COPY_ID" val="60"/>
</p:tagLst>
</file>

<file path=ppt/tags/tag109.xml><?xml version="1.0" encoding="utf-8"?>
<p:tagLst xmlns:p="http://schemas.openxmlformats.org/presentationml/2006/main">
  <p:tag name="KSO_WM_FULL_TEXT_BEAUTIFY_COPY_ID" val="64"/>
</p:tagLst>
</file>

<file path=ppt/tags/tag11.xml><?xml version="1.0" encoding="utf-8"?>
<p:tagLst xmlns:p="http://schemas.openxmlformats.org/presentationml/2006/main">
  <p:tag name="KSO_WM_FULL_TEXT_BEAUTIFY_COPY_ID" val="37"/>
</p:tagLst>
</file>

<file path=ppt/tags/tag110.xml><?xml version="1.0" encoding="utf-8"?>
<p:tagLst xmlns:p="http://schemas.openxmlformats.org/presentationml/2006/main">
  <p:tag name="KSO_WM_FULL_TEXT_BEAUTIFY_COPY_ID" val="65"/>
</p:tagLst>
</file>

<file path=ppt/tags/tag111.xml><?xml version="1.0" encoding="utf-8"?>
<p:tagLst xmlns:p="http://schemas.openxmlformats.org/presentationml/2006/main">
  <p:tag name="KSO_WM_FULL_TEXT_BEAUTIFY_COPY_ID" val="67"/>
</p:tagLst>
</file>

<file path=ppt/tags/tag112.xml><?xml version="1.0" encoding="utf-8"?>
<p:tagLst xmlns:p="http://schemas.openxmlformats.org/presentationml/2006/main">
  <p:tag name="KSO_WM_FULL_TEXT_BEAUTIFY_COPY_ID" val="71"/>
</p:tagLst>
</file>

<file path=ppt/tags/tag113.xml><?xml version="1.0" encoding="utf-8"?>
<p:tagLst xmlns:p="http://schemas.openxmlformats.org/presentationml/2006/main">
  <p:tag name="KSO_WM_FULL_TEXT_BEAUTIFY_COPY_ID" val="72"/>
</p:tagLst>
</file>

<file path=ppt/tags/tag114.xml><?xml version="1.0" encoding="utf-8"?>
<p:tagLst xmlns:p="http://schemas.openxmlformats.org/presentationml/2006/main">
  <p:tag name="KSO_WM_FULL_TEXT_BEAUTIFY_COPY_ID" val="74"/>
</p:tagLst>
</file>

<file path=ppt/tags/tag115.xml><?xml version="1.0" encoding="utf-8"?>
<p:tagLst xmlns:p="http://schemas.openxmlformats.org/presentationml/2006/main">
  <p:tag name="KSO_WM_FULL_TEXT_BEAUTIFY_COPY_ID" val="78"/>
</p:tagLst>
</file>

<file path=ppt/tags/tag116.xml><?xml version="1.0" encoding="utf-8"?>
<p:tagLst xmlns:p="http://schemas.openxmlformats.org/presentationml/2006/main">
  <p:tag name="KSO_WM_FULL_TEXT_BEAUTIFY_COPY_ID" val="79"/>
</p:tagLst>
</file>

<file path=ppt/tags/tag117.xml><?xml version="1.0" encoding="utf-8"?>
<p:tagLst xmlns:p="http://schemas.openxmlformats.org/presentationml/2006/main">
  <p:tag name="KSO_WM_FULL_TEXT_BEAUTIFY_COPY_ID" val="80"/>
</p:tagLst>
</file>

<file path=ppt/tags/tag118.xml><?xml version="1.0" encoding="utf-8"?>
<p:tagLst xmlns:p="http://schemas.openxmlformats.org/presentationml/2006/main">
  <p:tag name="KSO_WM_FULL_TEXT_BEAUTIFY_COPY_ID" val="81"/>
</p:tagLst>
</file>

<file path=ppt/tags/tag119.xml><?xml version="1.0" encoding="utf-8"?>
<p:tagLst xmlns:p="http://schemas.openxmlformats.org/presentationml/2006/main">
  <p:tag name="KSO_WM_FULL_TEXT_BEAUTIFY_COPY_ID" val="84"/>
</p:tagLst>
</file>

<file path=ppt/tags/tag12.xml><?xml version="1.0" encoding="utf-8"?>
<p:tagLst xmlns:p="http://schemas.openxmlformats.org/presentationml/2006/main">
  <p:tag name="KSO_WM_FULL_TEXT_BEAUTIFY_COPY_ID" val="38"/>
</p:tagLst>
</file>

<file path=ppt/tags/tag120.xml><?xml version="1.0" encoding="utf-8"?>
<p:tagLst xmlns:p="http://schemas.openxmlformats.org/presentationml/2006/main">
  <p:tag name="KSO_WM_FULL_TEXT_BEAUTIFY_COPY_ID" val="85"/>
</p:tagLst>
</file>

<file path=ppt/tags/tag121.xml><?xml version="1.0" encoding="utf-8"?>
<p:tagLst xmlns:p="http://schemas.openxmlformats.org/presentationml/2006/main">
  <p:tag name="KSO_WM_FULL_TEXT_BEAUTIFY_COPY_ID" val="86"/>
</p:tagLst>
</file>

<file path=ppt/tags/tag122.xml><?xml version="1.0" encoding="utf-8"?>
<p:tagLst xmlns:p="http://schemas.openxmlformats.org/presentationml/2006/main">
  <p:tag name="KSO_WM_FULL_TEXT_BEAUTIFY_COPY_ID" val="87"/>
</p:tagLst>
</file>

<file path=ppt/tags/tag123.xml><?xml version="1.0" encoding="utf-8"?>
<p:tagLst xmlns:p="http://schemas.openxmlformats.org/presentationml/2006/main">
  <p:tag name="KSO_WM_FULL_TEXT_BEAUTIFY_COPY_ID" val="88"/>
</p:tagLst>
</file>

<file path=ppt/tags/tag124.xml><?xml version="1.0" encoding="utf-8"?>
<p:tagLst xmlns:p="http://schemas.openxmlformats.org/presentationml/2006/main">
  <p:tag name="KSO_WM_FULL_TEXT_BEAUTIFY_COPY_ID" val="89"/>
</p:tagLst>
</file>

<file path=ppt/tags/tag125.xml><?xml version="1.0" encoding="utf-8"?>
<p:tagLst xmlns:p="http://schemas.openxmlformats.org/presentationml/2006/main">
  <p:tag name="KSO_WM_FULL_TEXT_BEAUTIFY_COPY_ID" val="90"/>
</p:tagLst>
</file>

<file path=ppt/tags/tag126.xml><?xml version="1.0" encoding="utf-8"?>
<p:tagLst xmlns:p="http://schemas.openxmlformats.org/presentationml/2006/main">
  <p:tag name="KSO_WM_FULL_TEXT_BEAUTIFY_COPY_ID" val="91"/>
</p:tagLst>
</file>

<file path=ppt/tags/tag127.xml><?xml version="1.0" encoding="utf-8"?>
<p:tagLst xmlns:p="http://schemas.openxmlformats.org/presentationml/2006/main">
  <p:tag name="KSO_WM_FULL_TEXT_BEAUTIFY_COPY_ID" val="92"/>
</p:tagLst>
</file>

<file path=ppt/tags/tag128.xml><?xml version="1.0" encoding="utf-8"?>
<p:tagLst xmlns:p="http://schemas.openxmlformats.org/presentationml/2006/main">
  <p:tag name="KSO_WM_FULL_TEXT_BEAUTIFY_COPY_ID" val="93"/>
</p:tagLst>
</file>

<file path=ppt/tags/tag129.xml><?xml version="1.0" encoding="utf-8"?>
<p:tagLst xmlns:p="http://schemas.openxmlformats.org/presentationml/2006/main">
  <p:tag name="KSO_WM_FULL_TEXT_BEAUTIFY_COPY_ID" val="94"/>
</p:tagLst>
</file>

<file path=ppt/tags/tag13.xml><?xml version="1.0" encoding="utf-8"?>
<p:tagLst xmlns:p="http://schemas.openxmlformats.org/presentationml/2006/main">
  <p:tag name="KSO_WM_FULL_TEXT_BEAUTIFY_COPY_ID" val="41"/>
</p:tagLst>
</file>

<file path=ppt/tags/tag130.xml><?xml version="1.0" encoding="utf-8"?>
<p:tagLst xmlns:p="http://schemas.openxmlformats.org/presentationml/2006/main">
  <p:tag name="KSO_WM_FULL_TEXT_BEAUTIFY_COPY_ID" val="95"/>
</p:tagLst>
</file>

<file path=ppt/tags/tag131.xml><?xml version="1.0" encoding="utf-8"?>
<p:tagLst xmlns:p="http://schemas.openxmlformats.org/presentationml/2006/main">
  <p:tag name="PA" val="v4.1.3"/>
</p:tagLst>
</file>

<file path=ppt/tags/tag132.xml><?xml version="1.0" encoding="utf-8"?>
<p:tagLst xmlns:p="http://schemas.openxmlformats.org/presentationml/2006/main">
  <p:tag name="KSO_WM_FULL_TEXT_BEAUTIFY_COPY_ID" val="53"/>
</p:tagLst>
</file>

<file path=ppt/tags/tag133.xml><?xml version="1.0" encoding="utf-8"?>
<p:tagLst xmlns:p="http://schemas.openxmlformats.org/presentationml/2006/main">
  <p:tag name="KSO_WM_FULL_TEXT_BEAUTIFY_COPY_ID" val="55"/>
</p:tagLst>
</file>

<file path=ppt/tags/tag134.xml><?xml version="1.0" encoding="utf-8"?>
<p:tagLst xmlns:p="http://schemas.openxmlformats.org/presentationml/2006/main">
  <p:tag name="KSO_WM_FULL_TEXT_BEAUTIFY_COPY_ID" val="14"/>
</p:tagLst>
</file>

<file path=ppt/tags/tag135.xml><?xml version="1.0" encoding="utf-8"?>
<p:tagLst xmlns:p="http://schemas.openxmlformats.org/presentationml/2006/main">
  <p:tag name="KSO_WM_FULL_TEXT_BEAUTIFY_COPY_ID" val="37"/>
</p:tagLst>
</file>

<file path=ppt/tags/tag136.xml><?xml version="1.0" encoding="utf-8"?>
<p:tagLst xmlns:p="http://schemas.openxmlformats.org/presentationml/2006/main">
  <p:tag name="KSO_WM_FULL_TEXT_BEAUTIFY_COPY_ID" val="39"/>
</p:tagLst>
</file>

<file path=ppt/tags/tag137.xml><?xml version="1.0" encoding="utf-8"?>
<p:tagLst xmlns:p="http://schemas.openxmlformats.org/presentationml/2006/main">
  <p:tag name="KSO_WM_FULL_TEXT_BEAUTIFY_COPY_ID" val="40"/>
</p:tagLst>
</file>

<file path=ppt/tags/tag138.xml><?xml version="1.0" encoding="utf-8"?>
<p:tagLst xmlns:p="http://schemas.openxmlformats.org/presentationml/2006/main">
  <p:tag name="KSO_WM_FULL_TEXT_BEAUTIFY_COPY_ID" val="41"/>
</p:tagLst>
</file>

<file path=ppt/tags/tag139.xml><?xml version="1.0" encoding="utf-8"?>
<p:tagLst xmlns:p="http://schemas.openxmlformats.org/presentationml/2006/main">
  <p:tag name="KSO_WM_FULL_TEXT_BEAUTIFY_COPY_ID" val="42"/>
</p:tagLst>
</file>

<file path=ppt/tags/tag14.xml><?xml version="1.0" encoding="utf-8"?>
<p:tagLst xmlns:p="http://schemas.openxmlformats.org/presentationml/2006/main">
  <p:tag name="KSO_WM_FULL_TEXT_BEAUTIFY_COPY_ID" val="42"/>
</p:tagLst>
</file>

<file path=ppt/tags/tag140.xml><?xml version="1.0" encoding="utf-8"?>
<p:tagLst xmlns:p="http://schemas.openxmlformats.org/presentationml/2006/main">
  <p:tag name="KSO_WM_FULL_TEXT_BEAUTIFY_COPY_ID" val="43"/>
</p:tagLst>
</file>

<file path=ppt/tags/tag141.xml><?xml version="1.0" encoding="utf-8"?>
<p:tagLst xmlns:p="http://schemas.openxmlformats.org/presentationml/2006/main">
  <p:tag name="KSO_WM_FULL_TEXT_BEAUTIFY_COPY_ID" val="44"/>
</p:tagLst>
</file>

<file path=ppt/tags/tag142.xml><?xml version="1.0" encoding="utf-8"?>
<p:tagLst xmlns:p="http://schemas.openxmlformats.org/presentationml/2006/main">
  <p:tag name="KSO_WM_FULL_TEXT_BEAUTIFY_COPY_ID" val="45"/>
</p:tagLst>
</file>

<file path=ppt/tags/tag143.xml><?xml version="1.0" encoding="utf-8"?>
<p:tagLst xmlns:p="http://schemas.openxmlformats.org/presentationml/2006/main">
  <p:tag name="KSO_WM_FULL_TEXT_BEAUTIFY_COPY_ID" val="46"/>
</p:tagLst>
</file>

<file path=ppt/tags/tag144.xml><?xml version="1.0" encoding="utf-8"?>
<p:tagLst xmlns:p="http://schemas.openxmlformats.org/presentationml/2006/main">
  <p:tag name="KSO_WM_FULL_TEXT_BEAUTIFY_COPY_ID" val="50"/>
</p:tagLst>
</file>

<file path=ppt/tags/tag145.xml><?xml version="1.0" encoding="utf-8"?>
<p:tagLst xmlns:p="http://schemas.openxmlformats.org/presentationml/2006/main">
  <p:tag name="KSO_WM_FULL_TEXT_BEAUTIFY_COPY_ID" val="57"/>
</p:tagLst>
</file>

<file path=ppt/tags/tag146.xml><?xml version="1.0" encoding="utf-8"?>
<p:tagLst xmlns:p="http://schemas.openxmlformats.org/presentationml/2006/main">
  <p:tag name="KSO_WM_FULL_TEXT_BEAUTIFY_COPY_ID" val="58"/>
</p:tagLst>
</file>

<file path=ppt/tags/tag147.xml><?xml version="1.0" encoding="utf-8"?>
<p:tagLst xmlns:p="http://schemas.openxmlformats.org/presentationml/2006/main">
  <p:tag name="KSO_WM_FULL_TEXT_BEAUTIFY_COPY_ID" val="60"/>
</p:tagLst>
</file>

<file path=ppt/tags/tag148.xml><?xml version="1.0" encoding="utf-8"?>
<p:tagLst xmlns:p="http://schemas.openxmlformats.org/presentationml/2006/main">
  <p:tag name="KSO_WM_FULL_TEXT_BEAUTIFY_COPY_ID" val="64"/>
</p:tagLst>
</file>

<file path=ppt/tags/tag149.xml><?xml version="1.0" encoding="utf-8"?>
<p:tagLst xmlns:p="http://schemas.openxmlformats.org/presentationml/2006/main">
  <p:tag name="KSO_WM_FULL_TEXT_BEAUTIFY_COPY_ID" val="65"/>
</p:tagLst>
</file>

<file path=ppt/tags/tag15.xml><?xml version="1.0" encoding="utf-8"?>
<p:tagLst xmlns:p="http://schemas.openxmlformats.org/presentationml/2006/main">
  <p:tag name="KSO_WM_FULL_TEXT_BEAUTIFY_COPY_ID" val="44"/>
</p:tagLst>
</file>

<file path=ppt/tags/tag150.xml><?xml version="1.0" encoding="utf-8"?>
<p:tagLst xmlns:p="http://schemas.openxmlformats.org/presentationml/2006/main">
  <p:tag name="KSO_WM_FULL_TEXT_BEAUTIFY_COPY_ID" val="67"/>
</p:tagLst>
</file>

<file path=ppt/tags/tag151.xml><?xml version="1.0" encoding="utf-8"?>
<p:tagLst xmlns:p="http://schemas.openxmlformats.org/presentationml/2006/main">
  <p:tag name="KSO_WM_FULL_TEXT_BEAUTIFY_COPY_ID" val="71"/>
</p:tagLst>
</file>

<file path=ppt/tags/tag152.xml><?xml version="1.0" encoding="utf-8"?>
<p:tagLst xmlns:p="http://schemas.openxmlformats.org/presentationml/2006/main">
  <p:tag name="KSO_WM_FULL_TEXT_BEAUTIFY_COPY_ID" val="72"/>
</p:tagLst>
</file>

<file path=ppt/tags/tag153.xml><?xml version="1.0" encoding="utf-8"?>
<p:tagLst xmlns:p="http://schemas.openxmlformats.org/presentationml/2006/main">
  <p:tag name="KSO_WM_FULL_TEXT_BEAUTIFY_COPY_ID" val="74"/>
</p:tagLst>
</file>

<file path=ppt/tags/tag154.xml><?xml version="1.0" encoding="utf-8"?>
<p:tagLst xmlns:p="http://schemas.openxmlformats.org/presentationml/2006/main">
  <p:tag name="KSO_WM_FULL_TEXT_BEAUTIFY_COPY_ID" val="78"/>
</p:tagLst>
</file>

<file path=ppt/tags/tag155.xml><?xml version="1.0" encoding="utf-8"?>
<p:tagLst xmlns:p="http://schemas.openxmlformats.org/presentationml/2006/main">
  <p:tag name="KSO_WM_FULL_TEXT_BEAUTIFY_COPY_ID" val="79"/>
</p:tagLst>
</file>

<file path=ppt/tags/tag156.xml><?xml version="1.0" encoding="utf-8"?>
<p:tagLst xmlns:p="http://schemas.openxmlformats.org/presentationml/2006/main">
  <p:tag name="KSO_WM_FULL_TEXT_BEAUTIFY_COPY_ID" val="80"/>
</p:tagLst>
</file>

<file path=ppt/tags/tag157.xml><?xml version="1.0" encoding="utf-8"?>
<p:tagLst xmlns:p="http://schemas.openxmlformats.org/presentationml/2006/main">
  <p:tag name="KSO_WM_FULL_TEXT_BEAUTIFY_COPY_ID" val="81"/>
</p:tagLst>
</file>

<file path=ppt/tags/tag158.xml><?xml version="1.0" encoding="utf-8"?>
<p:tagLst xmlns:p="http://schemas.openxmlformats.org/presentationml/2006/main">
  <p:tag name="KSO_WM_FULL_TEXT_BEAUTIFY_COPY_ID" val="84"/>
</p:tagLst>
</file>

<file path=ppt/tags/tag159.xml><?xml version="1.0" encoding="utf-8"?>
<p:tagLst xmlns:p="http://schemas.openxmlformats.org/presentationml/2006/main">
  <p:tag name="KSO_WM_FULL_TEXT_BEAUTIFY_COPY_ID" val="85"/>
</p:tagLst>
</file>

<file path=ppt/tags/tag16.xml><?xml version="1.0" encoding="utf-8"?>
<p:tagLst xmlns:p="http://schemas.openxmlformats.org/presentationml/2006/main">
  <p:tag name="KSO_WM_FULL_TEXT_BEAUTIFY_COPY_ID" val="45"/>
</p:tagLst>
</file>

<file path=ppt/tags/tag160.xml><?xml version="1.0" encoding="utf-8"?>
<p:tagLst xmlns:p="http://schemas.openxmlformats.org/presentationml/2006/main">
  <p:tag name="KSO_WM_FULL_TEXT_BEAUTIFY_COPY_ID" val="86"/>
</p:tagLst>
</file>

<file path=ppt/tags/tag161.xml><?xml version="1.0" encoding="utf-8"?>
<p:tagLst xmlns:p="http://schemas.openxmlformats.org/presentationml/2006/main">
  <p:tag name="KSO_WM_FULL_TEXT_BEAUTIFY_COPY_ID" val="87"/>
</p:tagLst>
</file>

<file path=ppt/tags/tag162.xml><?xml version="1.0" encoding="utf-8"?>
<p:tagLst xmlns:p="http://schemas.openxmlformats.org/presentationml/2006/main">
  <p:tag name="KSO_WM_FULL_TEXT_BEAUTIFY_COPY_ID" val="88"/>
</p:tagLst>
</file>

<file path=ppt/tags/tag163.xml><?xml version="1.0" encoding="utf-8"?>
<p:tagLst xmlns:p="http://schemas.openxmlformats.org/presentationml/2006/main">
  <p:tag name="KSO_WM_FULL_TEXT_BEAUTIFY_COPY_ID" val="89"/>
</p:tagLst>
</file>

<file path=ppt/tags/tag164.xml><?xml version="1.0" encoding="utf-8"?>
<p:tagLst xmlns:p="http://schemas.openxmlformats.org/presentationml/2006/main">
  <p:tag name="KSO_WM_FULL_TEXT_BEAUTIFY_COPY_ID" val="90"/>
</p:tagLst>
</file>

<file path=ppt/tags/tag165.xml><?xml version="1.0" encoding="utf-8"?>
<p:tagLst xmlns:p="http://schemas.openxmlformats.org/presentationml/2006/main">
  <p:tag name="KSO_WM_FULL_TEXT_BEAUTIFY_COPY_ID" val="91"/>
</p:tagLst>
</file>

<file path=ppt/tags/tag166.xml><?xml version="1.0" encoding="utf-8"?>
<p:tagLst xmlns:p="http://schemas.openxmlformats.org/presentationml/2006/main">
  <p:tag name="KSO_WM_FULL_TEXT_BEAUTIFY_COPY_ID" val="92"/>
</p:tagLst>
</file>

<file path=ppt/tags/tag167.xml><?xml version="1.0" encoding="utf-8"?>
<p:tagLst xmlns:p="http://schemas.openxmlformats.org/presentationml/2006/main">
  <p:tag name="KSO_WM_FULL_TEXT_BEAUTIFY_COPY_ID" val="93"/>
</p:tagLst>
</file>

<file path=ppt/tags/tag168.xml><?xml version="1.0" encoding="utf-8"?>
<p:tagLst xmlns:p="http://schemas.openxmlformats.org/presentationml/2006/main">
  <p:tag name="KSO_WM_FULL_TEXT_BEAUTIFY_COPY_ID" val="94"/>
</p:tagLst>
</file>

<file path=ppt/tags/tag169.xml><?xml version="1.0" encoding="utf-8"?>
<p:tagLst xmlns:p="http://schemas.openxmlformats.org/presentationml/2006/main">
  <p:tag name="KSO_WM_FULL_TEXT_BEAUTIFY_COPY_ID" val="95"/>
</p:tagLst>
</file>

<file path=ppt/tags/tag17.xml><?xml version="1.0" encoding="utf-8"?>
<p:tagLst xmlns:p="http://schemas.openxmlformats.org/presentationml/2006/main">
  <p:tag name="KSO_WM_FULL_TEXT_BEAUTIFY_COPY_ID" val="46"/>
</p:tagLst>
</file>

<file path=ppt/tags/tag170.xml><?xml version="1.0" encoding="utf-8"?>
<p:tagLst xmlns:p="http://schemas.openxmlformats.org/presentationml/2006/main">
  <p:tag name="KSO_WM_FULL_TEXT_BEAUTIFY_COPY_ID" val="3"/>
</p:tagLst>
</file>

<file path=ppt/tags/tag171.xml><?xml version="1.0" encoding="utf-8"?>
<p:tagLst xmlns:p="http://schemas.openxmlformats.org/presentationml/2006/main">
  <p:tag name="KSO_WM_FULL_TEXT_BEAUTIFY_COPY_ID" val="17"/>
</p:tagLst>
</file>

<file path=ppt/tags/tag172.xml><?xml version="1.0" encoding="utf-8"?>
<p:tagLst xmlns:p="http://schemas.openxmlformats.org/presentationml/2006/main">
  <p:tag name="KSO_WM_FULL_TEXT_BEAUTIFY_COPY_ID" val="4"/>
</p:tagLst>
</file>

<file path=ppt/tags/tag173.xml><?xml version="1.0" encoding="utf-8"?>
<p:tagLst xmlns:p="http://schemas.openxmlformats.org/presentationml/2006/main">
  <p:tag name="PA" val="v4.1.3"/>
</p:tagLst>
</file>

<file path=ppt/tags/tag174.xml><?xml version="1.0" encoding="utf-8"?>
<p:tagLst xmlns:p="http://schemas.openxmlformats.org/presentationml/2006/main">
  <p:tag name="KSO_WM_FULL_TEXT_BEAUTIFY_COPY_ID" val="53"/>
</p:tagLst>
</file>

<file path=ppt/tags/tag175.xml><?xml version="1.0" encoding="utf-8"?>
<p:tagLst xmlns:p="http://schemas.openxmlformats.org/presentationml/2006/main">
  <p:tag name="KSO_WM_FULL_TEXT_BEAUTIFY_COPY_ID" val="14"/>
</p:tagLst>
</file>

<file path=ppt/tags/tag176.xml><?xml version="1.0" encoding="utf-8"?>
<p:tagLst xmlns:p="http://schemas.openxmlformats.org/presentationml/2006/main">
  <p:tag name="KSO_WM_FULL_TEXT_BEAUTIFY_COPY_ID" val="37"/>
</p:tagLst>
</file>

<file path=ppt/tags/tag177.xml><?xml version="1.0" encoding="utf-8"?>
<p:tagLst xmlns:p="http://schemas.openxmlformats.org/presentationml/2006/main">
  <p:tag name="KSO_WM_FULL_TEXT_BEAUTIFY_COPY_ID" val="39"/>
</p:tagLst>
</file>

<file path=ppt/tags/tag178.xml><?xml version="1.0" encoding="utf-8"?>
<p:tagLst xmlns:p="http://schemas.openxmlformats.org/presentationml/2006/main">
  <p:tag name="KSO_WM_FULL_TEXT_BEAUTIFY_COPY_ID" val="40"/>
</p:tagLst>
</file>

<file path=ppt/tags/tag179.xml><?xml version="1.0" encoding="utf-8"?>
<p:tagLst xmlns:p="http://schemas.openxmlformats.org/presentationml/2006/main">
  <p:tag name="KSO_WM_FULL_TEXT_BEAUTIFY_COPY_ID" val="41"/>
</p:tagLst>
</file>

<file path=ppt/tags/tag18.xml><?xml version="1.0" encoding="utf-8"?>
<p:tagLst xmlns:p="http://schemas.openxmlformats.org/presentationml/2006/main">
  <p:tag name="KSO_WM_FULL_TEXT_BEAUTIFY_COPY_ID" val="49"/>
</p:tagLst>
</file>

<file path=ppt/tags/tag180.xml><?xml version="1.0" encoding="utf-8"?>
<p:tagLst xmlns:p="http://schemas.openxmlformats.org/presentationml/2006/main">
  <p:tag name="KSO_WM_FULL_TEXT_BEAUTIFY_COPY_ID" val="42"/>
</p:tagLst>
</file>

<file path=ppt/tags/tag181.xml><?xml version="1.0" encoding="utf-8"?>
<p:tagLst xmlns:p="http://schemas.openxmlformats.org/presentationml/2006/main">
  <p:tag name="KSO_WM_FULL_TEXT_BEAUTIFY_COPY_ID" val="43"/>
</p:tagLst>
</file>

<file path=ppt/tags/tag182.xml><?xml version="1.0" encoding="utf-8"?>
<p:tagLst xmlns:p="http://schemas.openxmlformats.org/presentationml/2006/main">
  <p:tag name="KSO_WM_FULL_TEXT_BEAUTIFY_COPY_ID" val="44"/>
</p:tagLst>
</file>

<file path=ppt/tags/tag183.xml><?xml version="1.0" encoding="utf-8"?>
<p:tagLst xmlns:p="http://schemas.openxmlformats.org/presentationml/2006/main">
  <p:tag name="KSO_WM_FULL_TEXT_BEAUTIFY_COPY_ID" val="45"/>
</p:tagLst>
</file>

<file path=ppt/tags/tag184.xml><?xml version="1.0" encoding="utf-8"?>
<p:tagLst xmlns:p="http://schemas.openxmlformats.org/presentationml/2006/main">
  <p:tag name="KSO_WM_FULL_TEXT_BEAUTIFY_COPY_ID" val="46"/>
</p:tagLst>
</file>

<file path=ppt/tags/tag185.xml><?xml version="1.0" encoding="utf-8"?>
<p:tagLst xmlns:p="http://schemas.openxmlformats.org/presentationml/2006/main">
  <p:tag name="KSO_WM_FULL_TEXT_BEAUTIFY_COPY_ID" val="50"/>
</p:tagLst>
</file>

<file path=ppt/tags/tag186.xml><?xml version="1.0" encoding="utf-8"?>
<p:tagLst xmlns:p="http://schemas.openxmlformats.org/presentationml/2006/main">
  <p:tag name="KSO_WM_FULL_TEXT_BEAUTIFY_COPY_ID" val="57"/>
</p:tagLst>
</file>

<file path=ppt/tags/tag187.xml><?xml version="1.0" encoding="utf-8"?>
<p:tagLst xmlns:p="http://schemas.openxmlformats.org/presentationml/2006/main">
  <p:tag name="KSO_WM_FULL_TEXT_BEAUTIFY_COPY_ID" val="58"/>
</p:tagLst>
</file>

<file path=ppt/tags/tag188.xml><?xml version="1.0" encoding="utf-8"?>
<p:tagLst xmlns:p="http://schemas.openxmlformats.org/presentationml/2006/main">
  <p:tag name="KSO_WM_FULL_TEXT_BEAUTIFY_COPY_ID" val="60"/>
</p:tagLst>
</file>

<file path=ppt/tags/tag189.xml><?xml version="1.0" encoding="utf-8"?>
<p:tagLst xmlns:p="http://schemas.openxmlformats.org/presentationml/2006/main">
  <p:tag name="KSO_WM_FULL_TEXT_BEAUTIFY_COPY_ID" val="64"/>
</p:tagLst>
</file>

<file path=ppt/tags/tag19.xml><?xml version="1.0" encoding="utf-8"?>
<p:tagLst xmlns:p="http://schemas.openxmlformats.org/presentationml/2006/main">
  <p:tag name="KSO_WM_FULL_TEXT_BEAUTIFY_COPY_ID" val="50"/>
</p:tagLst>
</file>

<file path=ppt/tags/tag190.xml><?xml version="1.0" encoding="utf-8"?>
<p:tagLst xmlns:p="http://schemas.openxmlformats.org/presentationml/2006/main">
  <p:tag name="KSO_WM_FULL_TEXT_BEAUTIFY_COPY_ID" val="65"/>
</p:tagLst>
</file>

<file path=ppt/tags/tag191.xml><?xml version="1.0" encoding="utf-8"?>
<p:tagLst xmlns:p="http://schemas.openxmlformats.org/presentationml/2006/main">
  <p:tag name="KSO_WM_FULL_TEXT_BEAUTIFY_COPY_ID" val="67"/>
</p:tagLst>
</file>

<file path=ppt/tags/tag192.xml><?xml version="1.0" encoding="utf-8"?>
<p:tagLst xmlns:p="http://schemas.openxmlformats.org/presentationml/2006/main">
  <p:tag name="KSO_WM_FULL_TEXT_BEAUTIFY_COPY_ID" val="71"/>
</p:tagLst>
</file>

<file path=ppt/tags/tag193.xml><?xml version="1.0" encoding="utf-8"?>
<p:tagLst xmlns:p="http://schemas.openxmlformats.org/presentationml/2006/main">
  <p:tag name="KSO_WM_FULL_TEXT_BEAUTIFY_COPY_ID" val="72"/>
</p:tagLst>
</file>

<file path=ppt/tags/tag194.xml><?xml version="1.0" encoding="utf-8"?>
<p:tagLst xmlns:p="http://schemas.openxmlformats.org/presentationml/2006/main">
  <p:tag name="KSO_WM_FULL_TEXT_BEAUTIFY_COPY_ID" val="74"/>
</p:tagLst>
</file>

<file path=ppt/tags/tag195.xml><?xml version="1.0" encoding="utf-8"?>
<p:tagLst xmlns:p="http://schemas.openxmlformats.org/presentationml/2006/main">
  <p:tag name="KSO_WM_FULL_TEXT_BEAUTIFY_COPY_ID" val="78"/>
</p:tagLst>
</file>

<file path=ppt/tags/tag196.xml><?xml version="1.0" encoding="utf-8"?>
<p:tagLst xmlns:p="http://schemas.openxmlformats.org/presentationml/2006/main">
  <p:tag name="KSO_WM_FULL_TEXT_BEAUTIFY_COPY_ID" val="79"/>
</p:tagLst>
</file>

<file path=ppt/tags/tag197.xml><?xml version="1.0" encoding="utf-8"?>
<p:tagLst xmlns:p="http://schemas.openxmlformats.org/presentationml/2006/main">
  <p:tag name="KSO_WM_FULL_TEXT_BEAUTIFY_COPY_ID" val="80"/>
</p:tagLst>
</file>

<file path=ppt/tags/tag198.xml><?xml version="1.0" encoding="utf-8"?>
<p:tagLst xmlns:p="http://schemas.openxmlformats.org/presentationml/2006/main">
  <p:tag name="KSO_WM_FULL_TEXT_BEAUTIFY_COPY_ID" val="81"/>
</p:tagLst>
</file>

<file path=ppt/tags/tag199.xml><?xml version="1.0" encoding="utf-8"?>
<p:tagLst xmlns:p="http://schemas.openxmlformats.org/presentationml/2006/main">
  <p:tag name="KSO_WM_FULL_TEXT_BEAUTIFY_COPY_ID" val="84"/>
</p:tagLst>
</file>

<file path=ppt/tags/tag2.xml><?xml version="1.0" encoding="utf-8"?>
<p:tagLst xmlns:p="http://schemas.openxmlformats.org/presentationml/2006/main">
  <p:tag name="PA" val="v4.1.3"/>
</p:tagLst>
</file>

<file path=ppt/tags/tag20.xml><?xml version="1.0" encoding="utf-8"?>
<p:tagLst xmlns:p="http://schemas.openxmlformats.org/presentationml/2006/main">
  <p:tag name="KSO_WM_FULL_TEXT_BEAUTIFY_COPY_ID" val="53"/>
</p:tagLst>
</file>

<file path=ppt/tags/tag200.xml><?xml version="1.0" encoding="utf-8"?>
<p:tagLst xmlns:p="http://schemas.openxmlformats.org/presentationml/2006/main">
  <p:tag name="KSO_WM_FULL_TEXT_BEAUTIFY_COPY_ID" val="85"/>
</p:tagLst>
</file>

<file path=ppt/tags/tag201.xml><?xml version="1.0" encoding="utf-8"?>
<p:tagLst xmlns:p="http://schemas.openxmlformats.org/presentationml/2006/main">
  <p:tag name="KSO_WM_FULL_TEXT_BEAUTIFY_COPY_ID" val="86"/>
</p:tagLst>
</file>

<file path=ppt/tags/tag202.xml><?xml version="1.0" encoding="utf-8"?>
<p:tagLst xmlns:p="http://schemas.openxmlformats.org/presentationml/2006/main">
  <p:tag name="KSO_WM_FULL_TEXT_BEAUTIFY_COPY_ID" val="87"/>
</p:tagLst>
</file>

<file path=ppt/tags/tag203.xml><?xml version="1.0" encoding="utf-8"?>
<p:tagLst xmlns:p="http://schemas.openxmlformats.org/presentationml/2006/main">
  <p:tag name="KSO_WM_FULL_TEXT_BEAUTIFY_COPY_ID" val="88"/>
</p:tagLst>
</file>

<file path=ppt/tags/tag204.xml><?xml version="1.0" encoding="utf-8"?>
<p:tagLst xmlns:p="http://schemas.openxmlformats.org/presentationml/2006/main">
  <p:tag name="KSO_WM_FULL_TEXT_BEAUTIFY_COPY_ID" val="89"/>
</p:tagLst>
</file>

<file path=ppt/tags/tag205.xml><?xml version="1.0" encoding="utf-8"?>
<p:tagLst xmlns:p="http://schemas.openxmlformats.org/presentationml/2006/main">
  <p:tag name="KSO_WM_FULL_TEXT_BEAUTIFY_COPY_ID" val="90"/>
</p:tagLst>
</file>

<file path=ppt/tags/tag206.xml><?xml version="1.0" encoding="utf-8"?>
<p:tagLst xmlns:p="http://schemas.openxmlformats.org/presentationml/2006/main">
  <p:tag name="KSO_WM_FULL_TEXT_BEAUTIFY_COPY_ID" val="91"/>
</p:tagLst>
</file>

<file path=ppt/tags/tag207.xml><?xml version="1.0" encoding="utf-8"?>
<p:tagLst xmlns:p="http://schemas.openxmlformats.org/presentationml/2006/main">
  <p:tag name="KSO_WM_FULL_TEXT_BEAUTIFY_COPY_ID" val="92"/>
</p:tagLst>
</file>

<file path=ppt/tags/tag208.xml><?xml version="1.0" encoding="utf-8"?>
<p:tagLst xmlns:p="http://schemas.openxmlformats.org/presentationml/2006/main">
  <p:tag name="KSO_WM_FULL_TEXT_BEAUTIFY_COPY_ID" val="93"/>
</p:tagLst>
</file>

<file path=ppt/tags/tag209.xml><?xml version="1.0" encoding="utf-8"?>
<p:tagLst xmlns:p="http://schemas.openxmlformats.org/presentationml/2006/main">
  <p:tag name="KSO_WM_FULL_TEXT_BEAUTIFY_COPY_ID" val="94"/>
</p:tagLst>
</file>

<file path=ppt/tags/tag21.xml><?xml version="1.0" encoding="utf-8"?>
<p:tagLst xmlns:p="http://schemas.openxmlformats.org/presentationml/2006/main">
  <p:tag name="KSO_WM_FULL_TEXT_BEAUTIFY_COPY_ID" val="74"/>
</p:tagLst>
</file>

<file path=ppt/tags/tag210.xml><?xml version="1.0" encoding="utf-8"?>
<p:tagLst xmlns:p="http://schemas.openxmlformats.org/presentationml/2006/main">
  <p:tag name="KSO_WM_FULL_TEXT_BEAUTIFY_COPY_ID" val="95"/>
</p:tagLst>
</file>

<file path=ppt/tags/tag211.xml><?xml version="1.0" encoding="utf-8"?>
<p:tagLst xmlns:p="http://schemas.openxmlformats.org/presentationml/2006/main">
  <p:tag name="KSO_WM_FULL_TEXT_BEAUTIFY_COPY_ID" val="3"/>
</p:tagLst>
</file>

<file path=ppt/tags/tag212.xml><?xml version="1.0" encoding="utf-8"?>
<p:tagLst xmlns:p="http://schemas.openxmlformats.org/presentationml/2006/main">
  <p:tag name="KSO_WM_FULL_TEXT_BEAUTIFY_COPY_ID" val="4"/>
</p:tagLst>
</file>

<file path=ppt/tags/tag213.xml><?xml version="1.0" encoding="utf-8"?>
<p:tagLst xmlns:p="http://schemas.openxmlformats.org/presentationml/2006/main">
  <p:tag name="KSO_WM_FULL_TEXT_BEAUTIFY_COPY_ID" val="32"/>
</p:tagLst>
</file>

<file path=ppt/tags/tag214.xml><?xml version="1.0" encoding="utf-8"?>
<p:tagLst xmlns:p="http://schemas.openxmlformats.org/presentationml/2006/main">
  <p:tag name="KSO_WM_FULL_TEXT_BEAUTIFY_COPY_ID" val="5"/>
</p:tagLst>
</file>

<file path=ppt/tags/tag215.xml><?xml version="1.0" encoding="utf-8"?>
<p:tagLst xmlns:p="http://schemas.openxmlformats.org/presentationml/2006/main">
  <p:tag name="KSO_WM_FULL_TEXT_BEAUTIFY_COPY_ID" val="21"/>
</p:tagLst>
</file>

<file path=ppt/tags/tag216.xml><?xml version="1.0" encoding="utf-8"?>
<p:tagLst xmlns:p="http://schemas.openxmlformats.org/presentationml/2006/main">
  <p:tag name="KSO_WM_FULL_TEXT_BEAUTIFY_COPY_ID" val="6"/>
</p:tagLst>
</file>

<file path=ppt/tags/tag217.xml><?xml version="1.0" encoding="utf-8"?>
<p:tagLst xmlns:p="http://schemas.openxmlformats.org/presentationml/2006/main">
  <p:tag name="PA" val="v4.1.3"/>
</p:tagLst>
</file>

<file path=ppt/tags/tag218.xml><?xml version="1.0" encoding="utf-8"?>
<p:tagLst xmlns:p="http://schemas.openxmlformats.org/presentationml/2006/main">
  <p:tag name="KSO_WM_FULL_TEXT_BEAUTIFY_COPY_ID" val="53"/>
</p:tagLst>
</file>

<file path=ppt/tags/tag219.xml><?xml version="1.0" encoding="utf-8"?>
<p:tagLst xmlns:p="http://schemas.openxmlformats.org/presentationml/2006/main">
  <p:tag name="KSO_WM_FULL_TEXT_BEAUTIFY_COPY_ID" val="14"/>
</p:tagLst>
</file>

<file path=ppt/tags/tag22.xml><?xml version="1.0" encoding="utf-8"?>
<p:tagLst xmlns:p="http://schemas.openxmlformats.org/presentationml/2006/main">
  <p:tag name="KSO_WM_FULL_TEXT_BEAUTIFY_COPY_ID" val="76"/>
</p:tagLst>
</file>

<file path=ppt/tags/tag220.xml><?xml version="1.0" encoding="utf-8"?>
<p:tagLst xmlns:p="http://schemas.openxmlformats.org/presentationml/2006/main">
  <p:tag name="KSO_WM_FULL_TEXT_BEAUTIFY_COPY_ID" val="37"/>
</p:tagLst>
</file>

<file path=ppt/tags/tag221.xml><?xml version="1.0" encoding="utf-8"?>
<p:tagLst xmlns:p="http://schemas.openxmlformats.org/presentationml/2006/main">
  <p:tag name="KSO_WM_FULL_TEXT_BEAUTIFY_COPY_ID" val="39"/>
</p:tagLst>
</file>

<file path=ppt/tags/tag222.xml><?xml version="1.0" encoding="utf-8"?>
<p:tagLst xmlns:p="http://schemas.openxmlformats.org/presentationml/2006/main">
  <p:tag name="KSO_WM_FULL_TEXT_BEAUTIFY_COPY_ID" val="40"/>
</p:tagLst>
</file>

<file path=ppt/tags/tag223.xml><?xml version="1.0" encoding="utf-8"?>
<p:tagLst xmlns:p="http://schemas.openxmlformats.org/presentationml/2006/main">
  <p:tag name="KSO_WM_FULL_TEXT_BEAUTIFY_COPY_ID" val="41"/>
</p:tagLst>
</file>

<file path=ppt/tags/tag224.xml><?xml version="1.0" encoding="utf-8"?>
<p:tagLst xmlns:p="http://schemas.openxmlformats.org/presentationml/2006/main">
  <p:tag name="KSO_WM_FULL_TEXT_BEAUTIFY_COPY_ID" val="42"/>
</p:tagLst>
</file>

<file path=ppt/tags/tag225.xml><?xml version="1.0" encoding="utf-8"?>
<p:tagLst xmlns:p="http://schemas.openxmlformats.org/presentationml/2006/main">
  <p:tag name="KSO_WM_FULL_TEXT_BEAUTIFY_COPY_ID" val="43"/>
</p:tagLst>
</file>

<file path=ppt/tags/tag226.xml><?xml version="1.0" encoding="utf-8"?>
<p:tagLst xmlns:p="http://schemas.openxmlformats.org/presentationml/2006/main">
  <p:tag name="KSO_WM_FULL_TEXT_BEAUTIFY_COPY_ID" val="44"/>
</p:tagLst>
</file>

<file path=ppt/tags/tag227.xml><?xml version="1.0" encoding="utf-8"?>
<p:tagLst xmlns:p="http://schemas.openxmlformats.org/presentationml/2006/main">
  <p:tag name="KSO_WM_FULL_TEXT_BEAUTIFY_COPY_ID" val="45"/>
</p:tagLst>
</file>

<file path=ppt/tags/tag228.xml><?xml version="1.0" encoding="utf-8"?>
<p:tagLst xmlns:p="http://schemas.openxmlformats.org/presentationml/2006/main">
  <p:tag name="KSO_WM_FULL_TEXT_BEAUTIFY_COPY_ID" val="46"/>
</p:tagLst>
</file>

<file path=ppt/tags/tag229.xml><?xml version="1.0" encoding="utf-8"?>
<p:tagLst xmlns:p="http://schemas.openxmlformats.org/presentationml/2006/main">
  <p:tag name="KSO_WM_FULL_TEXT_BEAUTIFY_COPY_ID" val="50"/>
</p:tagLst>
</file>

<file path=ppt/tags/tag23.xml><?xml version="1.0" encoding="utf-8"?>
<p:tagLst xmlns:p="http://schemas.openxmlformats.org/presentationml/2006/main">
  <p:tag name="KSO_WM_FULL_TEXT_BEAUTIFY_COPY_ID" val="64"/>
</p:tagLst>
</file>

<file path=ppt/tags/tag230.xml><?xml version="1.0" encoding="utf-8"?>
<p:tagLst xmlns:p="http://schemas.openxmlformats.org/presentationml/2006/main">
  <p:tag name="KSO_WM_FULL_TEXT_BEAUTIFY_COPY_ID" val="57"/>
</p:tagLst>
</file>

<file path=ppt/tags/tag231.xml><?xml version="1.0" encoding="utf-8"?>
<p:tagLst xmlns:p="http://schemas.openxmlformats.org/presentationml/2006/main">
  <p:tag name="KSO_WM_FULL_TEXT_BEAUTIFY_COPY_ID" val="58"/>
</p:tagLst>
</file>

<file path=ppt/tags/tag232.xml><?xml version="1.0" encoding="utf-8"?>
<p:tagLst xmlns:p="http://schemas.openxmlformats.org/presentationml/2006/main">
  <p:tag name="KSO_WM_FULL_TEXT_BEAUTIFY_COPY_ID" val="60"/>
</p:tagLst>
</file>

<file path=ppt/tags/tag233.xml><?xml version="1.0" encoding="utf-8"?>
<p:tagLst xmlns:p="http://schemas.openxmlformats.org/presentationml/2006/main">
  <p:tag name="KSO_WM_FULL_TEXT_BEAUTIFY_COPY_ID" val="64"/>
</p:tagLst>
</file>

<file path=ppt/tags/tag234.xml><?xml version="1.0" encoding="utf-8"?>
<p:tagLst xmlns:p="http://schemas.openxmlformats.org/presentationml/2006/main">
  <p:tag name="KSO_WM_FULL_TEXT_BEAUTIFY_COPY_ID" val="65"/>
</p:tagLst>
</file>

<file path=ppt/tags/tag235.xml><?xml version="1.0" encoding="utf-8"?>
<p:tagLst xmlns:p="http://schemas.openxmlformats.org/presentationml/2006/main">
  <p:tag name="KSO_WM_FULL_TEXT_BEAUTIFY_COPY_ID" val="67"/>
</p:tagLst>
</file>

<file path=ppt/tags/tag236.xml><?xml version="1.0" encoding="utf-8"?>
<p:tagLst xmlns:p="http://schemas.openxmlformats.org/presentationml/2006/main">
  <p:tag name="KSO_WM_FULL_TEXT_BEAUTIFY_COPY_ID" val="71"/>
</p:tagLst>
</file>

<file path=ppt/tags/tag237.xml><?xml version="1.0" encoding="utf-8"?>
<p:tagLst xmlns:p="http://schemas.openxmlformats.org/presentationml/2006/main">
  <p:tag name="KSO_WM_FULL_TEXT_BEAUTIFY_COPY_ID" val="72"/>
</p:tagLst>
</file>

<file path=ppt/tags/tag238.xml><?xml version="1.0" encoding="utf-8"?>
<p:tagLst xmlns:p="http://schemas.openxmlformats.org/presentationml/2006/main">
  <p:tag name="KSO_WM_FULL_TEXT_BEAUTIFY_COPY_ID" val="74"/>
</p:tagLst>
</file>

<file path=ppt/tags/tag239.xml><?xml version="1.0" encoding="utf-8"?>
<p:tagLst xmlns:p="http://schemas.openxmlformats.org/presentationml/2006/main">
  <p:tag name="KSO_WM_FULL_TEXT_BEAUTIFY_COPY_ID" val="78"/>
</p:tagLst>
</file>

<file path=ppt/tags/tag24.xml><?xml version="1.0" encoding="utf-8"?>
<p:tagLst xmlns:p="http://schemas.openxmlformats.org/presentationml/2006/main">
  <p:tag name="KSO_WM_FULL_TEXT_BEAUTIFY_COPY_ID" val="65"/>
</p:tagLst>
</file>

<file path=ppt/tags/tag240.xml><?xml version="1.0" encoding="utf-8"?>
<p:tagLst xmlns:p="http://schemas.openxmlformats.org/presentationml/2006/main">
  <p:tag name="KSO_WM_FULL_TEXT_BEAUTIFY_COPY_ID" val="79"/>
</p:tagLst>
</file>

<file path=ppt/tags/tag241.xml><?xml version="1.0" encoding="utf-8"?>
<p:tagLst xmlns:p="http://schemas.openxmlformats.org/presentationml/2006/main">
  <p:tag name="KSO_WM_FULL_TEXT_BEAUTIFY_COPY_ID" val="80"/>
</p:tagLst>
</file>

<file path=ppt/tags/tag242.xml><?xml version="1.0" encoding="utf-8"?>
<p:tagLst xmlns:p="http://schemas.openxmlformats.org/presentationml/2006/main">
  <p:tag name="KSO_WM_FULL_TEXT_BEAUTIFY_COPY_ID" val="81"/>
</p:tagLst>
</file>

<file path=ppt/tags/tag243.xml><?xml version="1.0" encoding="utf-8"?>
<p:tagLst xmlns:p="http://schemas.openxmlformats.org/presentationml/2006/main">
  <p:tag name="KSO_WM_FULL_TEXT_BEAUTIFY_COPY_ID" val="84"/>
</p:tagLst>
</file>

<file path=ppt/tags/tag244.xml><?xml version="1.0" encoding="utf-8"?>
<p:tagLst xmlns:p="http://schemas.openxmlformats.org/presentationml/2006/main">
  <p:tag name="KSO_WM_FULL_TEXT_BEAUTIFY_COPY_ID" val="85"/>
</p:tagLst>
</file>

<file path=ppt/tags/tag245.xml><?xml version="1.0" encoding="utf-8"?>
<p:tagLst xmlns:p="http://schemas.openxmlformats.org/presentationml/2006/main">
  <p:tag name="KSO_WM_FULL_TEXT_BEAUTIFY_COPY_ID" val="86"/>
</p:tagLst>
</file>

<file path=ppt/tags/tag246.xml><?xml version="1.0" encoding="utf-8"?>
<p:tagLst xmlns:p="http://schemas.openxmlformats.org/presentationml/2006/main">
  <p:tag name="KSO_WM_FULL_TEXT_BEAUTIFY_COPY_ID" val="87"/>
</p:tagLst>
</file>

<file path=ppt/tags/tag247.xml><?xml version="1.0" encoding="utf-8"?>
<p:tagLst xmlns:p="http://schemas.openxmlformats.org/presentationml/2006/main">
  <p:tag name="KSO_WM_FULL_TEXT_BEAUTIFY_COPY_ID" val="88"/>
</p:tagLst>
</file>

<file path=ppt/tags/tag248.xml><?xml version="1.0" encoding="utf-8"?>
<p:tagLst xmlns:p="http://schemas.openxmlformats.org/presentationml/2006/main">
  <p:tag name="KSO_WM_FULL_TEXT_BEAUTIFY_COPY_ID" val="89"/>
</p:tagLst>
</file>

<file path=ppt/tags/tag249.xml><?xml version="1.0" encoding="utf-8"?>
<p:tagLst xmlns:p="http://schemas.openxmlformats.org/presentationml/2006/main">
  <p:tag name="KSO_WM_FULL_TEXT_BEAUTIFY_COPY_ID" val="90"/>
</p:tagLst>
</file>

<file path=ppt/tags/tag25.xml><?xml version="1.0" encoding="utf-8"?>
<p:tagLst xmlns:p="http://schemas.openxmlformats.org/presentationml/2006/main">
  <p:tag name="KSO_WM_FULL_TEXT_BEAUTIFY_COPY_ID" val="67"/>
</p:tagLst>
</file>

<file path=ppt/tags/tag250.xml><?xml version="1.0" encoding="utf-8"?>
<p:tagLst xmlns:p="http://schemas.openxmlformats.org/presentationml/2006/main">
  <p:tag name="KSO_WM_FULL_TEXT_BEAUTIFY_COPY_ID" val="91"/>
</p:tagLst>
</file>

<file path=ppt/tags/tag251.xml><?xml version="1.0" encoding="utf-8"?>
<p:tagLst xmlns:p="http://schemas.openxmlformats.org/presentationml/2006/main">
  <p:tag name="KSO_WM_FULL_TEXT_BEAUTIFY_COPY_ID" val="92"/>
</p:tagLst>
</file>

<file path=ppt/tags/tag252.xml><?xml version="1.0" encoding="utf-8"?>
<p:tagLst xmlns:p="http://schemas.openxmlformats.org/presentationml/2006/main">
  <p:tag name="KSO_WM_FULL_TEXT_BEAUTIFY_COPY_ID" val="93"/>
</p:tagLst>
</file>

<file path=ppt/tags/tag253.xml><?xml version="1.0" encoding="utf-8"?>
<p:tagLst xmlns:p="http://schemas.openxmlformats.org/presentationml/2006/main">
  <p:tag name="KSO_WM_FULL_TEXT_BEAUTIFY_COPY_ID" val="94"/>
</p:tagLst>
</file>

<file path=ppt/tags/tag254.xml><?xml version="1.0" encoding="utf-8"?>
<p:tagLst xmlns:p="http://schemas.openxmlformats.org/presentationml/2006/main">
  <p:tag name="KSO_WM_FULL_TEXT_BEAUTIFY_COPY_ID" val="95"/>
</p:tagLst>
</file>

<file path=ppt/tags/tag255.xml><?xml version="1.0" encoding="utf-8"?>
<p:tagLst xmlns:p="http://schemas.openxmlformats.org/presentationml/2006/main">
  <p:tag name="KSO_WM_FULL_TEXT_BEAUTIFY_COPY_ID" val="3"/>
</p:tagLst>
</file>

<file path=ppt/tags/tag256.xml><?xml version="1.0" encoding="utf-8"?>
<p:tagLst xmlns:p="http://schemas.openxmlformats.org/presentationml/2006/main">
  <p:tag name="KSO_WM_FULL_TEXT_BEAUTIFY_COPY_ID" val="4"/>
</p:tagLst>
</file>

<file path=ppt/tags/tag257.xml><?xml version="1.0" encoding="utf-8"?>
<p:tagLst xmlns:p="http://schemas.openxmlformats.org/presentationml/2006/main">
  <p:tag name="KSO_WM_FULL_TEXT_BEAUTIFY_COPY_ID" val="25"/>
</p:tagLst>
</file>

<file path=ppt/tags/tag258.xml><?xml version="1.0" encoding="utf-8"?>
<p:tagLst xmlns:p="http://schemas.openxmlformats.org/presentationml/2006/main">
  <p:tag name="KSO_WM_FULL_TEXT_BEAUTIFY_COPY_ID" val="5"/>
</p:tagLst>
</file>

<file path=ppt/tags/tag259.xml><?xml version="1.0" encoding="utf-8"?>
<p:tagLst xmlns:p="http://schemas.openxmlformats.org/presentationml/2006/main">
  <p:tag name="KSO_WM_FULL_TEXT_BEAUTIFY_COPY_ID" val="26"/>
</p:tagLst>
</file>

<file path=ppt/tags/tag26.xml><?xml version="1.0" encoding="utf-8"?>
<p:tagLst xmlns:p="http://schemas.openxmlformats.org/presentationml/2006/main">
  <p:tag name="KSO_WM_FULL_TEXT_BEAUTIFY_COPY_ID" val="78"/>
</p:tagLst>
</file>

<file path=ppt/tags/tag260.xml><?xml version="1.0" encoding="utf-8"?>
<p:tagLst xmlns:p="http://schemas.openxmlformats.org/presentationml/2006/main">
  <p:tag name="KSO_WM_FULL_TEXT_BEAUTIFY_COPY_ID" val="6"/>
</p:tagLst>
</file>

<file path=ppt/tags/tag261.xml><?xml version="1.0" encoding="utf-8"?>
<p:tagLst xmlns:p="http://schemas.openxmlformats.org/presentationml/2006/main">
  <p:tag name="PA" val="v4.1.3"/>
</p:tagLst>
</file>

<file path=ppt/tags/tag262.xml><?xml version="1.0" encoding="utf-8"?>
<p:tagLst xmlns:p="http://schemas.openxmlformats.org/presentationml/2006/main">
  <p:tag name="KSO_WM_FULL_TEXT_BEAUTIFY_COPY_ID" val="53"/>
</p:tagLst>
</file>

<file path=ppt/tags/tag263.xml><?xml version="1.0" encoding="utf-8"?>
<p:tagLst xmlns:p="http://schemas.openxmlformats.org/presentationml/2006/main">
  <p:tag name="KSO_WM_FULL_TEXT_BEAUTIFY_COPY_ID" val="14"/>
</p:tagLst>
</file>

<file path=ppt/tags/tag264.xml><?xml version="1.0" encoding="utf-8"?>
<p:tagLst xmlns:p="http://schemas.openxmlformats.org/presentationml/2006/main">
  <p:tag name="KSO_WM_FULL_TEXT_BEAUTIFY_COPY_ID" val="37"/>
</p:tagLst>
</file>

<file path=ppt/tags/tag265.xml><?xml version="1.0" encoding="utf-8"?>
<p:tagLst xmlns:p="http://schemas.openxmlformats.org/presentationml/2006/main">
  <p:tag name="KSO_WM_FULL_TEXT_BEAUTIFY_COPY_ID" val="39"/>
</p:tagLst>
</file>

<file path=ppt/tags/tag266.xml><?xml version="1.0" encoding="utf-8"?>
<p:tagLst xmlns:p="http://schemas.openxmlformats.org/presentationml/2006/main">
  <p:tag name="KSO_WM_FULL_TEXT_BEAUTIFY_COPY_ID" val="40"/>
</p:tagLst>
</file>

<file path=ppt/tags/tag267.xml><?xml version="1.0" encoding="utf-8"?>
<p:tagLst xmlns:p="http://schemas.openxmlformats.org/presentationml/2006/main">
  <p:tag name="KSO_WM_FULL_TEXT_BEAUTIFY_COPY_ID" val="41"/>
</p:tagLst>
</file>

<file path=ppt/tags/tag268.xml><?xml version="1.0" encoding="utf-8"?>
<p:tagLst xmlns:p="http://schemas.openxmlformats.org/presentationml/2006/main">
  <p:tag name="KSO_WM_FULL_TEXT_BEAUTIFY_COPY_ID" val="42"/>
</p:tagLst>
</file>

<file path=ppt/tags/tag269.xml><?xml version="1.0" encoding="utf-8"?>
<p:tagLst xmlns:p="http://schemas.openxmlformats.org/presentationml/2006/main">
  <p:tag name="KSO_WM_FULL_TEXT_BEAUTIFY_COPY_ID" val="43"/>
</p:tagLst>
</file>

<file path=ppt/tags/tag27.xml><?xml version="1.0" encoding="utf-8"?>
<p:tagLst xmlns:p="http://schemas.openxmlformats.org/presentationml/2006/main">
  <p:tag name="KSO_WM_FULL_TEXT_BEAUTIFY_COPY_ID" val="80"/>
</p:tagLst>
</file>

<file path=ppt/tags/tag270.xml><?xml version="1.0" encoding="utf-8"?>
<p:tagLst xmlns:p="http://schemas.openxmlformats.org/presentationml/2006/main">
  <p:tag name="KSO_WM_FULL_TEXT_BEAUTIFY_COPY_ID" val="44"/>
</p:tagLst>
</file>

<file path=ppt/tags/tag271.xml><?xml version="1.0" encoding="utf-8"?>
<p:tagLst xmlns:p="http://schemas.openxmlformats.org/presentationml/2006/main">
  <p:tag name="KSO_WM_FULL_TEXT_BEAUTIFY_COPY_ID" val="45"/>
</p:tagLst>
</file>

<file path=ppt/tags/tag272.xml><?xml version="1.0" encoding="utf-8"?>
<p:tagLst xmlns:p="http://schemas.openxmlformats.org/presentationml/2006/main">
  <p:tag name="KSO_WM_FULL_TEXT_BEAUTIFY_COPY_ID" val="46"/>
</p:tagLst>
</file>

<file path=ppt/tags/tag273.xml><?xml version="1.0" encoding="utf-8"?>
<p:tagLst xmlns:p="http://schemas.openxmlformats.org/presentationml/2006/main">
  <p:tag name="KSO_WM_FULL_TEXT_BEAUTIFY_COPY_ID" val="50"/>
</p:tagLst>
</file>

<file path=ppt/tags/tag274.xml><?xml version="1.0" encoding="utf-8"?>
<p:tagLst xmlns:p="http://schemas.openxmlformats.org/presentationml/2006/main">
  <p:tag name="KSO_WM_FULL_TEXT_BEAUTIFY_COPY_ID" val="57"/>
</p:tagLst>
</file>

<file path=ppt/tags/tag275.xml><?xml version="1.0" encoding="utf-8"?>
<p:tagLst xmlns:p="http://schemas.openxmlformats.org/presentationml/2006/main">
  <p:tag name="KSO_WM_FULL_TEXT_BEAUTIFY_COPY_ID" val="58"/>
</p:tagLst>
</file>

<file path=ppt/tags/tag276.xml><?xml version="1.0" encoding="utf-8"?>
<p:tagLst xmlns:p="http://schemas.openxmlformats.org/presentationml/2006/main">
  <p:tag name="KSO_WM_FULL_TEXT_BEAUTIFY_COPY_ID" val="60"/>
</p:tagLst>
</file>

<file path=ppt/tags/tag277.xml><?xml version="1.0" encoding="utf-8"?>
<p:tagLst xmlns:p="http://schemas.openxmlformats.org/presentationml/2006/main">
  <p:tag name="KSO_WM_FULL_TEXT_BEAUTIFY_COPY_ID" val="64"/>
</p:tagLst>
</file>

<file path=ppt/tags/tag278.xml><?xml version="1.0" encoding="utf-8"?>
<p:tagLst xmlns:p="http://schemas.openxmlformats.org/presentationml/2006/main">
  <p:tag name="KSO_WM_FULL_TEXT_BEAUTIFY_COPY_ID" val="65"/>
</p:tagLst>
</file>

<file path=ppt/tags/tag279.xml><?xml version="1.0" encoding="utf-8"?>
<p:tagLst xmlns:p="http://schemas.openxmlformats.org/presentationml/2006/main">
  <p:tag name="KSO_WM_FULL_TEXT_BEAUTIFY_COPY_ID" val="67"/>
</p:tagLst>
</file>

<file path=ppt/tags/tag28.xml><?xml version="1.0" encoding="utf-8"?>
<p:tagLst xmlns:p="http://schemas.openxmlformats.org/presentationml/2006/main">
  <p:tag name="KSO_WM_FULL_TEXT_BEAUTIFY_COPY_ID" val="81"/>
</p:tagLst>
</file>

<file path=ppt/tags/tag280.xml><?xml version="1.0" encoding="utf-8"?>
<p:tagLst xmlns:p="http://schemas.openxmlformats.org/presentationml/2006/main">
  <p:tag name="KSO_WM_FULL_TEXT_BEAUTIFY_COPY_ID" val="71"/>
</p:tagLst>
</file>

<file path=ppt/tags/tag281.xml><?xml version="1.0" encoding="utf-8"?>
<p:tagLst xmlns:p="http://schemas.openxmlformats.org/presentationml/2006/main">
  <p:tag name="KSO_WM_FULL_TEXT_BEAUTIFY_COPY_ID" val="72"/>
</p:tagLst>
</file>

<file path=ppt/tags/tag282.xml><?xml version="1.0" encoding="utf-8"?>
<p:tagLst xmlns:p="http://schemas.openxmlformats.org/presentationml/2006/main">
  <p:tag name="KSO_WM_FULL_TEXT_BEAUTIFY_COPY_ID" val="74"/>
</p:tagLst>
</file>

<file path=ppt/tags/tag283.xml><?xml version="1.0" encoding="utf-8"?>
<p:tagLst xmlns:p="http://schemas.openxmlformats.org/presentationml/2006/main">
  <p:tag name="KSO_WM_FULL_TEXT_BEAUTIFY_COPY_ID" val="78"/>
</p:tagLst>
</file>

<file path=ppt/tags/tag284.xml><?xml version="1.0" encoding="utf-8"?>
<p:tagLst xmlns:p="http://schemas.openxmlformats.org/presentationml/2006/main">
  <p:tag name="KSO_WM_FULL_TEXT_BEAUTIFY_COPY_ID" val="79"/>
</p:tagLst>
</file>

<file path=ppt/tags/tag285.xml><?xml version="1.0" encoding="utf-8"?>
<p:tagLst xmlns:p="http://schemas.openxmlformats.org/presentationml/2006/main">
  <p:tag name="KSO_WM_FULL_TEXT_BEAUTIFY_COPY_ID" val="80"/>
</p:tagLst>
</file>

<file path=ppt/tags/tag286.xml><?xml version="1.0" encoding="utf-8"?>
<p:tagLst xmlns:p="http://schemas.openxmlformats.org/presentationml/2006/main">
  <p:tag name="KSO_WM_FULL_TEXT_BEAUTIFY_COPY_ID" val="81"/>
</p:tagLst>
</file>

<file path=ppt/tags/tag287.xml><?xml version="1.0" encoding="utf-8"?>
<p:tagLst xmlns:p="http://schemas.openxmlformats.org/presentationml/2006/main">
  <p:tag name="KSO_WM_FULL_TEXT_BEAUTIFY_COPY_ID" val="84"/>
</p:tagLst>
</file>

<file path=ppt/tags/tag288.xml><?xml version="1.0" encoding="utf-8"?>
<p:tagLst xmlns:p="http://schemas.openxmlformats.org/presentationml/2006/main">
  <p:tag name="KSO_WM_FULL_TEXT_BEAUTIFY_COPY_ID" val="85"/>
</p:tagLst>
</file>

<file path=ppt/tags/tag289.xml><?xml version="1.0" encoding="utf-8"?>
<p:tagLst xmlns:p="http://schemas.openxmlformats.org/presentationml/2006/main">
  <p:tag name="KSO_WM_FULL_TEXT_BEAUTIFY_COPY_ID" val="86"/>
</p:tagLst>
</file>

<file path=ppt/tags/tag29.xml><?xml version="1.0" encoding="utf-8"?>
<p:tagLst xmlns:p="http://schemas.openxmlformats.org/presentationml/2006/main">
  <p:tag name="KSO_WM_FULL_TEXT_BEAUTIFY_COPY_ID" val="7"/>
</p:tagLst>
</file>

<file path=ppt/tags/tag290.xml><?xml version="1.0" encoding="utf-8"?>
<p:tagLst xmlns:p="http://schemas.openxmlformats.org/presentationml/2006/main">
  <p:tag name="KSO_WM_FULL_TEXT_BEAUTIFY_COPY_ID" val="87"/>
</p:tagLst>
</file>

<file path=ppt/tags/tag291.xml><?xml version="1.0" encoding="utf-8"?>
<p:tagLst xmlns:p="http://schemas.openxmlformats.org/presentationml/2006/main">
  <p:tag name="KSO_WM_FULL_TEXT_BEAUTIFY_COPY_ID" val="88"/>
</p:tagLst>
</file>

<file path=ppt/tags/tag292.xml><?xml version="1.0" encoding="utf-8"?>
<p:tagLst xmlns:p="http://schemas.openxmlformats.org/presentationml/2006/main">
  <p:tag name="KSO_WM_FULL_TEXT_BEAUTIFY_COPY_ID" val="89"/>
</p:tagLst>
</file>

<file path=ppt/tags/tag293.xml><?xml version="1.0" encoding="utf-8"?>
<p:tagLst xmlns:p="http://schemas.openxmlformats.org/presentationml/2006/main">
  <p:tag name="KSO_WM_FULL_TEXT_BEAUTIFY_COPY_ID" val="90"/>
</p:tagLst>
</file>

<file path=ppt/tags/tag294.xml><?xml version="1.0" encoding="utf-8"?>
<p:tagLst xmlns:p="http://schemas.openxmlformats.org/presentationml/2006/main">
  <p:tag name="KSO_WM_FULL_TEXT_BEAUTIFY_COPY_ID" val="91"/>
</p:tagLst>
</file>

<file path=ppt/tags/tag295.xml><?xml version="1.0" encoding="utf-8"?>
<p:tagLst xmlns:p="http://schemas.openxmlformats.org/presentationml/2006/main">
  <p:tag name="KSO_WM_FULL_TEXT_BEAUTIFY_COPY_ID" val="92"/>
</p:tagLst>
</file>

<file path=ppt/tags/tag296.xml><?xml version="1.0" encoding="utf-8"?>
<p:tagLst xmlns:p="http://schemas.openxmlformats.org/presentationml/2006/main">
  <p:tag name="KSO_WM_FULL_TEXT_BEAUTIFY_COPY_ID" val="93"/>
</p:tagLst>
</file>

<file path=ppt/tags/tag297.xml><?xml version="1.0" encoding="utf-8"?>
<p:tagLst xmlns:p="http://schemas.openxmlformats.org/presentationml/2006/main">
  <p:tag name="KSO_WM_FULL_TEXT_BEAUTIFY_COPY_ID" val="94"/>
</p:tagLst>
</file>

<file path=ppt/tags/tag298.xml><?xml version="1.0" encoding="utf-8"?>
<p:tagLst xmlns:p="http://schemas.openxmlformats.org/presentationml/2006/main">
  <p:tag name="KSO_WM_FULL_TEXT_BEAUTIFY_COPY_ID" val="95"/>
</p:tagLst>
</file>

<file path=ppt/tags/tag299.xml><?xml version="1.0" encoding="utf-8"?>
<p:tagLst xmlns:p="http://schemas.openxmlformats.org/presentationml/2006/main">
  <p:tag name="KSO_WM_FULL_TEXT_BEAUTIFY_COPY_ID" val="3"/>
</p:tagLst>
</file>

<file path=ppt/tags/tag3.xml><?xml version="1.0" encoding="utf-8"?>
<p:tagLst xmlns:p="http://schemas.openxmlformats.org/presentationml/2006/main">
  <p:tag name="KSO_WM_FULL_TEXT_BEAUTIFY_COPY_ID" val="9"/>
</p:tagLst>
</file>

<file path=ppt/tags/tag30.xml><?xml version="1.0" encoding="utf-8"?>
<p:tagLst xmlns:p="http://schemas.openxmlformats.org/presentationml/2006/main">
  <p:tag name="PA" val="v4.1.3"/>
</p:tagLst>
</file>

<file path=ppt/tags/tag300.xml><?xml version="1.0" encoding="utf-8"?>
<p:tagLst xmlns:p="http://schemas.openxmlformats.org/presentationml/2006/main">
  <p:tag name="KSO_WM_FULL_TEXT_BEAUTIFY_COPY_ID" val="4"/>
</p:tagLst>
</file>

<file path=ppt/tags/tag301.xml><?xml version="1.0" encoding="utf-8"?>
<p:tagLst xmlns:p="http://schemas.openxmlformats.org/presentationml/2006/main">
  <p:tag name="KSO_WM_FULL_TEXT_BEAUTIFY_COPY_ID" val="33"/>
</p:tagLst>
</file>

<file path=ppt/tags/tag302.xml><?xml version="1.0" encoding="utf-8"?>
<p:tagLst xmlns:p="http://schemas.openxmlformats.org/presentationml/2006/main">
  <p:tag name="KSO_WM_FULL_TEXT_BEAUTIFY_COPY_ID" val="5"/>
</p:tagLst>
</file>

<file path=ppt/tags/tag303.xml><?xml version="1.0" encoding="utf-8"?>
<p:tagLst xmlns:p="http://schemas.openxmlformats.org/presentationml/2006/main">
  <p:tag name="KSO_WM_FULL_TEXT_BEAUTIFY_COPY_ID" val="27"/>
</p:tagLst>
</file>

<file path=ppt/tags/tag304.xml><?xml version="1.0" encoding="utf-8"?>
<p:tagLst xmlns:p="http://schemas.openxmlformats.org/presentationml/2006/main">
  <p:tag name="KSO_WM_FULL_TEXT_BEAUTIFY_COPY_ID" val="6"/>
</p:tagLst>
</file>

<file path=ppt/tags/tag305.xml><?xml version="1.0" encoding="utf-8"?>
<p:tagLst xmlns:p="http://schemas.openxmlformats.org/presentationml/2006/main">
  <p:tag name="PA" val="v4.1.3"/>
</p:tagLst>
</file>

<file path=ppt/tags/tag306.xml><?xml version="1.0" encoding="utf-8"?>
<p:tagLst xmlns:p="http://schemas.openxmlformats.org/presentationml/2006/main">
  <p:tag name="KSO_WM_FULL_TEXT_BEAUTIFY_COPY_ID" val="53"/>
</p:tagLst>
</file>

<file path=ppt/tags/tag307.xml><?xml version="1.0" encoding="utf-8"?>
<p:tagLst xmlns:p="http://schemas.openxmlformats.org/presentationml/2006/main">
  <p:tag name="KSO_WM_FULL_TEXT_BEAUTIFY_COPY_ID" val="37"/>
</p:tagLst>
</file>

<file path=ppt/tags/tag308.xml><?xml version="1.0" encoding="utf-8"?>
<p:tagLst xmlns:p="http://schemas.openxmlformats.org/presentationml/2006/main">
  <p:tag name="KSO_WM_FULL_TEXT_BEAUTIFY_COPY_ID" val="39"/>
</p:tagLst>
</file>

<file path=ppt/tags/tag309.xml><?xml version="1.0" encoding="utf-8"?>
<p:tagLst xmlns:p="http://schemas.openxmlformats.org/presentationml/2006/main">
  <p:tag name="KSO_WM_FULL_TEXT_BEAUTIFY_COPY_ID" val="40"/>
</p:tagLst>
</file>

<file path=ppt/tags/tag31.xml><?xml version="1.0" encoding="utf-8"?>
<p:tagLst xmlns:p="http://schemas.openxmlformats.org/presentationml/2006/main">
  <p:tag name="KSO_WM_FULL_TEXT_BEAUTIFY_COPY_ID" val="66"/>
</p:tagLst>
</file>

<file path=ppt/tags/tag310.xml><?xml version="1.0" encoding="utf-8"?>
<p:tagLst xmlns:p="http://schemas.openxmlformats.org/presentationml/2006/main">
  <p:tag name="KSO_WM_FULL_TEXT_BEAUTIFY_COPY_ID" val="41"/>
</p:tagLst>
</file>

<file path=ppt/tags/tag311.xml><?xml version="1.0" encoding="utf-8"?>
<p:tagLst xmlns:p="http://schemas.openxmlformats.org/presentationml/2006/main">
  <p:tag name="KSO_WM_FULL_TEXT_BEAUTIFY_COPY_ID" val="42"/>
</p:tagLst>
</file>

<file path=ppt/tags/tag312.xml><?xml version="1.0" encoding="utf-8"?>
<p:tagLst xmlns:p="http://schemas.openxmlformats.org/presentationml/2006/main">
  <p:tag name="KSO_WM_FULL_TEXT_BEAUTIFY_COPY_ID" val="43"/>
</p:tagLst>
</file>

<file path=ppt/tags/tag313.xml><?xml version="1.0" encoding="utf-8"?>
<p:tagLst xmlns:p="http://schemas.openxmlformats.org/presentationml/2006/main">
  <p:tag name="KSO_WM_FULL_TEXT_BEAUTIFY_COPY_ID" val="44"/>
</p:tagLst>
</file>

<file path=ppt/tags/tag314.xml><?xml version="1.0" encoding="utf-8"?>
<p:tagLst xmlns:p="http://schemas.openxmlformats.org/presentationml/2006/main">
  <p:tag name="KSO_WM_FULL_TEXT_BEAUTIFY_COPY_ID" val="45"/>
</p:tagLst>
</file>

<file path=ppt/tags/tag315.xml><?xml version="1.0" encoding="utf-8"?>
<p:tagLst xmlns:p="http://schemas.openxmlformats.org/presentationml/2006/main">
  <p:tag name="KSO_WM_FULL_TEXT_BEAUTIFY_COPY_ID" val="46"/>
</p:tagLst>
</file>

<file path=ppt/tags/tag316.xml><?xml version="1.0" encoding="utf-8"?>
<p:tagLst xmlns:p="http://schemas.openxmlformats.org/presentationml/2006/main">
  <p:tag name="KSO_WM_FULL_TEXT_BEAUTIFY_COPY_ID" val="50"/>
</p:tagLst>
</file>

<file path=ppt/tags/tag317.xml><?xml version="1.0" encoding="utf-8"?>
<p:tagLst xmlns:p="http://schemas.openxmlformats.org/presentationml/2006/main">
  <p:tag name="KSO_WM_FULL_TEXT_BEAUTIFY_COPY_ID" val="57"/>
</p:tagLst>
</file>

<file path=ppt/tags/tag318.xml><?xml version="1.0" encoding="utf-8"?>
<p:tagLst xmlns:p="http://schemas.openxmlformats.org/presentationml/2006/main">
  <p:tag name="KSO_WM_FULL_TEXT_BEAUTIFY_COPY_ID" val="58"/>
</p:tagLst>
</file>

<file path=ppt/tags/tag319.xml><?xml version="1.0" encoding="utf-8"?>
<p:tagLst xmlns:p="http://schemas.openxmlformats.org/presentationml/2006/main">
  <p:tag name="KSO_WM_FULL_TEXT_BEAUTIFY_COPY_ID" val="60"/>
</p:tagLst>
</file>

<file path=ppt/tags/tag32.xml><?xml version="1.0" encoding="utf-8"?>
<p:tagLst xmlns:p="http://schemas.openxmlformats.org/presentationml/2006/main">
  <p:tag name="KSO_WM_FULL_TEXT_BEAUTIFY_COPY_ID" val="67"/>
</p:tagLst>
</file>

<file path=ppt/tags/tag320.xml><?xml version="1.0" encoding="utf-8"?>
<p:tagLst xmlns:p="http://schemas.openxmlformats.org/presentationml/2006/main">
  <p:tag name="KSO_WM_FULL_TEXT_BEAUTIFY_COPY_ID" val="64"/>
</p:tagLst>
</file>

<file path=ppt/tags/tag321.xml><?xml version="1.0" encoding="utf-8"?>
<p:tagLst xmlns:p="http://schemas.openxmlformats.org/presentationml/2006/main">
  <p:tag name="KSO_WM_FULL_TEXT_BEAUTIFY_COPY_ID" val="65"/>
</p:tagLst>
</file>

<file path=ppt/tags/tag322.xml><?xml version="1.0" encoding="utf-8"?>
<p:tagLst xmlns:p="http://schemas.openxmlformats.org/presentationml/2006/main">
  <p:tag name="KSO_WM_FULL_TEXT_BEAUTIFY_COPY_ID" val="67"/>
</p:tagLst>
</file>

<file path=ppt/tags/tag323.xml><?xml version="1.0" encoding="utf-8"?>
<p:tagLst xmlns:p="http://schemas.openxmlformats.org/presentationml/2006/main">
  <p:tag name="KSO_WM_FULL_TEXT_BEAUTIFY_COPY_ID" val="71"/>
</p:tagLst>
</file>

<file path=ppt/tags/tag324.xml><?xml version="1.0" encoding="utf-8"?>
<p:tagLst xmlns:p="http://schemas.openxmlformats.org/presentationml/2006/main">
  <p:tag name="KSO_WM_FULL_TEXT_BEAUTIFY_COPY_ID" val="72"/>
</p:tagLst>
</file>

<file path=ppt/tags/tag325.xml><?xml version="1.0" encoding="utf-8"?>
<p:tagLst xmlns:p="http://schemas.openxmlformats.org/presentationml/2006/main">
  <p:tag name="KSO_WM_FULL_TEXT_BEAUTIFY_COPY_ID" val="74"/>
</p:tagLst>
</file>

<file path=ppt/tags/tag326.xml><?xml version="1.0" encoding="utf-8"?>
<p:tagLst xmlns:p="http://schemas.openxmlformats.org/presentationml/2006/main">
  <p:tag name="KSO_WM_FULL_TEXT_BEAUTIFY_COPY_ID" val="78"/>
</p:tagLst>
</file>

<file path=ppt/tags/tag327.xml><?xml version="1.0" encoding="utf-8"?>
<p:tagLst xmlns:p="http://schemas.openxmlformats.org/presentationml/2006/main">
  <p:tag name="KSO_WM_FULL_TEXT_BEAUTIFY_COPY_ID" val="79"/>
</p:tagLst>
</file>

<file path=ppt/tags/tag328.xml><?xml version="1.0" encoding="utf-8"?>
<p:tagLst xmlns:p="http://schemas.openxmlformats.org/presentationml/2006/main">
  <p:tag name="KSO_WM_FULL_TEXT_BEAUTIFY_COPY_ID" val="80"/>
</p:tagLst>
</file>

<file path=ppt/tags/tag329.xml><?xml version="1.0" encoding="utf-8"?>
<p:tagLst xmlns:p="http://schemas.openxmlformats.org/presentationml/2006/main">
  <p:tag name="KSO_WM_FULL_TEXT_BEAUTIFY_COPY_ID" val="81"/>
</p:tagLst>
</file>

<file path=ppt/tags/tag33.xml><?xml version="1.0" encoding="utf-8"?>
<p:tagLst xmlns:p="http://schemas.openxmlformats.org/presentationml/2006/main">
  <p:tag name="KSO_WM_FULL_TEXT_BEAUTIFY_COPY_ID" val="65"/>
</p:tagLst>
</file>

<file path=ppt/tags/tag330.xml><?xml version="1.0" encoding="utf-8"?>
<p:tagLst xmlns:p="http://schemas.openxmlformats.org/presentationml/2006/main">
  <p:tag name="KSO_WM_FULL_TEXT_BEAUTIFY_COPY_ID" val="84"/>
</p:tagLst>
</file>

<file path=ppt/tags/tag331.xml><?xml version="1.0" encoding="utf-8"?>
<p:tagLst xmlns:p="http://schemas.openxmlformats.org/presentationml/2006/main">
  <p:tag name="KSO_WM_FULL_TEXT_BEAUTIFY_COPY_ID" val="85"/>
</p:tagLst>
</file>

<file path=ppt/tags/tag332.xml><?xml version="1.0" encoding="utf-8"?>
<p:tagLst xmlns:p="http://schemas.openxmlformats.org/presentationml/2006/main">
  <p:tag name="KSO_WM_FULL_TEXT_BEAUTIFY_COPY_ID" val="86"/>
</p:tagLst>
</file>

<file path=ppt/tags/tag333.xml><?xml version="1.0" encoding="utf-8"?>
<p:tagLst xmlns:p="http://schemas.openxmlformats.org/presentationml/2006/main">
  <p:tag name="KSO_WM_FULL_TEXT_BEAUTIFY_COPY_ID" val="87"/>
</p:tagLst>
</file>

<file path=ppt/tags/tag334.xml><?xml version="1.0" encoding="utf-8"?>
<p:tagLst xmlns:p="http://schemas.openxmlformats.org/presentationml/2006/main">
  <p:tag name="KSO_WM_FULL_TEXT_BEAUTIFY_COPY_ID" val="88"/>
</p:tagLst>
</file>

<file path=ppt/tags/tag335.xml><?xml version="1.0" encoding="utf-8"?>
<p:tagLst xmlns:p="http://schemas.openxmlformats.org/presentationml/2006/main">
  <p:tag name="KSO_WM_FULL_TEXT_BEAUTIFY_COPY_ID" val="89"/>
</p:tagLst>
</file>

<file path=ppt/tags/tag336.xml><?xml version="1.0" encoding="utf-8"?>
<p:tagLst xmlns:p="http://schemas.openxmlformats.org/presentationml/2006/main">
  <p:tag name="KSO_WM_FULL_TEXT_BEAUTIFY_COPY_ID" val="90"/>
</p:tagLst>
</file>

<file path=ppt/tags/tag337.xml><?xml version="1.0" encoding="utf-8"?>
<p:tagLst xmlns:p="http://schemas.openxmlformats.org/presentationml/2006/main">
  <p:tag name="KSO_WM_FULL_TEXT_BEAUTIFY_COPY_ID" val="91"/>
</p:tagLst>
</file>

<file path=ppt/tags/tag338.xml><?xml version="1.0" encoding="utf-8"?>
<p:tagLst xmlns:p="http://schemas.openxmlformats.org/presentationml/2006/main">
  <p:tag name="KSO_WM_FULL_TEXT_BEAUTIFY_COPY_ID" val="92"/>
</p:tagLst>
</file>

<file path=ppt/tags/tag339.xml><?xml version="1.0" encoding="utf-8"?>
<p:tagLst xmlns:p="http://schemas.openxmlformats.org/presentationml/2006/main">
  <p:tag name="KSO_WM_FULL_TEXT_BEAUTIFY_COPY_ID" val="93"/>
</p:tagLst>
</file>

<file path=ppt/tags/tag34.xml><?xml version="1.0" encoding="utf-8"?>
<p:tagLst xmlns:p="http://schemas.openxmlformats.org/presentationml/2006/main">
  <p:tag name="KSO_WM_FULL_TEXT_BEAUTIFY_COPY_ID" val="77"/>
</p:tagLst>
</file>

<file path=ppt/tags/tag340.xml><?xml version="1.0" encoding="utf-8"?>
<p:tagLst xmlns:p="http://schemas.openxmlformats.org/presentationml/2006/main">
  <p:tag name="KSO_WM_FULL_TEXT_BEAUTIFY_COPY_ID" val="94"/>
</p:tagLst>
</file>

<file path=ppt/tags/tag341.xml><?xml version="1.0" encoding="utf-8"?>
<p:tagLst xmlns:p="http://schemas.openxmlformats.org/presentationml/2006/main">
  <p:tag name="KSO_WM_FULL_TEXT_BEAUTIFY_COPY_ID" val="95"/>
</p:tagLst>
</file>

<file path=ppt/tags/tag342.xml><?xml version="1.0" encoding="utf-8"?>
<p:tagLst xmlns:p="http://schemas.openxmlformats.org/presentationml/2006/main">
  <p:tag name="KSO_WM_FULL_TEXT_BEAUTIFY_COPY_ID" val="3"/>
</p:tagLst>
</file>

<file path=ppt/tags/tag343.xml><?xml version="1.0" encoding="utf-8"?>
<p:tagLst xmlns:p="http://schemas.openxmlformats.org/presentationml/2006/main">
  <p:tag name="KSO_WM_FULL_TEXT_BEAUTIFY_COPY_ID" val="4"/>
</p:tagLst>
</file>

<file path=ppt/tags/tag344.xml><?xml version="1.0" encoding="utf-8"?>
<p:tagLst xmlns:p="http://schemas.openxmlformats.org/presentationml/2006/main">
  <p:tag name="KSO_WM_FULL_TEXT_BEAUTIFY_COPY_ID" val="34"/>
</p:tagLst>
</file>

<file path=ppt/tags/tag345.xml><?xml version="1.0" encoding="utf-8"?>
<p:tagLst xmlns:p="http://schemas.openxmlformats.org/presentationml/2006/main">
  <p:tag name="KSO_WM_FULL_TEXT_BEAUTIFY_COPY_ID" val="28"/>
</p:tagLst>
</file>

<file path=ppt/tags/tag346.xml><?xml version="1.0" encoding="utf-8"?>
<p:tagLst xmlns:p="http://schemas.openxmlformats.org/presentationml/2006/main">
  <p:tag name="KSO_WM_FULL_TEXT_BEAUTIFY_COPY_ID" val="6"/>
</p:tagLst>
</file>

<file path=ppt/tags/tag347.xml><?xml version="1.0" encoding="utf-8"?>
<p:tagLst xmlns:p="http://schemas.openxmlformats.org/presentationml/2006/main">
  <p:tag name="PA" val="v4.1.3"/>
</p:tagLst>
</file>

<file path=ppt/tags/tag348.xml><?xml version="1.0" encoding="utf-8"?>
<p:tagLst xmlns:p="http://schemas.openxmlformats.org/presentationml/2006/main">
  <p:tag name="KSO_WM_FULL_TEXT_BEAUTIFY_COPY_ID" val="53"/>
</p:tagLst>
</file>

<file path=ppt/tags/tag349.xml><?xml version="1.0" encoding="utf-8"?>
<p:tagLst xmlns:p="http://schemas.openxmlformats.org/presentationml/2006/main">
  <p:tag name="KSO_WM_FULL_TEXT_BEAUTIFY_COPY_ID" val="14"/>
</p:tagLst>
</file>

<file path=ppt/tags/tag35.xml><?xml version="1.0" encoding="utf-8"?>
<p:tagLst xmlns:p="http://schemas.openxmlformats.org/presentationml/2006/main">
  <p:tag name="KSO_WM_FULL_TEXT_BEAUTIFY_COPY_ID" val="81"/>
</p:tagLst>
</file>

<file path=ppt/tags/tag350.xml><?xml version="1.0" encoding="utf-8"?>
<p:tagLst xmlns:p="http://schemas.openxmlformats.org/presentationml/2006/main">
  <p:tag name="KSO_WM_FULL_TEXT_BEAUTIFY_COPY_ID" val="37"/>
</p:tagLst>
</file>

<file path=ppt/tags/tag351.xml><?xml version="1.0" encoding="utf-8"?>
<p:tagLst xmlns:p="http://schemas.openxmlformats.org/presentationml/2006/main">
  <p:tag name="KSO_WM_FULL_TEXT_BEAUTIFY_COPY_ID" val="39"/>
</p:tagLst>
</file>

<file path=ppt/tags/tag352.xml><?xml version="1.0" encoding="utf-8"?>
<p:tagLst xmlns:p="http://schemas.openxmlformats.org/presentationml/2006/main">
  <p:tag name="KSO_WM_FULL_TEXT_BEAUTIFY_COPY_ID" val="40"/>
</p:tagLst>
</file>

<file path=ppt/tags/tag353.xml><?xml version="1.0" encoding="utf-8"?>
<p:tagLst xmlns:p="http://schemas.openxmlformats.org/presentationml/2006/main">
  <p:tag name="KSO_WM_FULL_TEXT_BEAUTIFY_COPY_ID" val="41"/>
</p:tagLst>
</file>

<file path=ppt/tags/tag354.xml><?xml version="1.0" encoding="utf-8"?>
<p:tagLst xmlns:p="http://schemas.openxmlformats.org/presentationml/2006/main">
  <p:tag name="KSO_WM_FULL_TEXT_BEAUTIFY_COPY_ID" val="42"/>
</p:tagLst>
</file>

<file path=ppt/tags/tag355.xml><?xml version="1.0" encoding="utf-8"?>
<p:tagLst xmlns:p="http://schemas.openxmlformats.org/presentationml/2006/main">
  <p:tag name="KSO_WM_FULL_TEXT_BEAUTIFY_COPY_ID" val="43"/>
</p:tagLst>
</file>

<file path=ppt/tags/tag356.xml><?xml version="1.0" encoding="utf-8"?>
<p:tagLst xmlns:p="http://schemas.openxmlformats.org/presentationml/2006/main">
  <p:tag name="KSO_WM_FULL_TEXT_BEAUTIFY_COPY_ID" val="44"/>
</p:tagLst>
</file>

<file path=ppt/tags/tag357.xml><?xml version="1.0" encoding="utf-8"?>
<p:tagLst xmlns:p="http://schemas.openxmlformats.org/presentationml/2006/main">
  <p:tag name="KSO_WM_FULL_TEXT_BEAUTIFY_COPY_ID" val="45"/>
</p:tagLst>
</file>

<file path=ppt/tags/tag358.xml><?xml version="1.0" encoding="utf-8"?>
<p:tagLst xmlns:p="http://schemas.openxmlformats.org/presentationml/2006/main">
  <p:tag name="KSO_WM_FULL_TEXT_BEAUTIFY_COPY_ID" val="46"/>
</p:tagLst>
</file>

<file path=ppt/tags/tag359.xml><?xml version="1.0" encoding="utf-8"?>
<p:tagLst xmlns:p="http://schemas.openxmlformats.org/presentationml/2006/main">
  <p:tag name="KSO_WM_FULL_TEXT_BEAUTIFY_COPY_ID" val="50"/>
</p:tagLst>
</file>

<file path=ppt/tags/tag36.xml><?xml version="1.0" encoding="utf-8"?>
<p:tagLst xmlns:p="http://schemas.openxmlformats.org/presentationml/2006/main">
  <p:tag name="KSO_WM_FULL_TEXT_BEAUTIFY_COPY_ID" val="85"/>
</p:tagLst>
</file>

<file path=ppt/tags/tag360.xml><?xml version="1.0" encoding="utf-8"?>
<p:tagLst xmlns:p="http://schemas.openxmlformats.org/presentationml/2006/main">
  <p:tag name="KSO_WM_FULL_TEXT_BEAUTIFY_COPY_ID" val="57"/>
</p:tagLst>
</file>

<file path=ppt/tags/tag361.xml><?xml version="1.0" encoding="utf-8"?>
<p:tagLst xmlns:p="http://schemas.openxmlformats.org/presentationml/2006/main">
  <p:tag name="KSO_WM_FULL_TEXT_BEAUTIFY_COPY_ID" val="58"/>
</p:tagLst>
</file>

<file path=ppt/tags/tag362.xml><?xml version="1.0" encoding="utf-8"?>
<p:tagLst xmlns:p="http://schemas.openxmlformats.org/presentationml/2006/main">
  <p:tag name="KSO_WM_FULL_TEXT_BEAUTIFY_COPY_ID" val="60"/>
</p:tagLst>
</file>

<file path=ppt/tags/tag363.xml><?xml version="1.0" encoding="utf-8"?>
<p:tagLst xmlns:p="http://schemas.openxmlformats.org/presentationml/2006/main">
  <p:tag name="KSO_WM_FULL_TEXT_BEAUTIFY_COPY_ID" val="64"/>
</p:tagLst>
</file>

<file path=ppt/tags/tag364.xml><?xml version="1.0" encoding="utf-8"?>
<p:tagLst xmlns:p="http://schemas.openxmlformats.org/presentationml/2006/main">
  <p:tag name="KSO_WM_FULL_TEXT_BEAUTIFY_COPY_ID" val="65"/>
</p:tagLst>
</file>

<file path=ppt/tags/tag365.xml><?xml version="1.0" encoding="utf-8"?>
<p:tagLst xmlns:p="http://schemas.openxmlformats.org/presentationml/2006/main">
  <p:tag name="KSO_WM_FULL_TEXT_BEAUTIFY_COPY_ID" val="67"/>
</p:tagLst>
</file>

<file path=ppt/tags/tag366.xml><?xml version="1.0" encoding="utf-8"?>
<p:tagLst xmlns:p="http://schemas.openxmlformats.org/presentationml/2006/main">
  <p:tag name="KSO_WM_FULL_TEXT_BEAUTIFY_COPY_ID" val="71"/>
</p:tagLst>
</file>

<file path=ppt/tags/tag367.xml><?xml version="1.0" encoding="utf-8"?>
<p:tagLst xmlns:p="http://schemas.openxmlformats.org/presentationml/2006/main">
  <p:tag name="KSO_WM_FULL_TEXT_BEAUTIFY_COPY_ID" val="72"/>
</p:tagLst>
</file>

<file path=ppt/tags/tag368.xml><?xml version="1.0" encoding="utf-8"?>
<p:tagLst xmlns:p="http://schemas.openxmlformats.org/presentationml/2006/main">
  <p:tag name="KSO_WM_FULL_TEXT_BEAUTIFY_COPY_ID" val="74"/>
</p:tagLst>
</file>

<file path=ppt/tags/tag369.xml><?xml version="1.0" encoding="utf-8"?>
<p:tagLst xmlns:p="http://schemas.openxmlformats.org/presentationml/2006/main">
  <p:tag name="KSO_WM_FULL_TEXT_BEAUTIFY_COPY_ID" val="78"/>
</p:tagLst>
</file>

<file path=ppt/tags/tag37.xml><?xml version="1.0" encoding="utf-8"?>
<p:tagLst xmlns:p="http://schemas.openxmlformats.org/presentationml/2006/main">
  <p:tag name="KSO_WM_FULL_TEXT_BEAUTIFY_COPY_ID" val="89"/>
</p:tagLst>
</file>

<file path=ppt/tags/tag370.xml><?xml version="1.0" encoding="utf-8"?>
<p:tagLst xmlns:p="http://schemas.openxmlformats.org/presentationml/2006/main">
  <p:tag name="KSO_WM_FULL_TEXT_BEAUTIFY_COPY_ID" val="79"/>
</p:tagLst>
</file>

<file path=ppt/tags/tag371.xml><?xml version="1.0" encoding="utf-8"?>
<p:tagLst xmlns:p="http://schemas.openxmlformats.org/presentationml/2006/main">
  <p:tag name="KSO_WM_FULL_TEXT_BEAUTIFY_COPY_ID" val="80"/>
</p:tagLst>
</file>

<file path=ppt/tags/tag372.xml><?xml version="1.0" encoding="utf-8"?>
<p:tagLst xmlns:p="http://schemas.openxmlformats.org/presentationml/2006/main">
  <p:tag name="KSO_WM_FULL_TEXT_BEAUTIFY_COPY_ID" val="81"/>
</p:tagLst>
</file>

<file path=ppt/tags/tag373.xml><?xml version="1.0" encoding="utf-8"?>
<p:tagLst xmlns:p="http://schemas.openxmlformats.org/presentationml/2006/main">
  <p:tag name="KSO_WM_FULL_TEXT_BEAUTIFY_COPY_ID" val="84"/>
</p:tagLst>
</file>

<file path=ppt/tags/tag374.xml><?xml version="1.0" encoding="utf-8"?>
<p:tagLst xmlns:p="http://schemas.openxmlformats.org/presentationml/2006/main">
  <p:tag name="KSO_WM_FULL_TEXT_BEAUTIFY_COPY_ID" val="85"/>
</p:tagLst>
</file>

<file path=ppt/tags/tag375.xml><?xml version="1.0" encoding="utf-8"?>
<p:tagLst xmlns:p="http://schemas.openxmlformats.org/presentationml/2006/main">
  <p:tag name="KSO_WM_FULL_TEXT_BEAUTIFY_COPY_ID" val="86"/>
</p:tagLst>
</file>

<file path=ppt/tags/tag376.xml><?xml version="1.0" encoding="utf-8"?>
<p:tagLst xmlns:p="http://schemas.openxmlformats.org/presentationml/2006/main">
  <p:tag name="KSO_WM_FULL_TEXT_BEAUTIFY_COPY_ID" val="87"/>
</p:tagLst>
</file>

<file path=ppt/tags/tag377.xml><?xml version="1.0" encoding="utf-8"?>
<p:tagLst xmlns:p="http://schemas.openxmlformats.org/presentationml/2006/main">
  <p:tag name="KSO_WM_FULL_TEXT_BEAUTIFY_COPY_ID" val="88"/>
</p:tagLst>
</file>

<file path=ppt/tags/tag378.xml><?xml version="1.0" encoding="utf-8"?>
<p:tagLst xmlns:p="http://schemas.openxmlformats.org/presentationml/2006/main">
  <p:tag name="KSO_WM_FULL_TEXT_BEAUTIFY_COPY_ID" val="89"/>
</p:tagLst>
</file>

<file path=ppt/tags/tag379.xml><?xml version="1.0" encoding="utf-8"?>
<p:tagLst xmlns:p="http://schemas.openxmlformats.org/presentationml/2006/main">
  <p:tag name="KSO_WM_FULL_TEXT_BEAUTIFY_COPY_ID" val="90"/>
</p:tagLst>
</file>

<file path=ppt/tags/tag38.xml><?xml version="1.0" encoding="utf-8"?>
<p:tagLst xmlns:p="http://schemas.openxmlformats.org/presentationml/2006/main">
  <p:tag name="KSO_WM_FULL_TEXT_BEAUTIFY_COPY_ID" val="91"/>
</p:tagLst>
</file>

<file path=ppt/tags/tag380.xml><?xml version="1.0" encoding="utf-8"?>
<p:tagLst xmlns:p="http://schemas.openxmlformats.org/presentationml/2006/main">
  <p:tag name="KSO_WM_FULL_TEXT_BEAUTIFY_COPY_ID" val="91"/>
</p:tagLst>
</file>

<file path=ppt/tags/tag381.xml><?xml version="1.0" encoding="utf-8"?>
<p:tagLst xmlns:p="http://schemas.openxmlformats.org/presentationml/2006/main">
  <p:tag name="KSO_WM_FULL_TEXT_BEAUTIFY_COPY_ID" val="92"/>
</p:tagLst>
</file>

<file path=ppt/tags/tag382.xml><?xml version="1.0" encoding="utf-8"?>
<p:tagLst xmlns:p="http://schemas.openxmlformats.org/presentationml/2006/main">
  <p:tag name="KSO_WM_FULL_TEXT_BEAUTIFY_COPY_ID" val="93"/>
</p:tagLst>
</file>

<file path=ppt/tags/tag383.xml><?xml version="1.0" encoding="utf-8"?>
<p:tagLst xmlns:p="http://schemas.openxmlformats.org/presentationml/2006/main">
  <p:tag name="KSO_WM_FULL_TEXT_BEAUTIFY_COPY_ID" val="94"/>
</p:tagLst>
</file>

<file path=ppt/tags/tag384.xml><?xml version="1.0" encoding="utf-8"?>
<p:tagLst xmlns:p="http://schemas.openxmlformats.org/presentationml/2006/main">
  <p:tag name="KSO_WM_FULL_TEXT_BEAUTIFY_COPY_ID" val="95"/>
</p:tagLst>
</file>

<file path=ppt/tags/tag385.xml><?xml version="1.0" encoding="utf-8"?>
<p:tagLst xmlns:p="http://schemas.openxmlformats.org/presentationml/2006/main">
  <p:tag name="KSO_WM_FULL_TEXT_BEAUTIFY_COPY_ID" val="3"/>
</p:tagLst>
</file>

<file path=ppt/tags/tag386.xml><?xml version="1.0" encoding="utf-8"?>
<p:tagLst xmlns:p="http://schemas.openxmlformats.org/presentationml/2006/main">
  <p:tag name="KSO_WM_FULL_TEXT_BEAUTIFY_COPY_ID" val="4"/>
</p:tagLst>
</file>

<file path=ppt/tags/tag387.xml><?xml version="1.0" encoding="utf-8"?>
<p:tagLst xmlns:p="http://schemas.openxmlformats.org/presentationml/2006/main">
  <p:tag name="KSO_WM_FULL_TEXT_BEAUTIFY_COPY_ID" val="35"/>
</p:tagLst>
</file>

<file path=ppt/tags/tag388.xml><?xml version="1.0" encoding="utf-8"?>
<p:tagLst xmlns:p="http://schemas.openxmlformats.org/presentationml/2006/main">
  <p:tag name="KSO_WM_FULL_TEXT_BEAUTIFY_COPY_ID" val="5"/>
</p:tagLst>
</file>

<file path=ppt/tags/tag389.xml><?xml version="1.0" encoding="utf-8"?>
<p:tagLst xmlns:p="http://schemas.openxmlformats.org/presentationml/2006/main">
  <p:tag name="KSO_WM_FULL_TEXT_BEAUTIFY_COPY_ID" val="29"/>
</p:tagLst>
</file>

<file path=ppt/tags/tag39.xml><?xml version="1.0" encoding="utf-8"?>
<p:tagLst xmlns:p="http://schemas.openxmlformats.org/presentationml/2006/main">
  <p:tag name="KSO_WM_FULL_TEXT_BEAUTIFY_COPY_ID" val="92"/>
</p:tagLst>
</file>

<file path=ppt/tags/tag390.xml><?xml version="1.0" encoding="utf-8"?>
<p:tagLst xmlns:p="http://schemas.openxmlformats.org/presentationml/2006/main">
  <p:tag name="KSO_WM_FULL_TEXT_BEAUTIFY_COPY_ID" val="6"/>
</p:tagLst>
</file>

<file path=ppt/tags/tag391.xml><?xml version="1.0" encoding="utf-8"?>
<p:tagLst xmlns:p="http://schemas.openxmlformats.org/presentationml/2006/main">
  <p:tag name="PA" val="v4.1.3"/>
</p:tagLst>
</file>

<file path=ppt/tags/tag392.xml><?xml version="1.0" encoding="utf-8"?>
<p:tagLst xmlns:p="http://schemas.openxmlformats.org/presentationml/2006/main">
  <p:tag name="KSO_WM_FULL_TEXT_BEAUTIFY_COPY_ID" val="53"/>
</p:tagLst>
</file>

<file path=ppt/tags/tag393.xml><?xml version="1.0" encoding="utf-8"?>
<p:tagLst xmlns:p="http://schemas.openxmlformats.org/presentationml/2006/main">
  <p:tag name="KSO_WM_FULL_TEXT_BEAUTIFY_COPY_ID" val="14"/>
</p:tagLst>
</file>

<file path=ppt/tags/tag394.xml><?xml version="1.0" encoding="utf-8"?>
<p:tagLst xmlns:p="http://schemas.openxmlformats.org/presentationml/2006/main">
  <p:tag name="KSO_WM_FULL_TEXT_BEAUTIFY_COPY_ID" val="37"/>
</p:tagLst>
</file>

<file path=ppt/tags/tag395.xml><?xml version="1.0" encoding="utf-8"?>
<p:tagLst xmlns:p="http://schemas.openxmlformats.org/presentationml/2006/main">
  <p:tag name="KSO_WM_FULL_TEXT_BEAUTIFY_COPY_ID" val="39"/>
</p:tagLst>
</file>

<file path=ppt/tags/tag396.xml><?xml version="1.0" encoding="utf-8"?>
<p:tagLst xmlns:p="http://schemas.openxmlformats.org/presentationml/2006/main">
  <p:tag name="KSO_WM_FULL_TEXT_BEAUTIFY_COPY_ID" val="40"/>
</p:tagLst>
</file>

<file path=ppt/tags/tag397.xml><?xml version="1.0" encoding="utf-8"?>
<p:tagLst xmlns:p="http://schemas.openxmlformats.org/presentationml/2006/main">
  <p:tag name="KSO_WM_FULL_TEXT_BEAUTIFY_COPY_ID" val="41"/>
</p:tagLst>
</file>

<file path=ppt/tags/tag398.xml><?xml version="1.0" encoding="utf-8"?>
<p:tagLst xmlns:p="http://schemas.openxmlformats.org/presentationml/2006/main">
  <p:tag name="KSO_WM_FULL_TEXT_BEAUTIFY_COPY_ID" val="42"/>
</p:tagLst>
</file>

<file path=ppt/tags/tag399.xml><?xml version="1.0" encoding="utf-8"?>
<p:tagLst xmlns:p="http://schemas.openxmlformats.org/presentationml/2006/main">
  <p:tag name="KSO_WM_FULL_TEXT_BEAUTIFY_COPY_ID" val="43"/>
</p:tagLst>
</file>

<file path=ppt/tags/tag4.xml><?xml version="1.0" encoding="utf-8"?>
<p:tagLst xmlns:p="http://schemas.openxmlformats.org/presentationml/2006/main">
  <p:tag name="KSO_WM_FULL_TEXT_BEAUTIFY_COPY_ID" val="28"/>
</p:tagLst>
</file>

<file path=ppt/tags/tag40.xml><?xml version="1.0" encoding="utf-8"?>
<p:tagLst xmlns:p="http://schemas.openxmlformats.org/presentationml/2006/main">
  <p:tag name="KSO_WM_FULL_TEXT_BEAUTIFY_COPY_ID" val="2"/>
</p:tagLst>
</file>

<file path=ppt/tags/tag400.xml><?xml version="1.0" encoding="utf-8"?>
<p:tagLst xmlns:p="http://schemas.openxmlformats.org/presentationml/2006/main">
  <p:tag name="KSO_WM_FULL_TEXT_BEAUTIFY_COPY_ID" val="44"/>
</p:tagLst>
</file>

<file path=ppt/tags/tag401.xml><?xml version="1.0" encoding="utf-8"?>
<p:tagLst xmlns:p="http://schemas.openxmlformats.org/presentationml/2006/main">
  <p:tag name="KSO_WM_FULL_TEXT_BEAUTIFY_COPY_ID" val="45"/>
</p:tagLst>
</file>

<file path=ppt/tags/tag402.xml><?xml version="1.0" encoding="utf-8"?>
<p:tagLst xmlns:p="http://schemas.openxmlformats.org/presentationml/2006/main">
  <p:tag name="KSO_WM_FULL_TEXT_BEAUTIFY_COPY_ID" val="46"/>
</p:tagLst>
</file>

<file path=ppt/tags/tag403.xml><?xml version="1.0" encoding="utf-8"?>
<p:tagLst xmlns:p="http://schemas.openxmlformats.org/presentationml/2006/main">
  <p:tag name="KSO_WM_FULL_TEXT_BEAUTIFY_COPY_ID" val="50"/>
</p:tagLst>
</file>

<file path=ppt/tags/tag404.xml><?xml version="1.0" encoding="utf-8"?>
<p:tagLst xmlns:p="http://schemas.openxmlformats.org/presentationml/2006/main">
  <p:tag name="KSO_WM_FULL_TEXT_BEAUTIFY_COPY_ID" val="57"/>
</p:tagLst>
</file>

<file path=ppt/tags/tag405.xml><?xml version="1.0" encoding="utf-8"?>
<p:tagLst xmlns:p="http://schemas.openxmlformats.org/presentationml/2006/main">
  <p:tag name="KSO_WM_FULL_TEXT_BEAUTIFY_COPY_ID" val="58"/>
</p:tagLst>
</file>

<file path=ppt/tags/tag406.xml><?xml version="1.0" encoding="utf-8"?>
<p:tagLst xmlns:p="http://schemas.openxmlformats.org/presentationml/2006/main">
  <p:tag name="KSO_WM_FULL_TEXT_BEAUTIFY_COPY_ID" val="60"/>
</p:tagLst>
</file>

<file path=ppt/tags/tag407.xml><?xml version="1.0" encoding="utf-8"?>
<p:tagLst xmlns:p="http://schemas.openxmlformats.org/presentationml/2006/main">
  <p:tag name="KSO_WM_FULL_TEXT_BEAUTIFY_COPY_ID" val="64"/>
</p:tagLst>
</file>

<file path=ppt/tags/tag408.xml><?xml version="1.0" encoding="utf-8"?>
<p:tagLst xmlns:p="http://schemas.openxmlformats.org/presentationml/2006/main">
  <p:tag name="KSO_WM_FULL_TEXT_BEAUTIFY_COPY_ID" val="65"/>
</p:tagLst>
</file>

<file path=ppt/tags/tag409.xml><?xml version="1.0" encoding="utf-8"?>
<p:tagLst xmlns:p="http://schemas.openxmlformats.org/presentationml/2006/main">
  <p:tag name="KSO_WM_FULL_TEXT_BEAUTIFY_COPY_ID" val="67"/>
</p:tagLst>
</file>

<file path=ppt/tags/tag41.xml><?xml version="1.0" encoding="utf-8"?>
<p:tagLst xmlns:p="http://schemas.openxmlformats.org/presentationml/2006/main">
  <p:tag name="KSO_WM_FULL_TEXT_BEAUTIFY_COPY_ID" val="3"/>
</p:tagLst>
</file>

<file path=ppt/tags/tag410.xml><?xml version="1.0" encoding="utf-8"?>
<p:tagLst xmlns:p="http://schemas.openxmlformats.org/presentationml/2006/main">
  <p:tag name="KSO_WM_FULL_TEXT_BEAUTIFY_COPY_ID" val="71"/>
</p:tagLst>
</file>

<file path=ppt/tags/tag411.xml><?xml version="1.0" encoding="utf-8"?>
<p:tagLst xmlns:p="http://schemas.openxmlformats.org/presentationml/2006/main">
  <p:tag name="KSO_WM_FULL_TEXT_BEAUTIFY_COPY_ID" val="72"/>
</p:tagLst>
</file>

<file path=ppt/tags/tag412.xml><?xml version="1.0" encoding="utf-8"?>
<p:tagLst xmlns:p="http://schemas.openxmlformats.org/presentationml/2006/main">
  <p:tag name="KSO_WM_FULL_TEXT_BEAUTIFY_COPY_ID" val="74"/>
</p:tagLst>
</file>

<file path=ppt/tags/tag413.xml><?xml version="1.0" encoding="utf-8"?>
<p:tagLst xmlns:p="http://schemas.openxmlformats.org/presentationml/2006/main">
  <p:tag name="KSO_WM_FULL_TEXT_BEAUTIFY_COPY_ID" val="78"/>
</p:tagLst>
</file>

<file path=ppt/tags/tag414.xml><?xml version="1.0" encoding="utf-8"?>
<p:tagLst xmlns:p="http://schemas.openxmlformats.org/presentationml/2006/main">
  <p:tag name="KSO_WM_FULL_TEXT_BEAUTIFY_COPY_ID" val="79"/>
</p:tagLst>
</file>

<file path=ppt/tags/tag415.xml><?xml version="1.0" encoding="utf-8"?>
<p:tagLst xmlns:p="http://schemas.openxmlformats.org/presentationml/2006/main">
  <p:tag name="KSO_WM_FULL_TEXT_BEAUTIFY_COPY_ID" val="80"/>
</p:tagLst>
</file>

<file path=ppt/tags/tag416.xml><?xml version="1.0" encoding="utf-8"?>
<p:tagLst xmlns:p="http://schemas.openxmlformats.org/presentationml/2006/main">
  <p:tag name="KSO_WM_FULL_TEXT_BEAUTIFY_COPY_ID" val="81"/>
</p:tagLst>
</file>

<file path=ppt/tags/tag417.xml><?xml version="1.0" encoding="utf-8"?>
<p:tagLst xmlns:p="http://schemas.openxmlformats.org/presentationml/2006/main">
  <p:tag name="KSO_WM_FULL_TEXT_BEAUTIFY_COPY_ID" val="84"/>
</p:tagLst>
</file>

<file path=ppt/tags/tag418.xml><?xml version="1.0" encoding="utf-8"?>
<p:tagLst xmlns:p="http://schemas.openxmlformats.org/presentationml/2006/main">
  <p:tag name="KSO_WM_FULL_TEXT_BEAUTIFY_COPY_ID" val="85"/>
</p:tagLst>
</file>

<file path=ppt/tags/tag419.xml><?xml version="1.0" encoding="utf-8"?>
<p:tagLst xmlns:p="http://schemas.openxmlformats.org/presentationml/2006/main">
  <p:tag name="KSO_WM_FULL_TEXT_BEAUTIFY_COPY_ID" val="86"/>
</p:tagLst>
</file>

<file path=ppt/tags/tag42.xml><?xml version="1.0" encoding="utf-8"?>
<p:tagLst xmlns:p="http://schemas.openxmlformats.org/presentationml/2006/main">
  <p:tag name="KSO_WM_FULL_TEXT_BEAUTIFY_COPY_ID" val="4"/>
</p:tagLst>
</file>

<file path=ppt/tags/tag420.xml><?xml version="1.0" encoding="utf-8"?>
<p:tagLst xmlns:p="http://schemas.openxmlformats.org/presentationml/2006/main">
  <p:tag name="KSO_WM_FULL_TEXT_BEAUTIFY_COPY_ID" val="87"/>
</p:tagLst>
</file>

<file path=ppt/tags/tag421.xml><?xml version="1.0" encoding="utf-8"?>
<p:tagLst xmlns:p="http://schemas.openxmlformats.org/presentationml/2006/main">
  <p:tag name="KSO_WM_FULL_TEXT_BEAUTIFY_COPY_ID" val="88"/>
</p:tagLst>
</file>

<file path=ppt/tags/tag422.xml><?xml version="1.0" encoding="utf-8"?>
<p:tagLst xmlns:p="http://schemas.openxmlformats.org/presentationml/2006/main">
  <p:tag name="KSO_WM_FULL_TEXT_BEAUTIFY_COPY_ID" val="89"/>
</p:tagLst>
</file>

<file path=ppt/tags/tag423.xml><?xml version="1.0" encoding="utf-8"?>
<p:tagLst xmlns:p="http://schemas.openxmlformats.org/presentationml/2006/main">
  <p:tag name="KSO_WM_FULL_TEXT_BEAUTIFY_COPY_ID" val="90"/>
</p:tagLst>
</file>

<file path=ppt/tags/tag424.xml><?xml version="1.0" encoding="utf-8"?>
<p:tagLst xmlns:p="http://schemas.openxmlformats.org/presentationml/2006/main">
  <p:tag name="KSO_WM_FULL_TEXT_BEAUTIFY_COPY_ID" val="91"/>
</p:tagLst>
</file>

<file path=ppt/tags/tag425.xml><?xml version="1.0" encoding="utf-8"?>
<p:tagLst xmlns:p="http://schemas.openxmlformats.org/presentationml/2006/main">
  <p:tag name="KSO_WM_FULL_TEXT_BEAUTIFY_COPY_ID" val="92"/>
</p:tagLst>
</file>

<file path=ppt/tags/tag426.xml><?xml version="1.0" encoding="utf-8"?>
<p:tagLst xmlns:p="http://schemas.openxmlformats.org/presentationml/2006/main">
  <p:tag name="KSO_WM_FULL_TEXT_BEAUTIFY_COPY_ID" val="93"/>
</p:tagLst>
</file>

<file path=ppt/tags/tag427.xml><?xml version="1.0" encoding="utf-8"?>
<p:tagLst xmlns:p="http://schemas.openxmlformats.org/presentationml/2006/main">
  <p:tag name="KSO_WM_FULL_TEXT_BEAUTIFY_COPY_ID" val="94"/>
</p:tagLst>
</file>

<file path=ppt/tags/tag428.xml><?xml version="1.0" encoding="utf-8"?>
<p:tagLst xmlns:p="http://schemas.openxmlformats.org/presentationml/2006/main">
  <p:tag name="KSO_WM_FULL_TEXT_BEAUTIFY_COPY_ID" val="95"/>
</p:tagLst>
</file>

<file path=ppt/tags/tag429.xml><?xml version="1.0" encoding="utf-8"?>
<p:tagLst xmlns:p="http://schemas.openxmlformats.org/presentationml/2006/main">
  <p:tag name="KSO_WM_FULL_TEXT_BEAUTIFY_COPY_ID" val="3"/>
</p:tagLst>
</file>

<file path=ppt/tags/tag43.xml><?xml version="1.0" encoding="utf-8"?>
<p:tagLst xmlns:p="http://schemas.openxmlformats.org/presentationml/2006/main">
  <p:tag name="KSO_WM_FULL_TEXT_BEAUTIFY_COPY_ID" val="43"/>
</p:tagLst>
</file>

<file path=ppt/tags/tag430.xml><?xml version="1.0" encoding="utf-8"?>
<p:tagLst xmlns:p="http://schemas.openxmlformats.org/presentationml/2006/main">
  <p:tag name="KSO_WM_FULL_TEXT_BEAUTIFY_COPY_ID" val="4"/>
</p:tagLst>
</file>

<file path=ppt/tags/tag431.xml><?xml version="1.0" encoding="utf-8"?>
<p:tagLst xmlns:p="http://schemas.openxmlformats.org/presentationml/2006/main">
  <p:tag name="KSO_WM_FULL_TEXT_BEAUTIFY_COPY_ID" val="36"/>
</p:tagLst>
</file>

<file path=ppt/tags/tag432.xml><?xml version="1.0" encoding="utf-8"?>
<p:tagLst xmlns:p="http://schemas.openxmlformats.org/presentationml/2006/main">
  <p:tag name="KSO_WM_FULL_TEXT_BEAUTIFY_COPY_ID" val="5"/>
</p:tagLst>
</file>

<file path=ppt/tags/tag433.xml><?xml version="1.0" encoding="utf-8"?>
<p:tagLst xmlns:p="http://schemas.openxmlformats.org/presentationml/2006/main">
  <p:tag name="KSO_WM_FULL_TEXT_BEAUTIFY_COPY_ID" val="6"/>
</p:tagLst>
</file>

<file path=ppt/tags/tag434.xml><?xml version="1.0" encoding="utf-8"?>
<p:tagLst xmlns:p="http://schemas.openxmlformats.org/presentationml/2006/main">
  <p:tag name="KSO_WM_FULL_TEXT_BEAUTIFY_COPY_ID" val="7"/>
</p:tagLst>
</file>

<file path=ppt/tags/tag435.xml><?xml version="1.0" encoding="utf-8"?>
<p:tagLst xmlns:p="http://schemas.openxmlformats.org/presentationml/2006/main">
  <p:tag name="PA" val="v4.1.3"/>
</p:tagLst>
</file>

<file path=ppt/tags/tag436.xml><?xml version="1.0" encoding="utf-8"?>
<p:tagLst xmlns:p="http://schemas.openxmlformats.org/presentationml/2006/main">
  <p:tag name="KSO_WM_FULL_TEXT_BEAUTIFY_COPY_ID" val="53"/>
</p:tagLst>
</file>

<file path=ppt/tags/tag437.xml><?xml version="1.0" encoding="utf-8"?>
<p:tagLst xmlns:p="http://schemas.openxmlformats.org/presentationml/2006/main">
  <p:tag name="KSO_WM_FULL_TEXT_BEAUTIFY_COPY_ID" val="14"/>
</p:tagLst>
</file>

<file path=ppt/tags/tag438.xml><?xml version="1.0" encoding="utf-8"?>
<p:tagLst xmlns:p="http://schemas.openxmlformats.org/presentationml/2006/main">
  <p:tag name="KSO_WM_FULL_TEXT_BEAUTIFY_COPY_ID" val="37"/>
</p:tagLst>
</file>

<file path=ppt/tags/tag439.xml><?xml version="1.0" encoding="utf-8"?>
<p:tagLst xmlns:p="http://schemas.openxmlformats.org/presentationml/2006/main">
  <p:tag name="KSO_WM_FULL_TEXT_BEAUTIFY_COPY_ID" val="39"/>
</p:tagLst>
</file>

<file path=ppt/tags/tag44.xml><?xml version="1.0" encoding="utf-8"?>
<p:tagLst xmlns:p="http://schemas.openxmlformats.org/presentationml/2006/main">
  <p:tag name="KSO_WM_FULL_TEXT_BEAUTIFY_COPY_ID" val="68"/>
</p:tagLst>
</file>

<file path=ppt/tags/tag440.xml><?xml version="1.0" encoding="utf-8"?>
<p:tagLst xmlns:p="http://schemas.openxmlformats.org/presentationml/2006/main">
  <p:tag name="KSO_WM_FULL_TEXT_BEAUTIFY_COPY_ID" val="40"/>
</p:tagLst>
</file>

<file path=ppt/tags/tag441.xml><?xml version="1.0" encoding="utf-8"?>
<p:tagLst xmlns:p="http://schemas.openxmlformats.org/presentationml/2006/main">
  <p:tag name="KSO_WM_FULL_TEXT_BEAUTIFY_COPY_ID" val="41"/>
</p:tagLst>
</file>

<file path=ppt/tags/tag442.xml><?xml version="1.0" encoding="utf-8"?>
<p:tagLst xmlns:p="http://schemas.openxmlformats.org/presentationml/2006/main">
  <p:tag name="KSO_WM_FULL_TEXT_BEAUTIFY_COPY_ID" val="42"/>
</p:tagLst>
</file>

<file path=ppt/tags/tag443.xml><?xml version="1.0" encoding="utf-8"?>
<p:tagLst xmlns:p="http://schemas.openxmlformats.org/presentationml/2006/main">
  <p:tag name="KSO_WM_FULL_TEXT_BEAUTIFY_COPY_ID" val="43"/>
</p:tagLst>
</file>

<file path=ppt/tags/tag444.xml><?xml version="1.0" encoding="utf-8"?>
<p:tagLst xmlns:p="http://schemas.openxmlformats.org/presentationml/2006/main">
  <p:tag name="KSO_WM_FULL_TEXT_BEAUTIFY_COPY_ID" val="44"/>
</p:tagLst>
</file>

<file path=ppt/tags/tag445.xml><?xml version="1.0" encoding="utf-8"?>
<p:tagLst xmlns:p="http://schemas.openxmlformats.org/presentationml/2006/main">
  <p:tag name="KSO_WM_FULL_TEXT_BEAUTIFY_COPY_ID" val="45"/>
</p:tagLst>
</file>

<file path=ppt/tags/tag446.xml><?xml version="1.0" encoding="utf-8"?>
<p:tagLst xmlns:p="http://schemas.openxmlformats.org/presentationml/2006/main">
  <p:tag name="KSO_WM_FULL_TEXT_BEAUTIFY_COPY_ID" val="46"/>
</p:tagLst>
</file>

<file path=ppt/tags/tag447.xml><?xml version="1.0" encoding="utf-8"?>
<p:tagLst xmlns:p="http://schemas.openxmlformats.org/presentationml/2006/main">
  <p:tag name="KSO_WM_FULL_TEXT_BEAUTIFY_COPY_ID" val="50"/>
</p:tagLst>
</file>

<file path=ppt/tags/tag448.xml><?xml version="1.0" encoding="utf-8"?>
<p:tagLst xmlns:p="http://schemas.openxmlformats.org/presentationml/2006/main">
  <p:tag name="KSO_WM_FULL_TEXT_BEAUTIFY_COPY_ID" val="57"/>
</p:tagLst>
</file>

<file path=ppt/tags/tag449.xml><?xml version="1.0" encoding="utf-8"?>
<p:tagLst xmlns:p="http://schemas.openxmlformats.org/presentationml/2006/main">
  <p:tag name="KSO_WM_FULL_TEXT_BEAUTIFY_COPY_ID" val="58"/>
</p:tagLst>
</file>

<file path=ppt/tags/tag45.xml><?xml version="1.0" encoding="utf-8"?>
<p:tagLst xmlns:p="http://schemas.openxmlformats.org/presentationml/2006/main">
  <p:tag name="KSO_WM_FULL_TEXT_BEAUTIFY_COPY_ID" val="39"/>
</p:tagLst>
</file>

<file path=ppt/tags/tag450.xml><?xml version="1.0" encoding="utf-8"?>
<p:tagLst xmlns:p="http://schemas.openxmlformats.org/presentationml/2006/main">
  <p:tag name="KSO_WM_FULL_TEXT_BEAUTIFY_COPY_ID" val="60"/>
</p:tagLst>
</file>

<file path=ppt/tags/tag451.xml><?xml version="1.0" encoding="utf-8"?>
<p:tagLst xmlns:p="http://schemas.openxmlformats.org/presentationml/2006/main">
  <p:tag name="KSO_WM_FULL_TEXT_BEAUTIFY_COPY_ID" val="64"/>
</p:tagLst>
</file>

<file path=ppt/tags/tag452.xml><?xml version="1.0" encoding="utf-8"?>
<p:tagLst xmlns:p="http://schemas.openxmlformats.org/presentationml/2006/main">
  <p:tag name="KSO_WM_FULL_TEXT_BEAUTIFY_COPY_ID" val="65"/>
</p:tagLst>
</file>

<file path=ppt/tags/tag453.xml><?xml version="1.0" encoding="utf-8"?>
<p:tagLst xmlns:p="http://schemas.openxmlformats.org/presentationml/2006/main">
  <p:tag name="KSO_WM_FULL_TEXT_BEAUTIFY_COPY_ID" val="67"/>
</p:tagLst>
</file>

<file path=ppt/tags/tag454.xml><?xml version="1.0" encoding="utf-8"?>
<p:tagLst xmlns:p="http://schemas.openxmlformats.org/presentationml/2006/main">
  <p:tag name="KSO_WM_FULL_TEXT_BEAUTIFY_COPY_ID" val="71"/>
</p:tagLst>
</file>

<file path=ppt/tags/tag455.xml><?xml version="1.0" encoding="utf-8"?>
<p:tagLst xmlns:p="http://schemas.openxmlformats.org/presentationml/2006/main">
  <p:tag name="KSO_WM_FULL_TEXT_BEAUTIFY_COPY_ID" val="72"/>
</p:tagLst>
</file>

<file path=ppt/tags/tag456.xml><?xml version="1.0" encoding="utf-8"?>
<p:tagLst xmlns:p="http://schemas.openxmlformats.org/presentationml/2006/main">
  <p:tag name="KSO_WM_FULL_TEXT_BEAUTIFY_COPY_ID" val="74"/>
</p:tagLst>
</file>

<file path=ppt/tags/tag457.xml><?xml version="1.0" encoding="utf-8"?>
<p:tagLst xmlns:p="http://schemas.openxmlformats.org/presentationml/2006/main">
  <p:tag name="KSO_WM_FULL_TEXT_BEAUTIFY_COPY_ID" val="78"/>
</p:tagLst>
</file>

<file path=ppt/tags/tag458.xml><?xml version="1.0" encoding="utf-8"?>
<p:tagLst xmlns:p="http://schemas.openxmlformats.org/presentationml/2006/main">
  <p:tag name="KSO_WM_FULL_TEXT_BEAUTIFY_COPY_ID" val="79"/>
</p:tagLst>
</file>

<file path=ppt/tags/tag459.xml><?xml version="1.0" encoding="utf-8"?>
<p:tagLst xmlns:p="http://schemas.openxmlformats.org/presentationml/2006/main">
  <p:tag name="KSO_WM_FULL_TEXT_BEAUTIFY_COPY_ID" val="80"/>
</p:tagLst>
</file>

<file path=ppt/tags/tag46.xml><?xml version="1.0" encoding="utf-8"?>
<p:tagLst xmlns:p="http://schemas.openxmlformats.org/presentationml/2006/main">
  <p:tag name="KSO_WM_FULL_TEXT_BEAUTIFY_COPY_ID" val="48"/>
</p:tagLst>
</file>

<file path=ppt/tags/tag460.xml><?xml version="1.0" encoding="utf-8"?>
<p:tagLst xmlns:p="http://schemas.openxmlformats.org/presentationml/2006/main">
  <p:tag name="KSO_WM_FULL_TEXT_BEAUTIFY_COPY_ID" val="81"/>
</p:tagLst>
</file>

<file path=ppt/tags/tag461.xml><?xml version="1.0" encoding="utf-8"?>
<p:tagLst xmlns:p="http://schemas.openxmlformats.org/presentationml/2006/main">
  <p:tag name="KSO_WM_FULL_TEXT_BEAUTIFY_COPY_ID" val="84"/>
</p:tagLst>
</file>

<file path=ppt/tags/tag462.xml><?xml version="1.0" encoding="utf-8"?>
<p:tagLst xmlns:p="http://schemas.openxmlformats.org/presentationml/2006/main">
  <p:tag name="KSO_WM_FULL_TEXT_BEAUTIFY_COPY_ID" val="85"/>
</p:tagLst>
</file>

<file path=ppt/tags/tag463.xml><?xml version="1.0" encoding="utf-8"?>
<p:tagLst xmlns:p="http://schemas.openxmlformats.org/presentationml/2006/main">
  <p:tag name="KSO_WM_FULL_TEXT_BEAUTIFY_COPY_ID" val="86"/>
</p:tagLst>
</file>

<file path=ppt/tags/tag464.xml><?xml version="1.0" encoding="utf-8"?>
<p:tagLst xmlns:p="http://schemas.openxmlformats.org/presentationml/2006/main">
  <p:tag name="KSO_WM_FULL_TEXT_BEAUTIFY_COPY_ID" val="87"/>
</p:tagLst>
</file>

<file path=ppt/tags/tag465.xml><?xml version="1.0" encoding="utf-8"?>
<p:tagLst xmlns:p="http://schemas.openxmlformats.org/presentationml/2006/main">
  <p:tag name="KSO_WM_FULL_TEXT_BEAUTIFY_COPY_ID" val="88"/>
</p:tagLst>
</file>

<file path=ppt/tags/tag466.xml><?xml version="1.0" encoding="utf-8"?>
<p:tagLst xmlns:p="http://schemas.openxmlformats.org/presentationml/2006/main">
  <p:tag name="KSO_WM_FULL_TEXT_BEAUTIFY_COPY_ID" val="89"/>
</p:tagLst>
</file>

<file path=ppt/tags/tag467.xml><?xml version="1.0" encoding="utf-8"?>
<p:tagLst xmlns:p="http://schemas.openxmlformats.org/presentationml/2006/main">
  <p:tag name="KSO_WM_FULL_TEXT_BEAUTIFY_COPY_ID" val="90"/>
</p:tagLst>
</file>

<file path=ppt/tags/tag468.xml><?xml version="1.0" encoding="utf-8"?>
<p:tagLst xmlns:p="http://schemas.openxmlformats.org/presentationml/2006/main">
  <p:tag name="KSO_WM_FULL_TEXT_BEAUTIFY_COPY_ID" val="91"/>
</p:tagLst>
</file>

<file path=ppt/tags/tag469.xml><?xml version="1.0" encoding="utf-8"?>
<p:tagLst xmlns:p="http://schemas.openxmlformats.org/presentationml/2006/main">
  <p:tag name="KSO_WM_FULL_TEXT_BEAUTIFY_COPY_ID" val="92"/>
</p:tagLst>
</file>

<file path=ppt/tags/tag47.xml><?xml version="1.0" encoding="utf-8"?>
<p:tagLst xmlns:p="http://schemas.openxmlformats.org/presentationml/2006/main">
  <p:tag name="KSO_WM_FULL_TEXT_BEAUTIFY_COPY_ID" val="49"/>
</p:tagLst>
</file>

<file path=ppt/tags/tag470.xml><?xml version="1.0" encoding="utf-8"?>
<p:tagLst xmlns:p="http://schemas.openxmlformats.org/presentationml/2006/main">
  <p:tag name="KSO_WM_FULL_TEXT_BEAUTIFY_COPY_ID" val="93"/>
</p:tagLst>
</file>

<file path=ppt/tags/tag471.xml><?xml version="1.0" encoding="utf-8"?>
<p:tagLst xmlns:p="http://schemas.openxmlformats.org/presentationml/2006/main">
  <p:tag name="KSO_WM_FULL_TEXT_BEAUTIFY_COPY_ID" val="94"/>
</p:tagLst>
</file>

<file path=ppt/tags/tag472.xml><?xml version="1.0" encoding="utf-8"?>
<p:tagLst xmlns:p="http://schemas.openxmlformats.org/presentationml/2006/main">
  <p:tag name="KSO_WM_FULL_TEXT_BEAUTIFY_COPY_ID" val="95"/>
</p:tagLst>
</file>

<file path=ppt/tags/tag473.xml><?xml version="1.0" encoding="utf-8"?>
<p:tagLst xmlns:p="http://schemas.openxmlformats.org/presentationml/2006/main">
  <p:tag name="KSO_WM_FULL_TEXT_BEAUTIFY_COPY_ID" val="3"/>
</p:tagLst>
</file>

<file path=ppt/tags/tag474.xml><?xml version="1.0" encoding="utf-8"?>
<p:tagLst xmlns:p="http://schemas.openxmlformats.org/presentationml/2006/main">
  <p:tag name="KSO_WM_FULL_TEXT_BEAUTIFY_COPY_ID" val="4"/>
</p:tagLst>
</file>

<file path=ppt/tags/tag475.xml><?xml version="1.0" encoding="utf-8"?>
<p:tagLst xmlns:p="http://schemas.openxmlformats.org/presentationml/2006/main">
  <p:tag name="KSO_WM_FULL_TEXT_BEAUTIFY_COPY_ID" val="6"/>
</p:tagLst>
</file>

<file path=ppt/tags/tag476.xml><?xml version="1.0" encoding="utf-8"?>
<p:tagLst xmlns:p="http://schemas.openxmlformats.org/presentationml/2006/main">
  <p:tag name="KSO_WM_FULL_TEXT_BEAUTIFY_COPY_ID" val="7"/>
</p:tagLst>
</file>

<file path=ppt/tags/tag477.xml><?xml version="1.0" encoding="utf-8"?>
<p:tagLst xmlns:p="http://schemas.openxmlformats.org/presentationml/2006/main">
  <p:tag name="KSO_WM_FULL_TEXT_BEAUTIFY_COPY_ID" val="8"/>
</p:tagLst>
</file>

<file path=ppt/tags/tag478.xml><?xml version="1.0" encoding="utf-8"?>
<p:tagLst xmlns:p="http://schemas.openxmlformats.org/presentationml/2006/main">
  <p:tag name="KSO_WM_FULL_TEXT_BEAUTIFY_COPY_ID" val="9"/>
</p:tagLst>
</file>

<file path=ppt/tags/tag479.xml><?xml version="1.0" encoding="utf-8"?>
<p:tagLst xmlns:p="http://schemas.openxmlformats.org/presentationml/2006/main">
  <p:tag name="PA" val="v4.1.3"/>
</p:tagLst>
</file>

<file path=ppt/tags/tag48.xml><?xml version="1.0" encoding="utf-8"?>
<p:tagLst xmlns:p="http://schemas.openxmlformats.org/presentationml/2006/main">
  <p:tag name="KSO_WM_FULL_TEXT_BEAUTIFY_COPY_ID" val="51"/>
</p:tagLst>
</file>

<file path=ppt/tags/tag480.xml><?xml version="1.0" encoding="utf-8"?>
<p:tagLst xmlns:p="http://schemas.openxmlformats.org/presentationml/2006/main">
  <p:tag name="KSO_WM_FULL_TEXT_BEAUTIFY_COPY_ID" val="53"/>
</p:tagLst>
</file>

<file path=ppt/tags/tag481.xml><?xml version="1.0" encoding="utf-8"?>
<p:tagLst xmlns:p="http://schemas.openxmlformats.org/presentationml/2006/main">
  <p:tag name="KSO_WM_FULL_TEXT_BEAUTIFY_COPY_ID" val="14"/>
</p:tagLst>
</file>

<file path=ppt/tags/tag482.xml><?xml version="1.0" encoding="utf-8"?>
<p:tagLst xmlns:p="http://schemas.openxmlformats.org/presentationml/2006/main">
  <p:tag name="KSO_WM_FULL_TEXT_BEAUTIFY_COPY_ID" val="37"/>
</p:tagLst>
</file>

<file path=ppt/tags/tag483.xml><?xml version="1.0" encoding="utf-8"?>
<p:tagLst xmlns:p="http://schemas.openxmlformats.org/presentationml/2006/main">
  <p:tag name="KSO_WM_FULL_TEXT_BEAUTIFY_COPY_ID" val="39"/>
</p:tagLst>
</file>

<file path=ppt/tags/tag484.xml><?xml version="1.0" encoding="utf-8"?>
<p:tagLst xmlns:p="http://schemas.openxmlformats.org/presentationml/2006/main">
  <p:tag name="KSO_WM_FULL_TEXT_BEAUTIFY_COPY_ID" val="40"/>
</p:tagLst>
</file>

<file path=ppt/tags/tag485.xml><?xml version="1.0" encoding="utf-8"?>
<p:tagLst xmlns:p="http://schemas.openxmlformats.org/presentationml/2006/main">
  <p:tag name="KSO_WM_FULL_TEXT_BEAUTIFY_COPY_ID" val="41"/>
</p:tagLst>
</file>

<file path=ppt/tags/tag486.xml><?xml version="1.0" encoding="utf-8"?>
<p:tagLst xmlns:p="http://schemas.openxmlformats.org/presentationml/2006/main">
  <p:tag name="KSO_WM_FULL_TEXT_BEAUTIFY_COPY_ID" val="42"/>
</p:tagLst>
</file>

<file path=ppt/tags/tag487.xml><?xml version="1.0" encoding="utf-8"?>
<p:tagLst xmlns:p="http://schemas.openxmlformats.org/presentationml/2006/main">
  <p:tag name="KSO_WM_FULL_TEXT_BEAUTIFY_COPY_ID" val="43"/>
</p:tagLst>
</file>

<file path=ppt/tags/tag488.xml><?xml version="1.0" encoding="utf-8"?>
<p:tagLst xmlns:p="http://schemas.openxmlformats.org/presentationml/2006/main">
  <p:tag name="KSO_WM_FULL_TEXT_BEAUTIFY_COPY_ID" val="44"/>
</p:tagLst>
</file>

<file path=ppt/tags/tag489.xml><?xml version="1.0" encoding="utf-8"?>
<p:tagLst xmlns:p="http://schemas.openxmlformats.org/presentationml/2006/main">
  <p:tag name="KSO_WM_FULL_TEXT_BEAUTIFY_COPY_ID" val="45"/>
</p:tagLst>
</file>

<file path=ppt/tags/tag49.xml><?xml version="1.0" encoding="utf-8"?>
<p:tagLst xmlns:p="http://schemas.openxmlformats.org/presentationml/2006/main">
  <p:tag name="KSO_WM_FULL_TEXT_BEAUTIFY_COPY_ID" val="52"/>
</p:tagLst>
</file>

<file path=ppt/tags/tag490.xml><?xml version="1.0" encoding="utf-8"?>
<p:tagLst xmlns:p="http://schemas.openxmlformats.org/presentationml/2006/main">
  <p:tag name="KSO_WM_FULL_TEXT_BEAUTIFY_COPY_ID" val="46"/>
</p:tagLst>
</file>

<file path=ppt/tags/tag491.xml><?xml version="1.0" encoding="utf-8"?>
<p:tagLst xmlns:p="http://schemas.openxmlformats.org/presentationml/2006/main">
  <p:tag name="KSO_WM_FULL_TEXT_BEAUTIFY_COPY_ID" val="50"/>
</p:tagLst>
</file>

<file path=ppt/tags/tag492.xml><?xml version="1.0" encoding="utf-8"?>
<p:tagLst xmlns:p="http://schemas.openxmlformats.org/presentationml/2006/main">
  <p:tag name="KSO_WM_FULL_TEXT_BEAUTIFY_COPY_ID" val="57"/>
</p:tagLst>
</file>

<file path=ppt/tags/tag493.xml><?xml version="1.0" encoding="utf-8"?>
<p:tagLst xmlns:p="http://schemas.openxmlformats.org/presentationml/2006/main">
  <p:tag name="KSO_WM_FULL_TEXT_BEAUTIFY_COPY_ID" val="58"/>
</p:tagLst>
</file>

<file path=ppt/tags/tag494.xml><?xml version="1.0" encoding="utf-8"?>
<p:tagLst xmlns:p="http://schemas.openxmlformats.org/presentationml/2006/main">
  <p:tag name="KSO_WM_FULL_TEXT_BEAUTIFY_COPY_ID" val="60"/>
</p:tagLst>
</file>

<file path=ppt/tags/tag495.xml><?xml version="1.0" encoding="utf-8"?>
<p:tagLst xmlns:p="http://schemas.openxmlformats.org/presentationml/2006/main">
  <p:tag name="KSO_WM_FULL_TEXT_BEAUTIFY_COPY_ID" val="64"/>
</p:tagLst>
</file>

<file path=ppt/tags/tag496.xml><?xml version="1.0" encoding="utf-8"?>
<p:tagLst xmlns:p="http://schemas.openxmlformats.org/presentationml/2006/main">
  <p:tag name="KSO_WM_FULL_TEXT_BEAUTIFY_COPY_ID" val="65"/>
</p:tagLst>
</file>

<file path=ppt/tags/tag497.xml><?xml version="1.0" encoding="utf-8"?>
<p:tagLst xmlns:p="http://schemas.openxmlformats.org/presentationml/2006/main">
  <p:tag name="KSO_WM_FULL_TEXT_BEAUTIFY_COPY_ID" val="67"/>
</p:tagLst>
</file>

<file path=ppt/tags/tag498.xml><?xml version="1.0" encoding="utf-8"?>
<p:tagLst xmlns:p="http://schemas.openxmlformats.org/presentationml/2006/main">
  <p:tag name="KSO_WM_FULL_TEXT_BEAUTIFY_COPY_ID" val="71"/>
</p:tagLst>
</file>

<file path=ppt/tags/tag499.xml><?xml version="1.0" encoding="utf-8"?>
<p:tagLst xmlns:p="http://schemas.openxmlformats.org/presentationml/2006/main">
  <p:tag name="KSO_WM_FULL_TEXT_BEAUTIFY_COPY_ID" val="72"/>
</p:tagLst>
</file>

<file path=ppt/tags/tag5.xml><?xml version="1.0" encoding="utf-8"?>
<p:tagLst xmlns:p="http://schemas.openxmlformats.org/presentationml/2006/main">
  <p:tag name="KSO_WM_FULL_TEXT_BEAUTIFY_COPY_ID" val="30"/>
</p:tagLst>
</file>

<file path=ppt/tags/tag50.xml><?xml version="1.0" encoding="utf-8"?>
<p:tagLst xmlns:p="http://schemas.openxmlformats.org/presentationml/2006/main">
  <p:tag name="KSO_WM_FULL_TEXT_BEAUTIFY_COPY_ID" val="54"/>
</p:tagLst>
</file>

<file path=ppt/tags/tag500.xml><?xml version="1.0" encoding="utf-8"?>
<p:tagLst xmlns:p="http://schemas.openxmlformats.org/presentationml/2006/main">
  <p:tag name="KSO_WM_FULL_TEXT_BEAUTIFY_COPY_ID" val="74"/>
</p:tagLst>
</file>

<file path=ppt/tags/tag501.xml><?xml version="1.0" encoding="utf-8"?>
<p:tagLst xmlns:p="http://schemas.openxmlformats.org/presentationml/2006/main">
  <p:tag name="KSO_WM_FULL_TEXT_BEAUTIFY_COPY_ID" val="78"/>
</p:tagLst>
</file>

<file path=ppt/tags/tag502.xml><?xml version="1.0" encoding="utf-8"?>
<p:tagLst xmlns:p="http://schemas.openxmlformats.org/presentationml/2006/main">
  <p:tag name="KSO_WM_FULL_TEXT_BEAUTIFY_COPY_ID" val="79"/>
</p:tagLst>
</file>

<file path=ppt/tags/tag503.xml><?xml version="1.0" encoding="utf-8"?>
<p:tagLst xmlns:p="http://schemas.openxmlformats.org/presentationml/2006/main">
  <p:tag name="KSO_WM_FULL_TEXT_BEAUTIFY_COPY_ID" val="80"/>
</p:tagLst>
</file>

<file path=ppt/tags/tag504.xml><?xml version="1.0" encoding="utf-8"?>
<p:tagLst xmlns:p="http://schemas.openxmlformats.org/presentationml/2006/main">
  <p:tag name="KSO_WM_FULL_TEXT_BEAUTIFY_COPY_ID" val="81"/>
</p:tagLst>
</file>

<file path=ppt/tags/tag505.xml><?xml version="1.0" encoding="utf-8"?>
<p:tagLst xmlns:p="http://schemas.openxmlformats.org/presentationml/2006/main">
  <p:tag name="KSO_WM_FULL_TEXT_BEAUTIFY_COPY_ID" val="84"/>
</p:tagLst>
</file>

<file path=ppt/tags/tag506.xml><?xml version="1.0" encoding="utf-8"?>
<p:tagLst xmlns:p="http://schemas.openxmlformats.org/presentationml/2006/main">
  <p:tag name="KSO_WM_FULL_TEXT_BEAUTIFY_COPY_ID" val="85"/>
</p:tagLst>
</file>

<file path=ppt/tags/tag507.xml><?xml version="1.0" encoding="utf-8"?>
<p:tagLst xmlns:p="http://schemas.openxmlformats.org/presentationml/2006/main">
  <p:tag name="KSO_WM_FULL_TEXT_BEAUTIFY_COPY_ID" val="86"/>
</p:tagLst>
</file>

<file path=ppt/tags/tag508.xml><?xml version="1.0" encoding="utf-8"?>
<p:tagLst xmlns:p="http://schemas.openxmlformats.org/presentationml/2006/main">
  <p:tag name="KSO_WM_FULL_TEXT_BEAUTIFY_COPY_ID" val="87"/>
</p:tagLst>
</file>

<file path=ppt/tags/tag509.xml><?xml version="1.0" encoding="utf-8"?>
<p:tagLst xmlns:p="http://schemas.openxmlformats.org/presentationml/2006/main">
  <p:tag name="KSO_WM_FULL_TEXT_BEAUTIFY_COPY_ID" val="88"/>
</p:tagLst>
</file>

<file path=ppt/tags/tag51.xml><?xml version="1.0" encoding="utf-8"?>
<p:tagLst xmlns:p="http://schemas.openxmlformats.org/presentationml/2006/main">
  <p:tag name="KSO_WM_FULL_TEXT_BEAUTIFY_COPY_ID" val="59"/>
</p:tagLst>
</file>

<file path=ppt/tags/tag510.xml><?xml version="1.0" encoding="utf-8"?>
<p:tagLst xmlns:p="http://schemas.openxmlformats.org/presentationml/2006/main">
  <p:tag name="KSO_WM_FULL_TEXT_BEAUTIFY_COPY_ID" val="89"/>
</p:tagLst>
</file>

<file path=ppt/tags/tag511.xml><?xml version="1.0" encoding="utf-8"?>
<p:tagLst xmlns:p="http://schemas.openxmlformats.org/presentationml/2006/main">
  <p:tag name="KSO_WM_FULL_TEXT_BEAUTIFY_COPY_ID" val="90"/>
</p:tagLst>
</file>

<file path=ppt/tags/tag512.xml><?xml version="1.0" encoding="utf-8"?>
<p:tagLst xmlns:p="http://schemas.openxmlformats.org/presentationml/2006/main">
  <p:tag name="KSO_WM_FULL_TEXT_BEAUTIFY_COPY_ID" val="91"/>
</p:tagLst>
</file>

<file path=ppt/tags/tag513.xml><?xml version="1.0" encoding="utf-8"?>
<p:tagLst xmlns:p="http://schemas.openxmlformats.org/presentationml/2006/main">
  <p:tag name="KSO_WM_FULL_TEXT_BEAUTIFY_COPY_ID" val="92"/>
</p:tagLst>
</file>

<file path=ppt/tags/tag514.xml><?xml version="1.0" encoding="utf-8"?>
<p:tagLst xmlns:p="http://schemas.openxmlformats.org/presentationml/2006/main">
  <p:tag name="KSO_WM_FULL_TEXT_BEAUTIFY_COPY_ID" val="93"/>
</p:tagLst>
</file>

<file path=ppt/tags/tag515.xml><?xml version="1.0" encoding="utf-8"?>
<p:tagLst xmlns:p="http://schemas.openxmlformats.org/presentationml/2006/main">
  <p:tag name="KSO_WM_FULL_TEXT_BEAUTIFY_COPY_ID" val="94"/>
</p:tagLst>
</file>

<file path=ppt/tags/tag516.xml><?xml version="1.0" encoding="utf-8"?>
<p:tagLst xmlns:p="http://schemas.openxmlformats.org/presentationml/2006/main">
  <p:tag name="KSO_WM_FULL_TEXT_BEAUTIFY_COPY_ID" val="95"/>
</p:tagLst>
</file>

<file path=ppt/tags/tag517.xml><?xml version="1.0" encoding="utf-8"?>
<p:tagLst xmlns:p="http://schemas.openxmlformats.org/presentationml/2006/main">
  <p:tag name="KSO_WM_FULL_TEXT_BEAUTIFY_COPY_ID" val="3"/>
</p:tagLst>
</file>

<file path=ppt/tags/tag518.xml><?xml version="1.0" encoding="utf-8"?>
<p:tagLst xmlns:p="http://schemas.openxmlformats.org/presentationml/2006/main">
  <p:tag name="KSO_WM_FULL_TEXT_BEAUTIFY_COPY_ID" val="4"/>
</p:tagLst>
</file>

<file path=ppt/tags/tag519.xml><?xml version="1.0" encoding="utf-8"?>
<p:tagLst xmlns:p="http://schemas.openxmlformats.org/presentationml/2006/main">
  <p:tag name="KSO_WM_FULL_TEXT_BEAUTIFY_COPY_ID" val="6"/>
</p:tagLst>
</file>

<file path=ppt/tags/tag52.xml><?xml version="1.0" encoding="utf-8"?>
<p:tagLst xmlns:p="http://schemas.openxmlformats.org/presentationml/2006/main">
  <p:tag name="KSO_WM_FULL_TEXT_BEAUTIFY_COPY_ID" val="61"/>
</p:tagLst>
</file>

<file path=ppt/tags/tag520.xml><?xml version="1.0" encoding="utf-8"?>
<p:tagLst xmlns:p="http://schemas.openxmlformats.org/presentationml/2006/main">
  <p:tag name="KSO_WM_FULL_TEXT_BEAUTIFY_COPY_ID" val="7"/>
</p:tagLst>
</file>

<file path=ppt/tags/tag521.xml><?xml version="1.0" encoding="utf-8"?>
<p:tagLst xmlns:p="http://schemas.openxmlformats.org/presentationml/2006/main">
  <p:tag name="KSO_WM_FULL_TEXT_BEAUTIFY_COPY_ID" val="5"/>
</p:tagLst>
</file>

<file path=ppt/tags/tag522.xml><?xml version="1.0" encoding="utf-8"?>
<p:tagLst xmlns:p="http://schemas.openxmlformats.org/presentationml/2006/main">
  <p:tag name="KSO_WM_FULL_TEXT_BEAUTIFY_COPY_ID" val="10"/>
</p:tagLst>
</file>

<file path=ppt/tags/tag523.xml><?xml version="1.0" encoding="utf-8"?>
<p:tagLst xmlns:p="http://schemas.openxmlformats.org/presentationml/2006/main">
  <p:tag name="KSO_WM_FULL_TEXT_BEAUTIFY_COPY_ID" val="11"/>
</p:tagLst>
</file>

<file path=ppt/tags/tag524.xml><?xml version="1.0" encoding="utf-8"?>
<p:tagLst xmlns:p="http://schemas.openxmlformats.org/presentationml/2006/main">
  <p:tag name="KSO_WM_FULL_TEXT_BEAUTIFY_COPY_ID" val="12"/>
</p:tagLst>
</file>

<file path=ppt/tags/tag525.xml><?xml version="1.0" encoding="utf-8"?>
<p:tagLst xmlns:p="http://schemas.openxmlformats.org/presentationml/2006/main">
  <p:tag name="PA" val="v4.1.3"/>
</p:tagLst>
</file>

<file path=ppt/tags/tag526.xml><?xml version="1.0" encoding="utf-8"?>
<p:tagLst xmlns:p="http://schemas.openxmlformats.org/presentationml/2006/main">
  <p:tag name="KSO_WM_FULL_TEXT_BEAUTIFY_COPY_ID" val="53"/>
</p:tagLst>
</file>

<file path=ppt/tags/tag527.xml><?xml version="1.0" encoding="utf-8"?>
<p:tagLst xmlns:p="http://schemas.openxmlformats.org/presentationml/2006/main">
  <p:tag name="KSO_WM_FULL_TEXT_BEAUTIFY_COPY_ID" val="14"/>
</p:tagLst>
</file>

<file path=ppt/tags/tag528.xml><?xml version="1.0" encoding="utf-8"?>
<p:tagLst xmlns:p="http://schemas.openxmlformats.org/presentationml/2006/main">
  <p:tag name="KSO_WM_FULL_TEXT_BEAUTIFY_COPY_ID" val="37"/>
</p:tagLst>
</file>

<file path=ppt/tags/tag529.xml><?xml version="1.0" encoding="utf-8"?>
<p:tagLst xmlns:p="http://schemas.openxmlformats.org/presentationml/2006/main">
  <p:tag name="KSO_WM_FULL_TEXT_BEAUTIFY_COPY_ID" val="39"/>
</p:tagLst>
</file>

<file path=ppt/tags/tag53.xml><?xml version="1.0" encoding="utf-8"?>
<p:tagLst xmlns:p="http://schemas.openxmlformats.org/presentationml/2006/main">
  <p:tag name="KSO_WM_FULL_TEXT_BEAUTIFY_COPY_ID" val="62"/>
</p:tagLst>
</file>

<file path=ppt/tags/tag530.xml><?xml version="1.0" encoding="utf-8"?>
<p:tagLst xmlns:p="http://schemas.openxmlformats.org/presentationml/2006/main">
  <p:tag name="KSO_WM_FULL_TEXT_BEAUTIFY_COPY_ID" val="40"/>
</p:tagLst>
</file>

<file path=ppt/tags/tag531.xml><?xml version="1.0" encoding="utf-8"?>
<p:tagLst xmlns:p="http://schemas.openxmlformats.org/presentationml/2006/main">
  <p:tag name="KSO_WM_FULL_TEXT_BEAUTIFY_COPY_ID" val="41"/>
</p:tagLst>
</file>

<file path=ppt/tags/tag532.xml><?xml version="1.0" encoding="utf-8"?>
<p:tagLst xmlns:p="http://schemas.openxmlformats.org/presentationml/2006/main">
  <p:tag name="KSO_WM_FULL_TEXT_BEAUTIFY_COPY_ID" val="42"/>
</p:tagLst>
</file>

<file path=ppt/tags/tag533.xml><?xml version="1.0" encoding="utf-8"?>
<p:tagLst xmlns:p="http://schemas.openxmlformats.org/presentationml/2006/main">
  <p:tag name="KSO_WM_FULL_TEXT_BEAUTIFY_COPY_ID" val="43"/>
</p:tagLst>
</file>

<file path=ppt/tags/tag534.xml><?xml version="1.0" encoding="utf-8"?>
<p:tagLst xmlns:p="http://schemas.openxmlformats.org/presentationml/2006/main">
  <p:tag name="KSO_WM_FULL_TEXT_BEAUTIFY_COPY_ID" val="44"/>
</p:tagLst>
</file>

<file path=ppt/tags/tag535.xml><?xml version="1.0" encoding="utf-8"?>
<p:tagLst xmlns:p="http://schemas.openxmlformats.org/presentationml/2006/main">
  <p:tag name="KSO_WM_FULL_TEXT_BEAUTIFY_COPY_ID" val="45"/>
</p:tagLst>
</file>

<file path=ppt/tags/tag536.xml><?xml version="1.0" encoding="utf-8"?>
<p:tagLst xmlns:p="http://schemas.openxmlformats.org/presentationml/2006/main">
  <p:tag name="KSO_WM_FULL_TEXT_BEAUTIFY_COPY_ID" val="46"/>
</p:tagLst>
</file>

<file path=ppt/tags/tag537.xml><?xml version="1.0" encoding="utf-8"?>
<p:tagLst xmlns:p="http://schemas.openxmlformats.org/presentationml/2006/main">
  <p:tag name="KSO_WM_FULL_TEXT_BEAUTIFY_COPY_ID" val="50"/>
</p:tagLst>
</file>

<file path=ppt/tags/tag538.xml><?xml version="1.0" encoding="utf-8"?>
<p:tagLst xmlns:p="http://schemas.openxmlformats.org/presentationml/2006/main">
  <p:tag name="KSO_WM_FULL_TEXT_BEAUTIFY_COPY_ID" val="57"/>
</p:tagLst>
</file>

<file path=ppt/tags/tag539.xml><?xml version="1.0" encoding="utf-8"?>
<p:tagLst xmlns:p="http://schemas.openxmlformats.org/presentationml/2006/main">
  <p:tag name="KSO_WM_FULL_TEXT_BEAUTIFY_COPY_ID" val="58"/>
</p:tagLst>
</file>

<file path=ppt/tags/tag54.xml><?xml version="1.0" encoding="utf-8"?>
<p:tagLst xmlns:p="http://schemas.openxmlformats.org/presentationml/2006/main">
  <p:tag name="KSO_WM_FULL_TEXT_BEAUTIFY_COPY_ID" val="63"/>
</p:tagLst>
</file>

<file path=ppt/tags/tag540.xml><?xml version="1.0" encoding="utf-8"?>
<p:tagLst xmlns:p="http://schemas.openxmlformats.org/presentationml/2006/main">
  <p:tag name="KSO_WM_FULL_TEXT_BEAUTIFY_COPY_ID" val="60"/>
</p:tagLst>
</file>

<file path=ppt/tags/tag541.xml><?xml version="1.0" encoding="utf-8"?>
<p:tagLst xmlns:p="http://schemas.openxmlformats.org/presentationml/2006/main">
  <p:tag name="KSO_WM_FULL_TEXT_BEAUTIFY_COPY_ID" val="64"/>
</p:tagLst>
</file>

<file path=ppt/tags/tag542.xml><?xml version="1.0" encoding="utf-8"?>
<p:tagLst xmlns:p="http://schemas.openxmlformats.org/presentationml/2006/main">
  <p:tag name="KSO_WM_FULL_TEXT_BEAUTIFY_COPY_ID" val="65"/>
</p:tagLst>
</file>

<file path=ppt/tags/tag543.xml><?xml version="1.0" encoding="utf-8"?>
<p:tagLst xmlns:p="http://schemas.openxmlformats.org/presentationml/2006/main">
  <p:tag name="KSO_WM_FULL_TEXT_BEAUTIFY_COPY_ID" val="67"/>
</p:tagLst>
</file>

<file path=ppt/tags/tag544.xml><?xml version="1.0" encoding="utf-8"?>
<p:tagLst xmlns:p="http://schemas.openxmlformats.org/presentationml/2006/main">
  <p:tag name="KSO_WM_FULL_TEXT_BEAUTIFY_COPY_ID" val="71"/>
</p:tagLst>
</file>

<file path=ppt/tags/tag545.xml><?xml version="1.0" encoding="utf-8"?>
<p:tagLst xmlns:p="http://schemas.openxmlformats.org/presentationml/2006/main">
  <p:tag name="KSO_WM_FULL_TEXT_BEAUTIFY_COPY_ID" val="72"/>
</p:tagLst>
</file>

<file path=ppt/tags/tag546.xml><?xml version="1.0" encoding="utf-8"?>
<p:tagLst xmlns:p="http://schemas.openxmlformats.org/presentationml/2006/main">
  <p:tag name="KSO_WM_FULL_TEXT_BEAUTIFY_COPY_ID" val="74"/>
</p:tagLst>
</file>

<file path=ppt/tags/tag547.xml><?xml version="1.0" encoding="utf-8"?>
<p:tagLst xmlns:p="http://schemas.openxmlformats.org/presentationml/2006/main">
  <p:tag name="KSO_WM_FULL_TEXT_BEAUTIFY_COPY_ID" val="78"/>
</p:tagLst>
</file>

<file path=ppt/tags/tag548.xml><?xml version="1.0" encoding="utf-8"?>
<p:tagLst xmlns:p="http://schemas.openxmlformats.org/presentationml/2006/main">
  <p:tag name="KSO_WM_FULL_TEXT_BEAUTIFY_COPY_ID" val="79"/>
</p:tagLst>
</file>

<file path=ppt/tags/tag549.xml><?xml version="1.0" encoding="utf-8"?>
<p:tagLst xmlns:p="http://schemas.openxmlformats.org/presentationml/2006/main">
  <p:tag name="KSO_WM_FULL_TEXT_BEAUTIFY_COPY_ID" val="80"/>
</p:tagLst>
</file>

<file path=ppt/tags/tag55.xml><?xml version="1.0" encoding="utf-8"?>
<p:tagLst xmlns:p="http://schemas.openxmlformats.org/presentationml/2006/main">
  <p:tag name="KSO_WM_FULL_TEXT_BEAUTIFY_COPY_ID" val="33"/>
</p:tagLst>
</file>

<file path=ppt/tags/tag550.xml><?xml version="1.0" encoding="utf-8"?>
<p:tagLst xmlns:p="http://schemas.openxmlformats.org/presentationml/2006/main">
  <p:tag name="KSO_WM_FULL_TEXT_BEAUTIFY_COPY_ID" val="81"/>
</p:tagLst>
</file>

<file path=ppt/tags/tag551.xml><?xml version="1.0" encoding="utf-8"?>
<p:tagLst xmlns:p="http://schemas.openxmlformats.org/presentationml/2006/main">
  <p:tag name="KSO_WM_FULL_TEXT_BEAUTIFY_COPY_ID" val="84"/>
</p:tagLst>
</file>

<file path=ppt/tags/tag552.xml><?xml version="1.0" encoding="utf-8"?>
<p:tagLst xmlns:p="http://schemas.openxmlformats.org/presentationml/2006/main">
  <p:tag name="KSO_WM_FULL_TEXT_BEAUTIFY_COPY_ID" val="85"/>
</p:tagLst>
</file>

<file path=ppt/tags/tag553.xml><?xml version="1.0" encoding="utf-8"?>
<p:tagLst xmlns:p="http://schemas.openxmlformats.org/presentationml/2006/main">
  <p:tag name="KSO_WM_FULL_TEXT_BEAUTIFY_COPY_ID" val="86"/>
</p:tagLst>
</file>

<file path=ppt/tags/tag554.xml><?xml version="1.0" encoding="utf-8"?>
<p:tagLst xmlns:p="http://schemas.openxmlformats.org/presentationml/2006/main">
  <p:tag name="KSO_WM_FULL_TEXT_BEAUTIFY_COPY_ID" val="87"/>
</p:tagLst>
</file>

<file path=ppt/tags/tag555.xml><?xml version="1.0" encoding="utf-8"?>
<p:tagLst xmlns:p="http://schemas.openxmlformats.org/presentationml/2006/main">
  <p:tag name="KSO_WM_FULL_TEXT_BEAUTIFY_COPY_ID" val="88"/>
</p:tagLst>
</file>

<file path=ppt/tags/tag556.xml><?xml version="1.0" encoding="utf-8"?>
<p:tagLst xmlns:p="http://schemas.openxmlformats.org/presentationml/2006/main">
  <p:tag name="KSO_WM_FULL_TEXT_BEAUTIFY_COPY_ID" val="89"/>
</p:tagLst>
</file>

<file path=ppt/tags/tag557.xml><?xml version="1.0" encoding="utf-8"?>
<p:tagLst xmlns:p="http://schemas.openxmlformats.org/presentationml/2006/main">
  <p:tag name="KSO_WM_FULL_TEXT_BEAUTIFY_COPY_ID" val="90"/>
</p:tagLst>
</file>

<file path=ppt/tags/tag558.xml><?xml version="1.0" encoding="utf-8"?>
<p:tagLst xmlns:p="http://schemas.openxmlformats.org/presentationml/2006/main">
  <p:tag name="KSO_WM_FULL_TEXT_BEAUTIFY_COPY_ID" val="91"/>
</p:tagLst>
</file>

<file path=ppt/tags/tag559.xml><?xml version="1.0" encoding="utf-8"?>
<p:tagLst xmlns:p="http://schemas.openxmlformats.org/presentationml/2006/main">
  <p:tag name="KSO_WM_FULL_TEXT_BEAUTIFY_COPY_ID" val="92"/>
</p:tagLst>
</file>

<file path=ppt/tags/tag56.xml><?xml version="1.0" encoding="utf-8"?>
<p:tagLst xmlns:p="http://schemas.openxmlformats.org/presentationml/2006/main">
  <p:tag name="KSO_WM_FULL_TEXT_BEAUTIFY_COPY_ID" val="34"/>
</p:tagLst>
</file>

<file path=ppt/tags/tag560.xml><?xml version="1.0" encoding="utf-8"?>
<p:tagLst xmlns:p="http://schemas.openxmlformats.org/presentationml/2006/main">
  <p:tag name="KSO_WM_FULL_TEXT_BEAUTIFY_COPY_ID" val="93"/>
</p:tagLst>
</file>

<file path=ppt/tags/tag561.xml><?xml version="1.0" encoding="utf-8"?>
<p:tagLst xmlns:p="http://schemas.openxmlformats.org/presentationml/2006/main">
  <p:tag name="KSO_WM_FULL_TEXT_BEAUTIFY_COPY_ID" val="94"/>
</p:tagLst>
</file>

<file path=ppt/tags/tag562.xml><?xml version="1.0" encoding="utf-8"?>
<p:tagLst xmlns:p="http://schemas.openxmlformats.org/presentationml/2006/main">
  <p:tag name="KSO_WM_FULL_TEXT_BEAUTIFY_COPY_ID" val="95"/>
</p:tagLst>
</file>

<file path=ppt/tags/tag563.xml><?xml version="1.0" encoding="utf-8"?>
<p:tagLst xmlns:p="http://schemas.openxmlformats.org/presentationml/2006/main">
  <p:tag name="KSO_WM_FULL_TEXT_BEAUTIFY_COPY_ID" val="3"/>
</p:tagLst>
</file>

<file path=ppt/tags/tag564.xml><?xml version="1.0" encoding="utf-8"?>
<p:tagLst xmlns:p="http://schemas.openxmlformats.org/presentationml/2006/main">
  <p:tag name="KSO_WM_FULL_TEXT_BEAUTIFY_COPY_ID" val="4"/>
</p:tagLst>
</file>

<file path=ppt/tags/tag565.xml><?xml version="1.0" encoding="utf-8"?>
<p:tagLst xmlns:p="http://schemas.openxmlformats.org/presentationml/2006/main">
  <p:tag name="KSO_WM_FULL_TEXT_BEAUTIFY_COPY_ID" val="5"/>
</p:tagLst>
</file>

<file path=ppt/tags/tag566.xml><?xml version="1.0" encoding="utf-8"?>
<p:tagLst xmlns:p="http://schemas.openxmlformats.org/presentationml/2006/main">
  <p:tag name="KSO_WM_FULL_TEXT_BEAUTIFY_COPY_ID" val="6"/>
</p:tagLst>
</file>

<file path=ppt/tags/tag567.xml><?xml version="1.0" encoding="utf-8"?>
<p:tagLst xmlns:p="http://schemas.openxmlformats.org/presentationml/2006/main">
  <p:tag name="KSO_WM_FULL_TEXT_BEAUTIFY_COPY_ID" val="7"/>
</p:tagLst>
</file>

<file path=ppt/tags/tag568.xml><?xml version="1.0" encoding="utf-8"?>
<p:tagLst xmlns:p="http://schemas.openxmlformats.org/presentationml/2006/main">
  <p:tag name="PA" val="v4.1.3"/>
</p:tagLst>
</file>

<file path=ppt/tags/tag569.xml><?xml version="1.0" encoding="utf-8"?>
<p:tagLst xmlns:p="http://schemas.openxmlformats.org/presentationml/2006/main">
  <p:tag name="KSO_WM_FULL_TEXT_BEAUTIFY_COPY_ID" val="53"/>
</p:tagLst>
</file>

<file path=ppt/tags/tag57.xml><?xml version="1.0" encoding="utf-8"?>
<p:tagLst xmlns:p="http://schemas.openxmlformats.org/presentationml/2006/main">
  <p:tag name="KSO_WM_FULL_TEXT_BEAUTIFY_COPY_ID" val="35"/>
</p:tagLst>
</file>

<file path=ppt/tags/tag570.xml><?xml version="1.0" encoding="utf-8"?>
<p:tagLst xmlns:p="http://schemas.openxmlformats.org/presentationml/2006/main">
  <p:tag name="KSO_WM_FULL_TEXT_BEAUTIFY_COPY_ID" val="14"/>
</p:tagLst>
</file>

<file path=ppt/tags/tag571.xml><?xml version="1.0" encoding="utf-8"?>
<p:tagLst xmlns:p="http://schemas.openxmlformats.org/presentationml/2006/main">
  <p:tag name="KSO_WM_FULL_TEXT_BEAUTIFY_COPY_ID" val="37"/>
</p:tagLst>
</file>

<file path=ppt/tags/tag572.xml><?xml version="1.0" encoding="utf-8"?>
<p:tagLst xmlns:p="http://schemas.openxmlformats.org/presentationml/2006/main">
  <p:tag name="KSO_WM_FULL_TEXT_BEAUTIFY_COPY_ID" val="39"/>
</p:tagLst>
</file>

<file path=ppt/tags/tag573.xml><?xml version="1.0" encoding="utf-8"?>
<p:tagLst xmlns:p="http://schemas.openxmlformats.org/presentationml/2006/main">
  <p:tag name="KSO_WM_FULL_TEXT_BEAUTIFY_COPY_ID" val="40"/>
</p:tagLst>
</file>

<file path=ppt/tags/tag574.xml><?xml version="1.0" encoding="utf-8"?>
<p:tagLst xmlns:p="http://schemas.openxmlformats.org/presentationml/2006/main">
  <p:tag name="KSO_WM_FULL_TEXT_BEAUTIFY_COPY_ID" val="41"/>
</p:tagLst>
</file>

<file path=ppt/tags/tag575.xml><?xml version="1.0" encoding="utf-8"?>
<p:tagLst xmlns:p="http://schemas.openxmlformats.org/presentationml/2006/main">
  <p:tag name="KSO_WM_FULL_TEXT_BEAUTIFY_COPY_ID" val="42"/>
</p:tagLst>
</file>

<file path=ppt/tags/tag576.xml><?xml version="1.0" encoding="utf-8"?>
<p:tagLst xmlns:p="http://schemas.openxmlformats.org/presentationml/2006/main">
  <p:tag name="KSO_WM_FULL_TEXT_BEAUTIFY_COPY_ID" val="43"/>
</p:tagLst>
</file>

<file path=ppt/tags/tag577.xml><?xml version="1.0" encoding="utf-8"?>
<p:tagLst xmlns:p="http://schemas.openxmlformats.org/presentationml/2006/main">
  <p:tag name="KSO_WM_FULL_TEXT_BEAUTIFY_COPY_ID" val="44"/>
</p:tagLst>
</file>

<file path=ppt/tags/tag578.xml><?xml version="1.0" encoding="utf-8"?>
<p:tagLst xmlns:p="http://schemas.openxmlformats.org/presentationml/2006/main">
  <p:tag name="KSO_WM_FULL_TEXT_BEAUTIFY_COPY_ID" val="45"/>
</p:tagLst>
</file>

<file path=ppt/tags/tag579.xml><?xml version="1.0" encoding="utf-8"?>
<p:tagLst xmlns:p="http://schemas.openxmlformats.org/presentationml/2006/main">
  <p:tag name="KSO_WM_FULL_TEXT_BEAUTIFY_COPY_ID" val="46"/>
</p:tagLst>
</file>

<file path=ppt/tags/tag58.xml><?xml version="1.0" encoding="utf-8"?>
<p:tagLst xmlns:p="http://schemas.openxmlformats.org/presentationml/2006/main">
  <p:tag name="KSO_WM_FULL_TEXT_BEAUTIFY_COPY_ID" val="36"/>
</p:tagLst>
</file>

<file path=ppt/tags/tag580.xml><?xml version="1.0" encoding="utf-8"?>
<p:tagLst xmlns:p="http://schemas.openxmlformats.org/presentationml/2006/main">
  <p:tag name="KSO_WM_FULL_TEXT_BEAUTIFY_COPY_ID" val="50"/>
</p:tagLst>
</file>

<file path=ppt/tags/tag581.xml><?xml version="1.0" encoding="utf-8"?>
<p:tagLst xmlns:p="http://schemas.openxmlformats.org/presentationml/2006/main">
  <p:tag name="KSO_WM_FULL_TEXT_BEAUTIFY_COPY_ID" val="57"/>
</p:tagLst>
</file>

<file path=ppt/tags/tag582.xml><?xml version="1.0" encoding="utf-8"?>
<p:tagLst xmlns:p="http://schemas.openxmlformats.org/presentationml/2006/main">
  <p:tag name="KSO_WM_FULL_TEXT_BEAUTIFY_COPY_ID" val="58"/>
</p:tagLst>
</file>

<file path=ppt/tags/tag583.xml><?xml version="1.0" encoding="utf-8"?>
<p:tagLst xmlns:p="http://schemas.openxmlformats.org/presentationml/2006/main">
  <p:tag name="KSO_WM_FULL_TEXT_BEAUTIFY_COPY_ID" val="60"/>
</p:tagLst>
</file>

<file path=ppt/tags/tag584.xml><?xml version="1.0" encoding="utf-8"?>
<p:tagLst xmlns:p="http://schemas.openxmlformats.org/presentationml/2006/main">
  <p:tag name="KSO_WM_FULL_TEXT_BEAUTIFY_COPY_ID" val="64"/>
</p:tagLst>
</file>

<file path=ppt/tags/tag585.xml><?xml version="1.0" encoding="utf-8"?>
<p:tagLst xmlns:p="http://schemas.openxmlformats.org/presentationml/2006/main">
  <p:tag name="KSO_WM_FULL_TEXT_BEAUTIFY_COPY_ID" val="65"/>
</p:tagLst>
</file>

<file path=ppt/tags/tag586.xml><?xml version="1.0" encoding="utf-8"?>
<p:tagLst xmlns:p="http://schemas.openxmlformats.org/presentationml/2006/main">
  <p:tag name="KSO_WM_FULL_TEXT_BEAUTIFY_COPY_ID" val="67"/>
</p:tagLst>
</file>

<file path=ppt/tags/tag587.xml><?xml version="1.0" encoding="utf-8"?>
<p:tagLst xmlns:p="http://schemas.openxmlformats.org/presentationml/2006/main">
  <p:tag name="KSO_WM_FULL_TEXT_BEAUTIFY_COPY_ID" val="71"/>
</p:tagLst>
</file>

<file path=ppt/tags/tag588.xml><?xml version="1.0" encoding="utf-8"?>
<p:tagLst xmlns:p="http://schemas.openxmlformats.org/presentationml/2006/main">
  <p:tag name="KSO_WM_FULL_TEXT_BEAUTIFY_COPY_ID" val="72"/>
</p:tagLst>
</file>

<file path=ppt/tags/tag589.xml><?xml version="1.0" encoding="utf-8"?>
<p:tagLst xmlns:p="http://schemas.openxmlformats.org/presentationml/2006/main">
  <p:tag name="KSO_WM_FULL_TEXT_BEAUTIFY_COPY_ID" val="74"/>
</p:tagLst>
</file>

<file path=ppt/tags/tag59.xml><?xml version="1.0" encoding="utf-8"?>
<p:tagLst xmlns:p="http://schemas.openxmlformats.org/presentationml/2006/main">
  <p:tag name="KSO_WM_FULL_TEXT_BEAUTIFY_COPY_ID" val="37"/>
</p:tagLst>
</file>

<file path=ppt/tags/tag590.xml><?xml version="1.0" encoding="utf-8"?>
<p:tagLst xmlns:p="http://schemas.openxmlformats.org/presentationml/2006/main">
  <p:tag name="KSO_WM_FULL_TEXT_BEAUTIFY_COPY_ID" val="78"/>
</p:tagLst>
</file>

<file path=ppt/tags/tag591.xml><?xml version="1.0" encoding="utf-8"?>
<p:tagLst xmlns:p="http://schemas.openxmlformats.org/presentationml/2006/main">
  <p:tag name="KSO_WM_FULL_TEXT_BEAUTIFY_COPY_ID" val="79"/>
</p:tagLst>
</file>

<file path=ppt/tags/tag592.xml><?xml version="1.0" encoding="utf-8"?>
<p:tagLst xmlns:p="http://schemas.openxmlformats.org/presentationml/2006/main">
  <p:tag name="KSO_WM_FULL_TEXT_BEAUTIFY_COPY_ID" val="80"/>
</p:tagLst>
</file>

<file path=ppt/tags/tag593.xml><?xml version="1.0" encoding="utf-8"?>
<p:tagLst xmlns:p="http://schemas.openxmlformats.org/presentationml/2006/main">
  <p:tag name="KSO_WM_FULL_TEXT_BEAUTIFY_COPY_ID" val="81"/>
</p:tagLst>
</file>

<file path=ppt/tags/tag594.xml><?xml version="1.0" encoding="utf-8"?>
<p:tagLst xmlns:p="http://schemas.openxmlformats.org/presentationml/2006/main">
  <p:tag name="KSO_WM_FULL_TEXT_BEAUTIFY_COPY_ID" val="84"/>
</p:tagLst>
</file>

<file path=ppt/tags/tag595.xml><?xml version="1.0" encoding="utf-8"?>
<p:tagLst xmlns:p="http://schemas.openxmlformats.org/presentationml/2006/main">
  <p:tag name="KSO_WM_FULL_TEXT_BEAUTIFY_COPY_ID" val="85"/>
</p:tagLst>
</file>

<file path=ppt/tags/tag596.xml><?xml version="1.0" encoding="utf-8"?>
<p:tagLst xmlns:p="http://schemas.openxmlformats.org/presentationml/2006/main">
  <p:tag name="KSO_WM_FULL_TEXT_BEAUTIFY_COPY_ID" val="86"/>
</p:tagLst>
</file>

<file path=ppt/tags/tag597.xml><?xml version="1.0" encoding="utf-8"?>
<p:tagLst xmlns:p="http://schemas.openxmlformats.org/presentationml/2006/main">
  <p:tag name="KSO_WM_FULL_TEXT_BEAUTIFY_COPY_ID" val="87"/>
</p:tagLst>
</file>

<file path=ppt/tags/tag598.xml><?xml version="1.0" encoding="utf-8"?>
<p:tagLst xmlns:p="http://schemas.openxmlformats.org/presentationml/2006/main">
  <p:tag name="KSO_WM_FULL_TEXT_BEAUTIFY_COPY_ID" val="88"/>
</p:tagLst>
</file>

<file path=ppt/tags/tag599.xml><?xml version="1.0" encoding="utf-8"?>
<p:tagLst xmlns:p="http://schemas.openxmlformats.org/presentationml/2006/main">
  <p:tag name="KSO_WM_FULL_TEXT_BEAUTIFY_COPY_ID" val="89"/>
</p:tagLst>
</file>

<file path=ppt/tags/tag6.xml><?xml version="1.0" encoding="utf-8"?>
<p:tagLst xmlns:p="http://schemas.openxmlformats.org/presentationml/2006/main">
  <p:tag name="KSO_WM_FULL_TEXT_BEAUTIFY_COPY_ID" val="31"/>
</p:tagLst>
</file>

<file path=ppt/tags/tag60.xml><?xml version="1.0" encoding="utf-8"?>
<p:tagLst xmlns:p="http://schemas.openxmlformats.org/presentationml/2006/main">
  <p:tag name="KSO_WM_FULL_TEXT_BEAUTIFY_COPY_ID" val="101"/>
</p:tagLst>
</file>

<file path=ppt/tags/tag600.xml><?xml version="1.0" encoding="utf-8"?>
<p:tagLst xmlns:p="http://schemas.openxmlformats.org/presentationml/2006/main">
  <p:tag name="KSO_WM_FULL_TEXT_BEAUTIFY_COPY_ID" val="90"/>
</p:tagLst>
</file>

<file path=ppt/tags/tag601.xml><?xml version="1.0" encoding="utf-8"?>
<p:tagLst xmlns:p="http://schemas.openxmlformats.org/presentationml/2006/main">
  <p:tag name="KSO_WM_FULL_TEXT_BEAUTIFY_COPY_ID" val="91"/>
</p:tagLst>
</file>

<file path=ppt/tags/tag602.xml><?xml version="1.0" encoding="utf-8"?>
<p:tagLst xmlns:p="http://schemas.openxmlformats.org/presentationml/2006/main">
  <p:tag name="KSO_WM_FULL_TEXT_BEAUTIFY_COPY_ID" val="92"/>
</p:tagLst>
</file>

<file path=ppt/tags/tag603.xml><?xml version="1.0" encoding="utf-8"?>
<p:tagLst xmlns:p="http://schemas.openxmlformats.org/presentationml/2006/main">
  <p:tag name="KSO_WM_FULL_TEXT_BEAUTIFY_COPY_ID" val="93"/>
</p:tagLst>
</file>

<file path=ppt/tags/tag604.xml><?xml version="1.0" encoding="utf-8"?>
<p:tagLst xmlns:p="http://schemas.openxmlformats.org/presentationml/2006/main">
  <p:tag name="KSO_WM_FULL_TEXT_BEAUTIFY_COPY_ID" val="94"/>
</p:tagLst>
</file>

<file path=ppt/tags/tag605.xml><?xml version="1.0" encoding="utf-8"?>
<p:tagLst xmlns:p="http://schemas.openxmlformats.org/presentationml/2006/main">
  <p:tag name="KSO_WM_FULL_TEXT_BEAUTIFY_COPY_ID" val="95"/>
</p:tagLst>
</file>

<file path=ppt/tags/tag606.xml><?xml version="1.0" encoding="utf-8"?>
<p:tagLst xmlns:p="http://schemas.openxmlformats.org/presentationml/2006/main">
  <p:tag name="KSO_WM_FULL_TEXT_BEAUTIFY_COPY_ID" val="3"/>
</p:tagLst>
</file>

<file path=ppt/tags/tag607.xml><?xml version="1.0" encoding="utf-8"?>
<p:tagLst xmlns:p="http://schemas.openxmlformats.org/presentationml/2006/main">
  <p:tag name="KSO_WM_FULL_TEXT_BEAUTIFY_COPY_ID" val="4"/>
</p:tagLst>
</file>

<file path=ppt/tags/tag608.xml><?xml version="1.0" encoding="utf-8"?>
<p:tagLst xmlns:p="http://schemas.openxmlformats.org/presentationml/2006/main">
  <p:tag name="KSO_WM_FULL_TEXT_BEAUTIFY_COPY_ID" val="5"/>
</p:tagLst>
</file>

<file path=ppt/tags/tag609.xml><?xml version="1.0" encoding="utf-8"?>
<p:tagLst xmlns:p="http://schemas.openxmlformats.org/presentationml/2006/main">
  <p:tag name="KSO_WM_FULL_TEXT_BEAUTIFY_COPY_ID" val="7"/>
</p:tagLst>
</file>

<file path=ppt/tags/tag61.xml><?xml version="1.0" encoding="utf-8"?>
<p:tagLst xmlns:p="http://schemas.openxmlformats.org/presentationml/2006/main">
  <p:tag name="KSO_WM_FULL_TEXT_BEAUTIFY_COPY_ID" val="105"/>
</p:tagLst>
</file>

<file path=ppt/tags/tag610.xml><?xml version="1.0" encoding="utf-8"?>
<p:tagLst xmlns:p="http://schemas.openxmlformats.org/presentationml/2006/main">
  <p:tag name="KSO_WM_FULL_TEXT_BEAUTIFY_COPY_ID" val="8"/>
</p:tagLst>
</file>

<file path=ppt/tags/tag611.xml><?xml version="1.0" encoding="utf-8"?>
<p:tagLst xmlns:p="http://schemas.openxmlformats.org/presentationml/2006/main">
  <p:tag name="PA" val="v4.1.3"/>
</p:tagLst>
</file>

<file path=ppt/tags/tag612.xml><?xml version="1.0" encoding="utf-8"?>
<p:tagLst xmlns:p="http://schemas.openxmlformats.org/presentationml/2006/main">
  <p:tag name="KSO_WM_FULL_TEXT_BEAUTIFY_COPY_ID" val="53"/>
</p:tagLst>
</file>

<file path=ppt/tags/tag613.xml><?xml version="1.0" encoding="utf-8"?>
<p:tagLst xmlns:p="http://schemas.openxmlformats.org/presentationml/2006/main">
  <p:tag name="KSO_WM_FULL_TEXT_BEAUTIFY_COPY_ID" val="14"/>
</p:tagLst>
</file>

<file path=ppt/tags/tag614.xml><?xml version="1.0" encoding="utf-8"?>
<p:tagLst xmlns:p="http://schemas.openxmlformats.org/presentationml/2006/main">
  <p:tag name="KSO_WM_FULL_TEXT_BEAUTIFY_COPY_ID" val="37"/>
</p:tagLst>
</file>

<file path=ppt/tags/tag615.xml><?xml version="1.0" encoding="utf-8"?>
<p:tagLst xmlns:p="http://schemas.openxmlformats.org/presentationml/2006/main">
  <p:tag name="KSO_WM_FULL_TEXT_BEAUTIFY_COPY_ID" val="39"/>
</p:tagLst>
</file>

<file path=ppt/tags/tag616.xml><?xml version="1.0" encoding="utf-8"?>
<p:tagLst xmlns:p="http://schemas.openxmlformats.org/presentationml/2006/main">
  <p:tag name="KSO_WM_FULL_TEXT_BEAUTIFY_COPY_ID" val="40"/>
</p:tagLst>
</file>

<file path=ppt/tags/tag617.xml><?xml version="1.0" encoding="utf-8"?>
<p:tagLst xmlns:p="http://schemas.openxmlformats.org/presentationml/2006/main">
  <p:tag name="KSO_WM_FULL_TEXT_BEAUTIFY_COPY_ID" val="41"/>
</p:tagLst>
</file>

<file path=ppt/tags/tag618.xml><?xml version="1.0" encoding="utf-8"?>
<p:tagLst xmlns:p="http://schemas.openxmlformats.org/presentationml/2006/main">
  <p:tag name="KSO_WM_FULL_TEXT_BEAUTIFY_COPY_ID" val="42"/>
</p:tagLst>
</file>

<file path=ppt/tags/tag619.xml><?xml version="1.0" encoding="utf-8"?>
<p:tagLst xmlns:p="http://schemas.openxmlformats.org/presentationml/2006/main">
  <p:tag name="KSO_WM_FULL_TEXT_BEAUTIFY_COPY_ID" val="43"/>
</p:tagLst>
</file>

<file path=ppt/tags/tag62.xml><?xml version="1.0" encoding="utf-8"?>
<p:tagLst xmlns:p="http://schemas.openxmlformats.org/presentationml/2006/main">
  <p:tag name="KSO_WM_FULL_TEXT_BEAUTIFY_COPY_ID" val="88"/>
</p:tagLst>
</file>

<file path=ppt/tags/tag620.xml><?xml version="1.0" encoding="utf-8"?>
<p:tagLst xmlns:p="http://schemas.openxmlformats.org/presentationml/2006/main">
  <p:tag name="KSO_WM_FULL_TEXT_BEAUTIFY_COPY_ID" val="44"/>
</p:tagLst>
</file>

<file path=ppt/tags/tag621.xml><?xml version="1.0" encoding="utf-8"?>
<p:tagLst xmlns:p="http://schemas.openxmlformats.org/presentationml/2006/main">
  <p:tag name="KSO_WM_FULL_TEXT_BEAUTIFY_COPY_ID" val="45"/>
</p:tagLst>
</file>

<file path=ppt/tags/tag622.xml><?xml version="1.0" encoding="utf-8"?>
<p:tagLst xmlns:p="http://schemas.openxmlformats.org/presentationml/2006/main">
  <p:tag name="KSO_WM_FULL_TEXT_BEAUTIFY_COPY_ID" val="46"/>
</p:tagLst>
</file>

<file path=ppt/tags/tag623.xml><?xml version="1.0" encoding="utf-8"?>
<p:tagLst xmlns:p="http://schemas.openxmlformats.org/presentationml/2006/main">
  <p:tag name="KSO_WM_FULL_TEXT_BEAUTIFY_COPY_ID" val="50"/>
</p:tagLst>
</file>

<file path=ppt/tags/tag624.xml><?xml version="1.0" encoding="utf-8"?>
<p:tagLst xmlns:p="http://schemas.openxmlformats.org/presentationml/2006/main">
  <p:tag name="KSO_WM_FULL_TEXT_BEAUTIFY_COPY_ID" val="57"/>
</p:tagLst>
</file>

<file path=ppt/tags/tag625.xml><?xml version="1.0" encoding="utf-8"?>
<p:tagLst xmlns:p="http://schemas.openxmlformats.org/presentationml/2006/main">
  <p:tag name="KSO_WM_FULL_TEXT_BEAUTIFY_COPY_ID" val="58"/>
</p:tagLst>
</file>

<file path=ppt/tags/tag626.xml><?xml version="1.0" encoding="utf-8"?>
<p:tagLst xmlns:p="http://schemas.openxmlformats.org/presentationml/2006/main">
  <p:tag name="KSO_WM_FULL_TEXT_BEAUTIFY_COPY_ID" val="60"/>
</p:tagLst>
</file>

<file path=ppt/tags/tag627.xml><?xml version="1.0" encoding="utf-8"?>
<p:tagLst xmlns:p="http://schemas.openxmlformats.org/presentationml/2006/main">
  <p:tag name="KSO_WM_FULL_TEXT_BEAUTIFY_COPY_ID" val="64"/>
</p:tagLst>
</file>

<file path=ppt/tags/tag628.xml><?xml version="1.0" encoding="utf-8"?>
<p:tagLst xmlns:p="http://schemas.openxmlformats.org/presentationml/2006/main">
  <p:tag name="KSO_WM_FULL_TEXT_BEAUTIFY_COPY_ID" val="65"/>
</p:tagLst>
</file>

<file path=ppt/tags/tag629.xml><?xml version="1.0" encoding="utf-8"?>
<p:tagLst xmlns:p="http://schemas.openxmlformats.org/presentationml/2006/main">
  <p:tag name="KSO_WM_FULL_TEXT_BEAUTIFY_COPY_ID" val="67"/>
</p:tagLst>
</file>

<file path=ppt/tags/tag63.xml><?xml version="1.0" encoding="utf-8"?>
<p:tagLst xmlns:p="http://schemas.openxmlformats.org/presentationml/2006/main">
  <p:tag name="KSO_WM_FULL_TEXT_BEAUTIFY_COPY_ID" val="99"/>
</p:tagLst>
</file>

<file path=ppt/tags/tag630.xml><?xml version="1.0" encoding="utf-8"?>
<p:tagLst xmlns:p="http://schemas.openxmlformats.org/presentationml/2006/main">
  <p:tag name="KSO_WM_FULL_TEXT_BEAUTIFY_COPY_ID" val="71"/>
</p:tagLst>
</file>

<file path=ppt/tags/tag631.xml><?xml version="1.0" encoding="utf-8"?>
<p:tagLst xmlns:p="http://schemas.openxmlformats.org/presentationml/2006/main">
  <p:tag name="KSO_WM_FULL_TEXT_BEAUTIFY_COPY_ID" val="72"/>
</p:tagLst>
</file>

<file path=ppt/tags/tag632.xml><?xml version="1.0" encoding="utf-8"?>
<p:tagLst xmlns:p="http://schemas.openxmlformats.org/presentationml/2006/main">
  <p:tag name="KSO_WM_FULL_TEXT_BEAUTIFY_COPY_ID" val="74"/>
</p:tagLst>
</file>

<file path=ppt/tags/tag633.xml><?xml version="1.0" encoding="utf-8"?>
<p:tagLst xmlns:p="http://schemas.openxmlformats.org/presentationml/2006/main">
  <p:tag name="KSO_WM_FULL_TEXT_BEAUTIFY_COPY_ID" val="78"/>
</p:tagLst>
</file>

<file path=ppt/tags/tag634.xml><?xml version="1.0" encoding="utf-8"?>
<p:tagLst xmlns:p="http://schemas.openxmlformats.org/presentationml/2006/main">
  <p:tag name="KSO_WM_FULL_TEXT_BEAUTIFY_COPY_ID" val="79"/>
</p:tagLst>
</file>

<file path=ppt/tags/tag635.xml><?xml version="1.0" encoding="utf-8"?>
<p:tagLst xmlns:p="http://schemas.openxmlformats.org/presentationml/2006/main">
  <p:tag name="KSO_WM_FULL_TEXT_BEAUTIFY_COPY_ID" val="80"/>
</p:tagLst>
</file>

<file path=ppt/tags/tag636.xml><?xml version="1.0" encoding="utf-8"?>
<p:tagLst xmlns:p="http://schemas.openxmlformats.org/presentationml/2006/main">
  <p:tag name="KSO_WM_FULL_TEXT_BEAUTIFY_COPY_ID" val="81"/>
</p:tagLst>
</file>

<file path=ppt/tags/tag637.xml><?xml version="1.0" encoding="utf-8"?>
<p:tagLst xmlns:p="http://schemas.openxmlformats.org/presentationml/2006/main">
  <p:tag name="KSO_WM_FULL_TEXT_BEAUTIFY_COPY_ID" val="84"/>
</p:tagLst>
</file>

<file path=ppt/tags/tag638.xml><?xml version="1.0" encoding="utf-8"?>
<p:tagLst xmlns:p="http://schemas.openxmlformats.org/presentationml/2006/main">
  <p:tag name="KSO_WM_FULL_TEXT_BEAUTIFY_COPY_ID" val="85"/>
</p:tagLst>
</file>

<file path=ppt/tags/tag639.xml><?xml version="1.0" encoding="utf-8"?>
<p:tagLst xmlns:p="http://schemas.openxmlformats.org/presentationml/2006/main">
  <p:tag name="KSO_WM_FULL_TEXT_BEAUTIFY_COPY_ID" val="86"/>
</p:tagLst>
</file>

<file path=ppt/tags/tag64.xml><?xml version="1.0" encoding="utf-8"?>
<p:tagLst xmlns:p="http://schemas.openxmlformats.org/presentationml/2006/main">
  <p:tag name="KSO_WM_FULL_TEXT_BEAUTIFY_COPY_ID" val="100"/>
</p:tagLst>
</file>

<file path=ppt/tags/tag640.xml><?xml version="1.0" encoding="utf-8"?>
<p:tagLst xmlns:p="http://schemas.openxmlformats.org/presentationml/2006/main">
  <p:tag name="KSO_WM_FULL_TEXT_BEAUTIFY_COPY_ID" val="87"/>
</p:tagLst>
</file>

<file path=ppt/tags/tag641.xml><?xml version="1.0" encoding="utf-8"?>
<p:tagLst xmlns:p="http://schemas.openxmlformats.org/presentationml/2006/main">
  <p:tag name="KSO_WM_FULL_TEXT_BEAUTIFY_COPY_ID" val="88"/>
</p:tagLst>
</file>

<file path=ppt/tags/tag642.xml><?xml version="1.0" encoding="utf-8"?>
<p:tagLst xmlns:p="http://schemas.openxmlformats.org/presentationml/2006/main">
  <p:tag name="KSO_WM_FULL_TEXT_BEAUTIFY_COPY_ID" val="89"/>
</p:tagLst>
</file>

<file path=ppt/tags/tag643.xml><?xml version="1.0" encoding="utf-8"?>
<p:tagLst xmlns:p="http://schemas.openxmlformats.org/presentationml/2006/main">
  <p:tag name="KSO_WM_FULL_TEXT_BEAUTIFY_COPY_ID" val="90"/>
</p:tagLst>
</file>

<file path=ppt/tags/tag644.xml><?xml version="1.0" encoding="utf-8"?>
<p:tagLst xmlns:p="http://schemas.openxmlformats.org/presentationml/2006/main">
  <p:tag name="KSO_WM_FULL_TEXT_BEAUTIFY_COPY_ID" val="91"/>
</p:tagLst>
</file>

<file path=ppt/tags/tag645.xml><?xml version="1.0" encoding="utf-8"?>
<p:tagLst xmlns:p="http://schemas.openxmlformats.org/presentationml/2006/main">
  <p:tag name="KSO_WM_FULL_TEXT_BEAUTIFY_COPY_ID" val="92"/>
</p:tagLst>
</file>

<file path=ppt/tags/tag646.xml><?xml version="1.0" encoding="utf-8"?>
<p:tagLst xmlns:p="http://schemas.openxmlformats.org/presentationml/2006/main">
  <p:tag name="KSO_WM_FULL_TEXT_BEAUTIFY_COPY_ID" val="93"/>
</p:tagLst>
</file>

<file path=ppt/tags/tag647.xml><?xml version="1.0" encoding="utf-8"?>
<p:tagLst xmlns:p="http://schemas.openxmlformats.org/presentationml/2006/main">
  <p:tag name="KSO_WM_FULL_TEXT_BEAUTIFY_COPY_ID" val="94"/>
</p:tagLst>
</file>

<file path=ppt/tags/tag648.xml><?xml version="1.0" encoding="utf-8"?>
<p:tagLst xmlns:p="http://schemas.openxmlformats.org/presentationml/2006/main">
  <p:tag name="KSO_WM_FULL_TEXT_BEAUTIFY_COPY_ID" val="95"/>
</p:tagLst>
</file>

<file path=ppt/tags/tag649.xml><?xml version="1.0" encoding="utf-8"?>
<p:tagLst xmlns:p="http://schemas.openxmlformats.org/presentationml/2006/main">
  <p:tag name="KSO_WM_FULL_TEXT_BEAUTIFY_COPY_ID" val="3"/>
</p:tagLst>
</file>

<file path=ppt/tags/tag65.xml><?xml version="1.0" encoding="utf-8"?>
<p:tagLst xmlns:p="http://schemas.openxmlformats.org/presentationml/2006/main">
  <p:tag name="KSO_WM_FULL_TEXT_BEAUTIFY_COPY_ID" val="104"/>
</p:tagLst>
</file>

<file path=ppt/tags/tag650.xml><?xml version="1.0" encoding="utf-8"?>
<p:tagLst xmlns:p="http://schemas.openxmlformats.org/presentationml/2006/main">
  <p:tag name="KSO_WM_FULL_TEXT_BEAUTIFY_COPY_ID" val="4"/>
</p:tagLst>
</file>

<file path=ppt/tags/tag651.xml><?xml version="1.0" encoding="utf-8"?>
<p:tagLst xmlns:p="http://schemas.openxmlformats.org/presentationml/2006/main">
  <p:tag name="KSO_WM_FULL_TEXT_BEAUTIFY_COPY_ID" val="5"/>
</p:tagLst>
</file>

<file path=ppt/tags/tag652.xml><?xml version="1.0" encoding="utf-8"?>
<p:tagLst xmlns:p="http://schemas.openxmlformats.org/presentationml/2006/main">
  <p:tag name="KSO_WM_FULL_TEXT_BEAUTIFY_COPY_ID" val="6"/>
</p:tagLst>
</file>

<file path=ppt/tags/tag653.xml><?xml version="1.0" encoding="utf-8"?>
<p:tagLst xmlns:p="http://schemas.openxmlformats.org/presentationml/2006/main">
  <p:tag name="KSO_WM_FULL_TEXT_BEAUTIFY_COPY_ID" val="7"/>
</p:tagLst>
</file>

<file path=ppt/tags/tag654.xml><?xml version="1.0" encoding="utf-8"?>
<p:tagLst xmlns:p="http://schemas.openxmlformats.org/presentationml/2006/main">
  <p:tag name="PA" val="v4.1.3"/>
</p:tagLst>
</file>

<file path=ppt/tags/tag655.xml><?xml version="1.0" encoding="utf-8"?>
<p:tagLst xmlns:p="http://schemas.openxmlformats.org/presentationml/2006/main">
  <p:tag name="KSO_WM_FULL_TEXT_BEAUTIFY_COPY_ID" val="53"/>
</p:tagLst>
</file>

<file path=ppt/tags/tag656.xml><?xml version="1.0" encoding="utf-8"?>
<p:tagLst xmlns:p="http://schemas.openxmlformats.org/presentationml/2006/main">
  <p:tag name="KSO_WM_FULL_TEXT_BEAUTIFY_COPY_ID" val="14"/>
</p:tagLst>
</file>

<file path=ppt/tags/tag657.xml><?xml version="1.0" encoding="utf-8"?>
<p:tagLst xmlns:p="http://schemas.openxmlformats.org/presentationml/2006/main">
  <p:tag name="KSO_WM_FULL_TEXT_BEAUTIFY_COPY_ID" val="37"/>
</p:tagLst>
</file>

<file path=ppt/tags/tag658.xml><?xml version="1.0" encoding="utf-8"?>
<p:tagLst xmlns:p="http://schemas.openxmlformats.org/presentationml/2006/main">
  <p:tag name="KSO_WM_FULL_TEXT_BEAUTIFY_COPY_ID" val="39"/>
</p:tagLst>
</file>

<file path=ppt/tags/tag659.xml><?xml version="1.0" encoding="utf-8"?>
<p:tagLst xmlns:p="http://schemas.openxmlformats.org/presentationml/2006/main">
  <p:tag name="KSO_WM_FULL_TEXT_BEAUTIFY_COPY_ID" val="40"/>
</p:tagLst>
</file>

<file path=ppt/tags/tag66.xml><?xml version="1.0" encoding="utf-8"?>
<p:tagLst xmlns:p="http://schemas.openxmlformats.org/presentationml/2006/main">
  <p:tag name="KSO_WM_FULL_TEXT_BEAUTIFY_COPY_ID" val="38"/>
</p:tagLst>
</file>

<file path=ppt/tags/tag660.xml><?xml version="1.0" encoding="utf-8"?>
<p:tagLst xmlns:p="http://schemas.openxmlformats.org/presentationml/2006/main">
  <p:tag name="KSO_WM_FULL_TEXT_BEAUTIFY_COPY_ID" val="41"/>
</p:tagLst>
</file>

<file path=ppt/tags/tag661.xml><?xml version="1.0" encoding="utf-8"?>
<p:tagLst xmlns:p="http://schemas.openxmlformats.org/presentationml/2006/main">
  <p:tag name="KSO_WM_FULL_TEXT_BEAUTIFY_COPY_ID" val="42"/>
</p:tagLst>
</file>

<file path=ppt/tags/tag662.xml><?xml version="1.0" encoding="utf-8"?>
<p:tagLst xmlns:p="http://schemas.openxmlformats.org/presentationml/2006/main">
  <p:tag name="KSO_WM_FULL_TEXT_BEAUTIFY_COPY_ID" val="43"/>
</p:tagLst>
</file>

<file path=ppt/tags/tag663.xml><?xml version="1.0" encoding="utf-8"?>
<p:tagLst xmlns:p="http://schemas.openxmlformats.org/presentationml/2006/main">
  <p:tag name="KSO_WM_FULL_TEXT_BEAUTIFY_COPY_ID" val="44"/>
</p:tagLst>
</file>

<file path=ppt/tags/tag664.xml><?xml version="1.0" encoding="utf-8"?>
<p:tagLst xmlns:p="http://schemas.openxmlformats.org/presentationml/2006/main">
  <p:tag name="KSO_WM_FULL_TEXT_BEAUTIFY_COPY_ID" val="45"/>
</p:tagLst>
</file>

<file path=ppt/tags/tag665.xml><?xml version="1.0" encoding="utf-8"?>
<p:tagLst xmlns:p="http://schemas.openxmlformats.org/presentationml/2006/main">
  <p:tag name="KSO_WM_FULL_TEXT_BEAUTIFY_COPY_ID" val="46"/>
</p:tagLst>
</file>

<file path=ppt/tags/tag666.xml><?xml version="1.0" encoding="utf-8"?>
<p:tagLst xmlns:p="http://schemas.openxmlformats.org/presentationml/2006/main">
  <p:tag name="KSO_WM_FULL_TEXT_BEAUTIFY_COPY_ID" val="50"/>
</p:tagLst>
</file>

<file path=ppt/tags/tag667.xml><?xml version="1.0" encoding="utf-8"?>
<p:tagLst xmlns:p="http://schemas.openxmlformats.org/presentationml/2006/main">
  <p:tag name="KSO_WM_FULL_TEXT_BEAUTIFY_COPY_ID" val="57"/>
</p:tagLst>
</file>

<file path=ppt/tags/tag668.xml><?xml version="1.0" encoding="utf-8"?>
<p:tagLst xmlns:p="http://schemas.openxmlformats.org/presentationml/2006/main">
  <p:tag name="KSO_WM_FULL_TEXT_BEAUTIFY_COPY_ID" val="58"/>
</p:tagLst>
</file>

<file path=ppt/tags/tag669.xml><?xml version="1.0" encoding="utf-8"?>
<p:tagLst xmlns:p="http://schemas.openxmlformats.org/presentationml/2006/main">
  <p:tag name="KSO_WM_FULL_TEXT_BEAUTIFY_COPY_ID" val="60"/>
</p:tagLst>
</file>

<file path=ppt/tags/tag67.xml><?xml version="1.0" encoding="utf-8"?>
<p:tagLst xmlns:p="http://schemas.openxmlformats.org/presentationml/2006/main">
  <p:tag name="KSO_WM_FULL_TEXT_BEAUTIFY_COPY_ID" val="41"/>
</p:tagLst>
</file>

<file path=ppt/tags/tag670.xml><?xml version="1.0" encoding="utf-8"?>
<p:tagLst xmlns:p="http://schemas.openxmlformats.org/presentationml/2006/main">
  <p:tag name="KSO_WM_FULL_TEXT_BEAUTIFY_COPY_ID" val="64"/>
</p:tagLst>
</file>

<file path=ppt/tags/tag671.xml><?xml version="1.0" encoding="utf-8"?>
<p:tagLst xmlns:p="http://schemas.openxmlformats.org/presentationml/2006/main">
  <p:tag name="KSO_WM_FULL_TEXT_BEAUTIFY_COPY_ID" val="65"/>
</p:tagLst>
</file>

<file path=ppt/tags/tag672.xml><?xml version="1.0" encoding="utf-8"?>
<p:tagLst xmlns:p="http://schemas.openxmlformats.org/presentationml/2006/main">
  <p:tag name="KSO_WM_FULL_TEXT_BEAUTIFY_COPY_ID" val="67"/>
</p:tagLst>
</file>

<file path=ppt/tags/tag673.xml><?xml version="1.0" encoding="utf-8"?>
<p:tagLst xmlns:p="http://schemas.openxmlformats.org/presentationml/2006/main">
  <p:tag name="KSO_WM_FULL_TEXT_BEAUTIFY_COPY_ID" val="71"/>
</p:tagLst>
</file>

<file path=ppt/tags/tag674.xml><?xml version="1.0" encoding="utf-8"?>
<p:tagLst xmlns:p="http://schemas.openxmlformats.org/presentationml/2006/main">
  <p:tag name="KSO_WM_FULL_TEXT_BEAUTIFY_COPY_ID" val="72"/>
</p:tagLst>
</file>

<file path=ppt/tags/tag675.xml><?xml version="1.0" encoding="utf-8"?>
<p:tagLst xmlns:p="http://schemas.openxmlformats.org/presentationml/2006/main">
  <p:tag name="KSO_WM_FULL_TEXT_BEAUTIFY_COPY_ID" val="74"/>
</p:tagLst>
</file>

<file path=ppt/tags/tag676.xml><?xml version="1.0" encoding="utf-8"?>
<p:tagLst xmlns:p="http://schemas.openxmlformats.org/presentationml/2006/main">
  <p:tag name="KSO_WM_FULL_TEXT_BEAUTIFY_COPY_ID" val="78"/>
</p:tagLst>
</file>

<file path=ppt/tags/tag677.xml><?xml version="1.0" encoding="utf-8"?>
<p:tagLst xmlns:p="http://schemas.openxmlformats.org/presentationml/2006/main">
  <p:tag name="KSO_WM_FULL_TEXT_BEAUTIFY_COPY_ID" val="79"/>
</p:tagLst>
</file>

<file path=ppt/tags/tag678.xml><?xml version="1.0" encoding="utf-8"?>
<p:tagLst xmlns:p="http://schemas.openxmlformats.org/presentationml/2006/main">
  <p:tag name="KSO_WM_FULL_TEXT_BEAUTIFY_COPY_ID" val="80"/>
</p:tagLst>
</file>

<file path=ppt/tags/tag679.xml><?xml version="1.0" encoding="utf-8"?>
<p:tagLst xmlns:p="http://schemas.openxmlformats.org/presentationml/2006/main">
  <p:tag name="KSO_WM_FULL_TEXT_BEAUTIFY_COPY_ID" val="81"/>
</p:tagLst>
</file>

<file path=ppt/tags/tag68.xml><?xml version="1.0" encoding="utf-8"?>
<p:tagLst xmlns:p="http://schemas.openxmlformats.org/presentationml/2006/main">
  <p:tag name="KSO_WM_FULL_TEXT_BEAUTIFY_COPY_ID" val="93"/>
</p:tagLst>
</file>

<file path=ppt/tags/tag680.xml><?xml version="1.0" encoding="utf-8"?>
<p:tagLst xmlns:p="http://schemas.openxmlformats.org/presentationml/2006/main">
  <p:tag name="KSO_WM_FULL_TEXT_BEAUTIFY_COPY_ID" val="84"/>
</p:tagLst>
</file>

<file path=ppt/tags/tag681.xml><?xml version="1.0" encoding="utf-8"?>
<p:tagLst xmlns:p="http://schemas.openxmlformats.org/presentationml/2006/main">
  <p:tag name="KSO_WM_FULL_TEXT_BEAUTIFY_COPY_ID" val="85"/>
</p:tagLst>
</file>

<file path=ppt/tags/tag682.xml><?xml version="1.0" encoding="utf-8"?>
<p:tagLst xmlns:p="http://schemas.openxmlformats.org/presentationml/2006/main">
  <p:tag name="KSO_WM_FULL_TEXT_BEAUTIFY_COPY_ID" val="86"/>
</p:tagLst>
</file>

<file path=ppt/tags/tag683.xml><?xml version="1.0" encoding="utf-8"?>
<p:tagLst xmlns:p="http://schemas.openxmlformats.org/presentationml/2006/main">
  <p:tag name="KSO_WM_FULL_TEXT_BEAUTIFY_COPY_ID" val="87"/>
</p:tagLst>
</file>

<file path=ppt/tags/tag684.xml><?xml version="1.0" encoding="utf-8"?>
<p:tagLst xmlns:p="http://schemas.openxmlformats.org/presentationml/2006/main">
  <p:tag name="KSO_WM_FULL_TEXT_BEAUTIFY_COPY_ID" val="88"/>
</p:tagLst>
</file>

<file path=ppt/tags/tag685.xml><?xml version="1.0" encoding="utf-8"?>
<p:tagLst xmlns:p="http://schemas.openxmlformats.org/presentationml/2006/main">
  <p:tag name="KSO_WM_FULL_TEXT_BEAUTIFY_COPY_ID" val="89"/>
</p:tagLst>
</file>

<file path=ppt/tags/tag686.xml><?xml version="1.0" encoding="utf-8"?>
<p:tagLst xmlns:p="http://schemas.openxmlformats.org/presentationml/2006/main">
  <p:tag name="KSO_WM_FULL_TEXT_BEAUTIFY_COPY_ID" val="90"/>
</p:tagLst>
</file>

<file path=ppt/tags/tag687.xml><?xml version="1.0" encoding="utf-8"?>
<p:tagLst xmlns:p="http://schemas.openxmlformats.org/presentationml/2006/main">
  <p:tag name="KSO_WM_FULL_TEXT_BEAUTIFY_COPY_ID" val="91"/>
</p:tagLst>
</file>

<file path=ppt/tags/tag688.xml><?xml version="1.0" encoding="utf-8"?>
<p:tagLst xmlns:p="http://schemas.openxmlformats.org/presentationml/2006/main">
  <p:tag name="KSO_WM_FULL_TEXT_BEAUTIFY_COPY_ID" val="92"/>
</p:tagLst>
</file>

<file path=ppt/tags/tag689.xml><?xml version="1.0" encoding="utf-8"?>
<p:tagLst xmlns:p="http://schemas.openxmlformats.org/presentationml/2006/main">
  <p:tag name="KSO_WM_FULL_TEXT_BEAUTIFY_COPY_ID" val="93"/>
</p:tagLst>
</file>

<file path=ppt/tags/tag69.xml><?xml version="1.0" encoding="utf-8"?>
<p:tagLst xmlns:p="http://schemas.openxmlformats.org/presentationml/2006/main">
  <p:tag name="KSO_WM_FULL_TEXT_BEAUTIFY_COPY_ID" val="106"/>
</p:tagLst>
</file>

<file path=ppt/tags/tag690.xml><?xml version="1.0" encoding="utf-8"?>
<p:tagLst xmlns:p="http://schemas.openxmlformats.org/presentationml/2006/main">
  <p:tag name="KSO_WM_FULL_TEXT_BEAUTIFY_COPY_ID" val="94"/>
</p:tagLst>
</file>

<file path=ppt/tags/tag691.xml><?xml version="1.0" encoding="utf-8"?>
<p:tagLst xmlns:p="http://schemas.openxmlformats.org/presentationml/2006/main">
  <p:tag name="KSO_WM_FULL_TEXT_BEAUTIFY_COPY_ID" val="95"/>
</p:tagLst>
</file>

<file path=ppt/tags/tag692.xml><?xml version="1.0" encoding="utf-8"?>
<p:tagLst xmlns:p="http://schemas.openxmlformats.org/presentationml/2006/main">
  <p:tag name="KSO_WM_FULL_TEXT_BEAUTIFY_COPY_ID" val="3"/>
</p:tagLst>
</file>

<file path=ppt/tags/tag693.xml><?xml version="1.0" encoding="utf-8"?>
<p:tagLst xmlns:p="http://schemas.openxmlformats.org/presentationml/2006/main">
  <p:tag name="KSO_WM_FULL_TEXT_BEAUTIFY_COPY_ID" val="4"/>
</p:tagLst>
</file>

<file path=ppt/tags/tag694.xml><?xml version="1.0" encoding="utf-8"?>
<p:tagLst xmlns:p="http://schemas.openxmlformats.org/presentationml/2006/main">
  <p:tag name="KSO_WM_FULL_TEXT_BEAUTIFY_COPY_ID" val="5"/>
</p:tagLst>
</file>

<file path=ppt/tags/tag695.xml><?xml version="1.0" encoding="utf-8"?>
<p:tagLst xmlns:p="http://schemas.openxmlformats.org/presentationml/2006/main">
  <p:tag name="KSO_WM_FULL_TEXT_BEAUTIFY_COPY_ID" val="8"/>
</p:tagLst>
</file>

<file path=ppt/tags/tag696.xml><?xml version="1.0" encoding="utf-8"?>
<p:tagLst xmlns:p="http://schemas.openxmlformats.org/presentationml/2006/main">
  <p:tag name="KSO_WM_FULL_TEXT_BEAUTIFY_COPY_ID" val="7"/>
</p:tagLst>
</file>

<file path=ppt/tags/tag697.xml><?xml version="1.0" encoding="utf-8"?>
<p:tagLst xmlns:p="http://schemas.openxmlformats.org/presentationml/2006/main">
  <p:tag name="PA" val="v4.1.3"/>
</p:tagLst>
</file>

<file path=ppt/tags/tag698.xml><?xml version="1.0" encoding="utf-8"?>
<p:tagLst xmlns:p="http://schemas.openxmlformats.org/presentationml/2006/main">
  <p:tag name="KSO_WM_FULL_TEXT_BEAUTIFY_COPY_ID" val="53"/>
</p:tagLst>
</file>

<file path=ppt/tags/tag699.xml><?xml version="1.0" encoding="utf-8"?>
<p:tagLst xmlns:p="http://schemas.openxmlformats.org/presentationml/2006/main">
  <p:tag name="KSO_WM_FULL_TEXT_BEAUTIFY_COPY_ID" val="14"/>
</p:tagLst>
</file>

<file path=ppt/tags/tag7.xml><?xml version="1.0" encoding="utf-8"?>
<p:tagLst xmlns:p="http://schemas.openxmlformats.org/presentationml/2006/main">
  <p:tag name="KSO_WM_FULL_TEXT_BEAUTIFY_COPY_ID" val="32"/>
</p:tagLst>
</file>

<file path=ppt/tags/tag70.xml><?xml version="1.0" encoding="utf-8"?>
<p:tagLst xmlns:p="http://schemas.openxmlformats.org/presentationml/2006/main">
  <p:tag name="KSO_WM_FULL_TEXT_BEAUTIFY_COPY_ID" val="44"/>
</p:tagLst>
</file>

<file path=ppt/tags/tag700.xml><?xml version="1.0" encoding="utf-8"?>
<p:tagLst xmlns:p="http://schemas.openxmlformats.org/presentationml/2006/main">
  <p:tag name="KSO_WM_FULL_TEXT_BEAUTIFY_COPY_ID" val="37"/>
</p:tagLst>
</file>

<file path=ppt/tags/tag701.xml><?xml version="1.0" encoding="utf-8"?>
<p:tagLst xmlns:p="http://schemas.openxmlformats.org/presentationml/2006/main">
  <p:tag name="KSO_WM_FULL_TEXT_BEAUTIFY_COPY_ID" val="39"/>
</p:tagLst>
</file>

<file path=ppt/tags/tag702.xml><?xml version="1.0" encoding="utf-8"?>
<p:tagLst xmlns:p="http://schemas.openxmlformats.org/presentationml/2006/main">
  <p:tag name="KSO_WM_FULL_TEXT_BEAUTIFY_COPY_ID" val="40"/>
</p:tagLst>
</file>

<file path=ppt/tags/tag703.xml><?xml version="1.0" encoding="utf-8"?>
<p:tagLst xmlns:p="http://schemas.openxmlformats.org/presentationml/2006/main">
  <p:tag name="KSO_WM_FULL_TEXT_BEAUTIFY_COPY_ID" val="41"/>
</p:tagLst>
</file>

<file path=ppt/tags/tag704.xml><?xml version="1.0" encoding="utf-8"?>
<p:tagLst xmlns:p="http://schemas.openxmlformats.org/presentationml/2006/main">
  <p:tag name="KSO_WM_FULL_TEXT_BEAUTIFY_COPY_ID" val="42"/>
</p:tagLst>
</file>

<file path=ppt/tags/tag705.xml><?xml version="1.0" encoding="utf-8"?>
<p:tagLst xmlns:p="http://schemas.openxmlformats.org/presentationml/2006/main">
  <p:tag name="KSO_WM_FULL_TEXT_BEAUTIFY_COPY_ID" val="43"/>
</p:tagLst>
</file>

<file path=ppt/tags/tag706.xml><?xml version="1.0" encoding="utf-8"?>
<p:tagLst xmlns:p="http://schemas.openxmlformats.org/presentationml/2006/main">
  <p:tag name="KSO_WM_FULL_TEXT_BEAUTIFY_COPY_ID" val="44"/>
</p:tagLst>
</file>

<file path=ppt/tags/tag707.xml><?xml version="1.0" encoding="utf-8"?>
<p:tagLst xmlns:p="http://schemas.openxmlformats.org/presentationml/2006/main">
  <p:tag name="KSO_WM_FULL_TEXT_BEAUTIFY_COPY_ID" val="45"/>
</p:tagLst>
</file>

<file path=ppt/tags/tag708.xml><?xml version="1.0" encoding="utf-8"?>
<p:tagLst xmlns:p="http://schemas.openxmlformats.org/presentationml/2006/main">
  <p:tag name="KSO_WM_FULL_TEXT_BEAUTIFY_COPY_ID" val="46"/>
</p:tagLst>
</file>

<file path=ppt/tags/tag709.xml><?xml version="1.0" encoding="utf-8"?>
<p:tagLst xmlns:p="http://schemas.openxmlformats.org/presentationml/2006/main">
  <p:tag name="KSO_WM_FULL_TEXT_BEAUTIFY_COPY_ID" val="50"/>
</p:tagLst>
</file>

<file path=ppt/tags/tag71.xml><?xml version="1.0" encoding="utf-8"?>
<p:tagLst xmlns:p="http://schemas.openxmlformats.org/presentationml/2006/main">
  <p:tag name="KSO_WM_FULL_TEXT_BEAUTIFY_COPY_ID" val="50"/>
</p:tagLst>
</file>

<file path=ppt/tags/tag710.xml><?xml version="1.0" encoding="utf-8"?>
<p:tagLst xmlns:p="http://schemas.openxmlformats.org/presentationml/2006/main">
  <p:tag name="KSO_WM_FULL_TEXT_BEAUTIFY_COPY_ID" val="57"/>
</p:tagLst>
</file>

<file path=ppt/tags/tag711.xml><?xml version="1.0" encoding="utf-8"?>
<p:tagLst xmlns:p="http://schemas.openxmlformats.org/presentationml/2006/main">
  <p:tag name="KSO_WM_FULL_TEXT_BEAUTIFY_COPY_ID" val="58"/>
</p:tagLst>
</file>

<file path=ppt/tags/tag712.xml><?xml version="1.0" encoding="utf-8"?>
<p:tagLst xmlns:p="http://schemas.openxmlformats.org/presentationml/2006/main">
  <p:tag name="KSO_WM_FULL_TEXT_BEAUTIFY_COPY_ID" val="60"/>
</p:tagLst>
</file>

<file path=ppt/tags/tag713.xml><?xml version="1.0" encoding="utf-8"?>
<p:tagLst xmlns:p="http://schemas.openxmlformats.org/presentationml/2006/main">
  <p:tag name="KSO_WM_FULL_TEXT_BEAUTIFY_COPY_ID" val="64"/>
</p:tagLst>
</file>

<file path=ppt/tags/tag714.xml><?xml version="1.0" encoding="utf-8"?>
<p:tagLst xmlns:p="http://schemas.openxmlformats.org/presentationml/2006/main">
  <p:tag name="KSO_WM_FULL_TEXT_BEAUTIFY_COPY_ID" val="65"/>
</p:tagLst>
</file>

<file path=ppt/tags/tag715.xml><?xml version="1.0" encoding="utf-8"?>
<p:tagLst xmlns:p="http://schemas.openxmlformats.org/presentationml/2006/main">
  <p:tag name="KSO_WM_FULL_TEXT_BEAUTIFY_COPY_ID" val="67"/>
</p:tagLst>
</file>

<file path=ppt/tags/tag716.xml><?xml version="1.0" encoding="utf-8"?>
<p:tagLst xmlns:p="http://schemas.openxmlformats.org/presentationml/2006/main">
  <p:tag name="KSO_WM_FULL_TEXT_BEAUTIFY_COPY_ID" val="71"/>
</p:tagLst>
</file>

<file path=ppt/tags/tag717.xml><?xml version="1.0" encoding="utf-8"?>
<p:tagLst xmlns:p="http://schemas.openxmlformats.org/presentationml/2006/main">
  <p:tag name="KSO_WM_FULL_TEXT_BEAUTIFY_COPY_ID" val="72"/>
</p:tagLst>
</file>

<file path=ppt/tags/tag718.xml><?xml version="1.0" encoding="utf-8"?>
<p:tagLst xmlns:p="http://schemas.openxmlformats.org/presentationml/2006/main">
  <p:tag name="KSO_WM_FULL_TEXT_BEAUTIFY_COPY_ID" val="74"/>
</p:tagLst>
</file>

<file path=ppt/tags/tag719.xml><?xml version="1.0" encoding="utf-8"?>
<p:tagLst xmlns:p="http://schemas.openxmlformats.org/presentationml/2006/main">
  <p:tag name="KSO_WM_FULL_TEXT_BEAUTIFY_COPY_ID" val="78"/>
</p:tagLst>
</file>

<file path=ppt/tags/tag72.xml><?xml version="1.0" encoding="utf-8"?>
<p:tagLst xmlns:p="http://schemas.openxmlformats.org/presentationml/2006/main">
  <p:tag name="KSO_WM_FULL_TEXT_BEAUTIFY_COPY_ID" val="46"/>
</p:tagLst>
</file>

<file path=ppt/tags/tag720.xml><?xml version="1.0" encoding="utf-8"?>
<p:tagLst xmlns:p="http://schemas.openxmlformats.org/presentationml/2006/main">
  <p:tag name="KSO_WM_FULL_TEXT_BEAUTIFY_COPY_ID" val="79"/>
</p:tagLst>
</file>

<file path=ppt/tags/tag721.xml><?xml version="1.0" encoding="utf-8"?>
<p:tagLst xmlns:p="http://schemas.openxmlformats.org/presentationml/2006/main">
  <p:tag name="KSO_WM_FULL_TEXT_BEAUTIFY_COPY_ID" val="80"/>
</p:tagLst>
</file>

<file path=ppt/tags/tag722.xml><?xml version="1.0" encoding="utf-8"?>
<p:tagLst xmlns:p="http://schemas.openxmlformats.org/presentationml/2006/main">
  <p:tag name="KSO_WM_FULL_TEXT_BEAUTIFY_COPY_ID" val="81"/>
</p:tagLst>
</file>

<file path=ppt/tags/tag723.xml><?xml version="1.0" encoding="utf-8"?>
<p:tagLst xmlns:p="http://schemas.openxmlformats.org/presentationml/2006/main">
  <p:tag name="KSO_WM_FULL_TEXT_BEAUTIFY_COPY_ID" val="84"/>
</p:tagLst>
</file>

<file path=ppt/tags/tag724.xml><?xml version="1.0" encoding="utf-8"?>
<p:tagLst xmlns:p="http://schemas.openxmlformats.org/presentationml/2006/main">
  <p:tag name="KSO_WM_FULL_TEXT_BEAUTIFY_COPY_ID" val="85"/>
</p:tagLst>
</file>

<file path=ppt/tags/tag725.xml><?xml version="1.0" encoding="utf-8"?>
<p:tagLst xmlns:p="http://schemas.openxmlformats.org/presentationml/2006/main">
  <p:tag name="KSO_WM_FULL_TEXT_BEAUTIFY_COPY_ID" val="86"/>
</p:tagLst>
</file>

<file path=ppt/tags/tag726.xml><?xml version="1.0" encoding="utf-8"?>
<p:tagLst xmlns:p="http://schemas.openxmlformats.org/presentationml/2006/main">
  <p:tag name="KSO_WM_FULL_TEXT_BEAUTIFY_COPY_ID" val="87"/>
</p:tagLst>
</file>

<file path=ppt/tags/tag727.xml><?xml version="1.0" encoding="utf-8"?>
<p:tagLst xmlns:p="http://schemas.openxmlformats.org/presentationml/2006/main">
  <p:tag name="KSO_WM_FULL_TEXT_BEAUTIFY_COPY_ID" val="88"/>
</p:tagLst>
</file>

<file path=ppt/tags/tag728.xml><?xml version="1.0" encoding="utf-8"?>
<p:tagLst xmlns:p="http://schemas.openxmlformats.org/presentationml/2006/main">
  <p:tag name="KSO_WM_FULL_TEXT_BEAUTIFY_COPY_ID" val="89"/>
</p:tagLst>
</file>

<file path=ppt/tags/tag729.xml><?xml version="1.0" encoding="utf-8"?>
<p:tagLst xmlns:p="http://schemas.openxmlformats.org/presentationml/2006/main">
  <p:tag name="KSO_WM_FULL_TEXT_BEAUTIFY_COPY_ID" val="90"/>
</p:tagLst>
</file>

<file path=ppt/tags/tag73.xml><?xml version="1.0" encoding="utf-8"?>
<p:tagLst xmlns:p="http://schemas.openxmlformats.org/presentationml/2006/main">
  <p:tag name="KSO_WM_FULL_TEXT_BEAUTIFY_COPY_ID" val="58"/>
</p:tagLst>
</file>

<file path=ppt/tags/tag730.xml><?xml version="1.0" encoding="utf-8"?>
<p:tagLst xmlns:p="http://schemas.openxmlformats.org/presentationml/2006/main">
  <p:tag name="KSO_WM_FULL_TEXT_BEAUTIFY_COPY_ID" val="91"/>
</p:tagLst>
</file>

<file path=ppt/tags/tag731.xml><?xml version="1.0" encoding="utf-8"?>
<p:tagLst xmlns:p="http://schemas.openxmlformats.org/presentationml/2006/main">
  <p:tag name="KSO_WM_FULL_TEXT_BEAUTIFY_COPY_ID" val="92"/>
</p:tagLst>
</file>

<file path=ppt/tags/tag732.xml><?xml version="1.0" encoding="utf-8"?>
<p:tagLst xmlns:p="http://schemas.openxmlformats.org/presentationml/2006/main">
  <p:tag name="KSO_WM_FULL_TEXT_BEAUTIFY_COPY_ID" val="93"/>
</p:tagLst>
</file>

<file path=ppt/tags/tag733.xml><?xml version="1.0" encoding="utf-8"?>
<p:tagLst xmlns:p="http://schemas.openxmlformats.org/presentationml/2006/main">
  <p:tag name="KSO_WM_FULL_TEXT_BEAUTIFY_COPY_ID" val="94"/>
</p:tagLst>
</file>

<file path=ppt/tags/tag734.xml><?xml version="1.0" encoding="utf-8"?>
<p:tagLst xmlns:p="http://schemas.openxmlformats.org/presentationml/2006/main">
  <p:tag name="KSO_WM_FULL_TEXT_BEAUTIFY_COPY_ID" val="95"/>
</p:tagLst>
</file>

<file path=ppt/tags/tag735.xml><?xml version="1.0" encoding="utf-8"?>
<p:tagLst xmlns:p="http://schemas.openxmlformats.org/presentationml/2006/main">
  <p:tag name="KSO_WM_FULL_TEXT_BEAUTIFY_COPY_ID" val="3"/>
</p:tagLst>
</file>

<file path=ppt/tags/tag736.xml><?xml version="1.0" encoding="utf-8"?>
<p:tagLst xmlns:p="http://schemas.openxmlformats.org/presentationml/2006/main">
  <p:tag name="KSO_WM_FULL_TEXT_BEAUTIFY_COPY_ID" val="4"/>
</p:tagLst>
</file>

<file path=ppt/tags/tag737.xml><?xml version="1.0" encoding="utf-8"?>
<p:tagLst xmlns:p="http://schemas.openxmlformats.org/presentationml/2006/main">
  <p:tag name="KSO_WM_FULL_TEXT_BEAUTIFY_COPY_ID" val="5"/>
</p:tagLst>
</file>

<file path=ppt/tags/tag738.xml><?xml version="1.0" encoding="utf-8"?>
<p:tagLst xmlns:p="http://schemas.openxmlformats.org/presentationml/2006/main">
  <p:tag name="KSO_WM_FULL_TEXT_BEAUTIFY_COPY_ID" val="6"/>
</p:tagLst>
</file>

<file path=ppt/tags/tag739.xml><?xml version="1.0" encoding="utf-8"?>
<p:tagLst xmlns:p="http://schemas.openxmlformats.org/presentationml/2006/main">
  <p:tag name="KSO_WM_FULL_TEXT_BEAUTIFY_COPY_ID" val="7"/>
</p:tagLst>
</file>

<file path=ppt/tags/tag74.xml><?xml version="1.0" encoding="utf-8"?>
<p:tagLst xmlns:p="http://schemas.openxmlformats.org/presentationml/2006/main">
  <p:tag name="PA" val="v4.1.3"/>
</p:tagLst>
</file>

<file path=ppt/tags/tag740.xml><?xml version="1.0" encoding="utf-8"?>
<p:tagLst xmlns:p="http://schemas.openxmlformats.org/presentationml/2006/main">
  <p:tag name="PA" val="v4.1.3"/>
</p:tagLst>
</file>

<file path=ppt/tags/tag741.xml><?xml version="1.0" encoding="utf-8"?>
<p:tagLst xmlns:p="http://schemas.openxmlformats.org/presentationml/2006/main">
  <p:tag name="KSO_WM_FULL_TEXT_BEAUTIFY_COPY_ID" val="53"/>
</p:tagLst>
</file>

<file path=ppt/tags/tag742.xml><?xml version="1.0" encoding="utf-8"?>
<p:tagLst xmlns:p="http://schemas.openxmlformats.org/presentationml/2006/main">
  <p:tag name="KSO_WM_FULL_TEXT_BEAUTIFY_COPY_ID" val="14"/>
</p:tagLst>
</file>

<file path=ppt/tags/tag743.xml><?xml version="1.0" encoding="utf-8"?>
<p:tagLst xmlns:p="http://schemas.openxmlformats.org/presentationml/2006/main">
  <p:tag name="KSO_WM_FULL_TEXT_BEAUTIFY_COPY_ID" val="37"/>
</p:tagLst>
</file>

<file path=ppt/tags/tag744.xml><?xml version="1.0" encoding="utf-8"?>
<p:tagLst xmlns:p="http://schemas.openxmlformats.org/presentationml/2006/main">
  <p:tag name="KSO_WM_FULL_TEXT_BEAUTIFY_COPY_ID" val="39"/>
</p:tagLst>
</file>

<file path=ppt/tags/tag745.xml><?xml version="1.0" encoding="utf-8"?>
<p:tagLst xmlns:p="http://schemas.openxmlformats.org/presentationml/2006/main">
  <p:tag name="KSO_WM_FULL_TEXT_BEAUTIFY_COPY_ID" val="40"/>
</p:tagLst>
</file>

<file path=ppt/tags/tag746.xml><?xml version="1.0" encoding="utf-8"?>
<p:tagLst xmlns:p="http://schemas.openxmlformats.org/presentationml/2006/main">
  <p:tag name="KSO_WM_FULL_TEXT_BEAUTIFY_COPY_ID" val="41"/>
</p:tagLst>
</file>

<file path=ppt/tags/tag747.xml><?xml version="1.0" encoding="utf-8"?>
<p:tagLst xmlns:p="http://schemas.openxmlformats.org/presentationml/2006/main">
  <p:tag name="KSO_WM_FULL_TEXT_BEAUTIFY_COPY_ID" val="42"/>
</p:tagLst>
</file>

<file path=ppt/tags/tag748.xml><?xml version="1.0" encoding="utf-8"?>
<p:tagLst xmlns:p="http://schemas.openxmlformats.org/presentationml/2006/main">
  <p:tag name="KSO_WM_FULL_TEXT_BEAUTIFY_COPY_ID" val="43"/>
</p:tagLst>
</file>

<file path=ppt/tags/tag749.xml><?xml version="1.0" encoding="utf-8"?>
<p:tagLst xmlns:p="http://schemas.openxmlformats.org/presentationml/2006/main">
  <p:tag name="KSO_WM_FULL_TEXT_BEAUTIFY_COPY_ID" val="44"/>
</p:tagLst>
</file>

<file path=ppt/tags/tag75.xml><?xml version="1.0" encoding="utf-8"?>
<p:tagLst xmlns:p="http://schemas.openxmlformats.org/presentationml/2006/main">
  <p:tag name="KSO_WM_FULL_TEXT_BEAUTIFY_COPY_ID" val="53"/>
</p:tagLst>
</file>

<file path=ppt/tags/tag750.xml><?xml version="1.0" encoding="utf-8"?>
<p:tagLst xmlns:p="http://schemas.openxmlformats.org/presentationml/2006/main">
  <p:tag name="KSO_WM_FULL_TEXT_BEAUTIFY_COPY_ID" val="45"/>
</p:tagLst>
</file>

<file path=ppt/tags/tag751.xml><?xml version="1.0" encoding="utf-8"?>
<p:tagLst xmlns:p="http://schemas.openxmlformats.org/presentationml/2006/main">
  <p:tag name="KSO_WM_FULL_TEXT_BEAUTIFY_COPY_ID" val="46"/>
</p:tagLst>
</file>

<file path=ppt/tags/tag752.xml><?xml version="1.0" encoding="utf-8"?>
<p:tagLst xmlns:p="http://schemas.openxmlformats.org/presentationml/2006/main">
  <p:tag name="KSO_WM_FULL_TEXT_BEAUTIFY_COPY_ID" val="50"/>
</p:tagLst>
</file>

<file path=ppt/tags/tag753.xml><?xml version="1.0" encoding="utf-8"?>
<p:tagLst xmlns:p="http://schemas.openxmlformats.org/presentationml/2006/main">
  <p:tag name="KSO_WM_FULL_TEXT_BEAUTIFY_COPY_ID" val="57"/>
</p:tagLst>
</file>

<file path=ppt/tags/tag754.xml><?xml version="1.0" encoding="utf-8"?>
<p:tagLst xmlns:p="http://schemas.openxmlformats.org/presentationml/2006/main">
  <p:tag name="KSO_WM_FULL_TEXT_BEAUTIFY_COPY_ID" val="58"/>
</p:tagLst>
</file>

<file path=ppt/tags/tag755.xml><?xml version="1.0" encoding="utf-8"?>
<p:tagLst xmlns:p="http://schemas.openxmlformats.org/presentationml/2006/main">
  <p:tag name="KSO_WM_FULL_TEXT_BEAUTIFY_COPY_ID" val="60"/>
</p:tagLst>
</file>

<file path=ppt/tags/tag756.xml><?xml version="1.0" encoding="utf-8"?>
<p:tagLst xmlns:p="http://schemas.openxmlformats.org/presentationml/2006/main">
  <p:tag name="KSO_WM_FULL_TEXT_BEAUTIFY_COPY_ID" val="64"/>
</p:tagLst>
</file>

<file path=ppt/tags/tag757.xml><?xml version="1.0" encoding="utf-8"?>
<p:tagLst xmlns:p="http://schemas.openxmlformats.org/presentationml/2006/main">
  <p:tag name="KSO_WM_FULL_TEXT_BEAUTIFY_COPY_ID" val="65"/>
</p:tagLst>
</file>

<file path=ppt/tags/tag758.xml><?xml version="1.0" encoding="utf-8"?>
<p:tagLst xmlns:p="http://schemas.openxmlformats.org/presentationml/2006/main">
  <p:tag name="KSO_WM_FULL_TEXT_BEAUTIFY_COPY_ID" val="67"/>
</p:tagLst>
</file>

<file path=ppt/tags/tag759.xml><?xml version="1.0" encoding="utf-8"?>
<p:tagLst xmlns:p="http://schemas.openxmlformats.org/presentationml/2006/main">
  <p:tag name="KSO_WM_FULL_TEXT_BEAUTIFY_COPY_ID" val="71"/>
</p:tagLst>
</file>

<file path=ppt/tags/tag76.xml><?xml version="1.0" encoding="utf-8"?>
<p:tagLst xmlns:p="http://schemas.openxmlformats.org/presentationml/2006/main">
  <p:tag name="KSO_WM_FULL_TEXT_BEAUTIFY_COPY_ID" val="55"/>
</p:tagLst>
</file>

<file path=ppt/tags/tag760.xml><?xml version="1.0" encoding="utf-8"?>
<p:tagLst xmlns:p="http://schemas.openxmlformats.org/presentationml/2006/main">
  <p:tag name="KSO_WM_FULL_TEXT_BEAUTIFY_COPY_ID" val="72"/>
</p:tagLst>
</file>

<file path=ppt/tags/tag761.xml><?xml version="1.0" encoding="utf-8"?>
<p:tagLst xmlns:p="http://schemas.openxmlformats.org/presentationml/2006/main">
  <p:tag name="KSO_WM_FULL_TEXT_BEAUTIFY_COPY_ID" val="74"/>
</p:tagLst>
</file>

<file path=ppt/tags/tag762.xml><?xml version="1.0" encoding="utf-8"?>
<p:tagLst xmlns:p="http://schemas.openxmlformats.org/presentationml/2006/main">
  <p:tag name="KSO_WM_FULL_TEXT_BEAUTIFY_COPY_ID" val="78"/>
</p:tagLst>
</file>

<file path=ppt/tags/tag763.xml><?xml version="1.0" encoding="utf-8"?>
<p:tagLst xmlns:p="http://schemas.openxmlformats.org/presentationml/2006/main">
  <p:tag name="KSO_WM_FULL_TEXT_BEAUTIFY_COPY_ID" val="79"/>
</p:tagLst>
</file>

<file path=ppt/tags/tag764.xml><?xml version="1.0" encoding="utf-8"?>
<p:tagLst xmlns:p="http://schemas.openxmlformats.org/presentationml/2006/main">
  <p:tag name="KSO_WM_FULL_TEXT_BEAUTIFY_COPY_ID" val="80"/>
</p:tagLst>
</file>

<file path=ppt/tags/tag765.xml><?xml version="1.0" encoding="utf-8"?>
<p:tagLst xmlns:p="http://schemas.openxmlformats.org/presentationml/2006/main">
  <p:tag name="KSO_WM_FULL_TEXT_BEAUTIFY_COPY_ID" val="81"/>
</p:tagLst>
</file>

<file path=ppt/tags/tag766.xml><?xml version="1.0" encoding="utf-8"?>
<p:tagLst xmlns:p="http://schemas.openxmlformats.org/presentationml/2006/main">
  <p:tag name="KSO_WM_FULL_TEXT_BEAUTIFY_COPY_ID" val="84"/>
</p:tagLst>
</file>

<file path=ppt/tags/tag767.xml><?xml version="1.0" encoding="utf-8"?>
<p:tagLst xmlns:p="http://schemas.openxmlformats.org/presentationml/2006/main">
  <p:tag name="KSO_WM_FULL_TEXT_BEAUTIFY_COPY_ID" val="85"/>
</p:tagLst>
</file>

<file path=ppt/tags/tag768.xml><?xml version="1.0" encoding="utf-8"?>
<p:tagLst xmlns:p="http://schemas.openxmlformats.org/presentationml/2006/main">
  <p:tag name="KSO_WM_FULL_TEXT_BEAUTIFY_COPY_ID" val="86"/>
</p:tagLst>
</file>

<file path=ppt/tags/tag769.xml><?xml version="1.0" encoding="utf-8"?>
<p:tagLst xmlns:p="http://schemas.openxmlformats.org/presentationml/2006/main">
  <p:tag name="KSO_WM_FULL_TEXT_BEAUTIFY_COPY_ID" val="87"/>
</p:tagLst>
</file>

<file path=ppt/tags/tag77.xml><?xml version="1.0" encoding="utf-8"?>
<p:tagLst xmlns:p="http://schemas.openxmlformats.org/presentationml/2006/main">
  <p:tag name="KSO_WM_FULL_TEXT_BEAUTIFY_COPY_ID" val="14"/>
</p:tagLst>
</file>

<file path=ppt/tags/tag770.xml><?xml version="1.0" encoding="utf-8"?>
<p:tagLst xmlns:p="http://schemas.openxmlformats.org/presentationml/2006/main">
  <p:tag name="KSO_WM_FULL_TEXT_BEAUTIFY_COPY_ID" val="88"/>
</p:tagLst>
</file>

<file path=ppt/tags/tag771.xml><?xml version="1.0" encoding="utf-8"?>
<p:tagLst xmlns:p="http://schemas.openxmlformats.org/presentationml/2006/main">
  <p:tag name="KSO_WM_FULL_TEXT_BEAUTIFY_COPY_ID" val="89"/>
</p:tagLst>
</file>

<file path=ppt/tags/tag772.xml><?xml version="1.0" encoding="utf-8"?>
<p:tagLst xmlns:p="http://schemas.openxmlformats.org/presentationml/2006/main">
  <p:tag name="KSO_WM_FULL_TEXT_BEAUTIFY_COPY_ID" val="90"/>
</p:tagLst>
</file>

<file path=ppt/tags/tag773.xml><?xml version="1.0" encoding="utf-8"?>
<p:tagLst xmlns:p="http://schemas.openxmlformats.org/presentationml/2006/main">
  <p:tag name="KSO_WM_FULL_TEXT_BEAUTIFY_COPY_ID" val="91"/>
</p:tagLst>
</file>

<file path=ppt/tags/tag774.xml><?xml version="1.0" encoding="utf-8"?>
<p:tagLst xmlns:p="http://schemas.openxmlformats.org/presentationml/2006/main">
  <p:tag name="KSO_WM_FULL_TEXT_BEAUTIFY_COPY_ID" val="92"/>
</p:tagLst>
</file>

<file path=ppt/tags/tag775.xml><?xml version="1.0" encoding="utf-8"?>
<p:tagLst xmlns:p="http://schemas.openxmlformats.org/presentationml/2006/main">
  <p:tag name="KSO_WM_FULL_TEXT_BEAUTIFY_COPY_ID" val="93"/>
</p:tagLst>
</file>

<file path=ppt/tags/tag776.xml><?xml version="1.0" encoding="utf-8"?>
<p:tagLst xmlns:p="http://schemas.openxmlformats.org/presentationml/2006/main">
  <p:tag name="KSO_WM_FULL_TEXT_BEAUTIFY_COPY_ID" val="94"/>
</p:tagLst>
</file>

<file path=ppt/tags/tag777.xml><?xml version="1.0" encoding="utf-8"?>
<p:tagLst xmlns:p="http://schemas.openxmlformats.org/presentationml/2006/main">
  <p:tag name="KSO_WM_FULL_TEXT_BEAUTIFY_COPY_ID" val="95"/>
</p:tagLst>
</file>

<file path=ppt/tags/tag778.xml><?xml version="1.0" encoding="utf-8"?>
<p:tagLst xmlns:p="http://schemas.openxmlformats.org/presentationml/2006/main">
  <p:tag name="KSO_WM_FULL_TEXT_BEAUTIFY_COPY_ID" val="3"/>
</p:tagLst>
</file>

<file path=ppt/tags/tag779.xml><?xml version="1.0" encoding="utf-8"?>
<p:tagLst xmlns:p="http://schemas.openxmlformats.org/presentationml/2006/main">
  <p:tag name="KSO_WM_FULL_TEXT_BEAUTIFY_COPY_ID" val="4"/>
</p:tagLst>
</file>

<file path=ppt/tags/tag78.xml><?xml version="1.0" encoding="utf-8"?>
<p:tagLst xmlns:p="http://schemas.openxmlformats.org/presentationml/2006/main">
  <p:tag name="KSO_WM_FULL_TEXT_BEAUTIFY_COPY_ID" val="75"/>
</p:tagLst>
</file>

<file path=ppt/tags/tag780.xml><?xml version="1.0" encoding="utf-8"?>
<p:tagLst xmlns:p="http://schemas.openxmlformats.org/presentationml/2006/main">
  <p:tag name="KSO_WM_FULL_TEXT_BEAUTIFY_COPY_ID" val="5"/>
</p:tagLst>
</file>

<file path=ppt/tags/tag781.xml><?xml version="1.0" encoding="utf-8"?>
<p:tagLst xmlns:p="http://schemas.openxmlformats.org/presentationml/2006/main">
  <p:tag name="KSO_WM_FULL_TEXT_BEAUTIFY_COPY_ID" val="47"/>
</p:tagLst>
</file>

<file path=ppt/tags/tag782.xml><?xml version="1.0" encoding="utf-8"?>
<p:tagLst xmlns:p="http://schemas.openxmlformats.org/presentationml/2006/main">
  <p:tag name="KSO_WM_FULL_TEXT_BEAUTIFY_COPY_ID" val="7"/>
</p:tagLst>
</file>

<file path=ppt/tags/tag783.xml><?xml version="1.0" encoding="utf-8"?>
<p:tagLst xmlns:p="http://schemas.openxmlformats.org/presentationml/2006/main">
  <p:tag name="PA" val="v4.1.3"/>
</p:tagLst>
</file>

<file path=ppt/tags/tag784.xml><?xml version="1.0" encoding="utf-8"?>
<p:tagLst xmlns:p="http://schemas.openxmlformats.org/presentationml/2006/main">
  <p:tag name="KSO_WM_FULL_TEXT_BEAUTIFY_COPY_ID" val="53"/>
</p:tagLst>
</file>

<file path=ppt/tags/tag785.xml><?xml version="1.0" encoding="utf-8"?>
<p:tagLst xmlns:p="http://schemas.openxmlformats.org/presentationml/2006/main">
  <p:tag name="KSO_WM_FULL_TEXT_BEAUTIFY_COPY_ID" val="14"/>
</p:tagLst>
</file>

<file path=ppt/tags/tag786.xml><?xml version="1.0" encoding="utf-8"?>
<p:tagLst xmlns:p="http://schemas.openxmlformats.org/presentationml/2006/main">
  <p:tag name="KSO_WM_FULL_TEXT_BEAUTIFY_COPY_ID" val="37"/>
</p:tagLst>
</file>

<file path=ppt/tags/tag787.xml><?xml version="1.0" encoding="utf-8"?>
<p:tagLst xmlns:p="http://schemas.openxmlformats.org/presentationml/2006/main">
  <p:tag name="KSO_WM_FULL_TEXT_BEAUTIFY_COPY_ID" val="39"/>
</p:tagLst>
</file>

<file path=ppt/tags/tag788.xml><?xml version="1.0" encoding="utf-8"?>
<p:tagLst xmlns:p="http://schemas.openxmlformats.org/presentationml/2006/main">
  <p:tag name="KSO_WM_FULL_TEXT_BEAUTIFY_COPY_ID" val="40"/>
</p:tagLst>
</file>

<file path=ppt/tags/tag789.xml><?xml version="1.0" encoding="utf-8"?>
<p:tagLst xmlns:p="http://schemas.openxmlformats.org/presentationml/2006/main">
  <p:tag name="KSO_WM_FULL_TEXT_BEAUTIFY_COPY_ID" val="41"/>
</p:tagLst>
</file>

<file path=ppt/tags/tag79.xml><?xml version="1.0" encoding="utf-8"?>
<p:tagLst xmlns:p="http://schemas.openxmlformats.org/presentationml/2006/main">
  <p:tag name="KSO_WM_FULL_TEXT_BEAUTIFY_COPY_ID" val="76"/>
</p:tagLst>
</file>

<file path=ppt/tags/tag790.xml><?xml version="1.0" encoding="utf-8"?>
<p:tagLst xmlns:p="http://schemas.openxmlformats.org/presentationml/2006/main">
  <p:tag name="KSO_WM_FULL_TEXT_BEAUTIFY_COPY_ID" val="42"/>
</p:tagLst>
</file>

<file path=ppt/tags/tag791.xml><?xml version="1.0" encoding="utf-8"?>
<p:tagLst xmlns:p="http://schemas.openxmlformats.org/presentationml/2006/main">
  <p:tag name="KSO_WM_FULL_TEXT_BEAUTIFY_COPY_ID" val="43"/>
</p:tagLst>
</file>

<file path=ppt/tags/tag792.xml><?xml version="1.0" encoding="utf-8"?>
<p:tagLst xmlns:p="http://schemas.openxmlformats.org/presentationml/2006/main">
  <p:tag name="KSO_WM_FULL_TEXT_BEAUTIFY_COPY_ID" val="44"/>
</p:tagLst>
</file>

<file path=ppt/tags/tag793.xml><?xml version="1.0" encoding="utf-8"?>
<p:tagLst xmlns:p="http://schemas.openxmlformats.org/presentationml/2006/main">
  <p:tag name="KSO_WM_FULL_TEXT_BEAUTIFY_COPY_ID" val="45"/>
</p:tagLst>
</file>

<file path=ppt/tags/tag794.xml><?xml version="1.0" encoding="utf-8"?>
<p:tagLst xmlns:p="http://schemas.openxmlformats.org/presentationml/2006/main">
  <p:tag name="KSO_WM_FULL_TEXT_BEAUTIFY_COPY_ID" val="46"/>
</p:tagLst>
</file>

<file path=ppt/tags/tag795.xml><?xml version="1.0" encoding="utf-8"?>
<p:tagLst xmlns:p="http://schemas.openxmlformats.org/presentationml/2006/main">
  <p:tag name="KSO_WM_FULL_TEXT_BEAUTIFY_COPY_ID" val="50"/>
</p:tagLst>
</file>

<file path=ppt/tags/tag796.xml><?xml version="1.0" encoding="utf-8"?>
<p:tagLst xmlns:p="http://schemas.openxmlformats.org/presentationml/2006/main">
  <p:tag name="KSO_WM_FULL_TEXT_BEAUTIFY_COPY_ID" val="57"/>
</p:tagLst>
</file>

<file path=ppt/tags/tag797.xml><?xml version="1.0" encoding="utf-8"?>
<p:tagLst xmlns:p="http://schemas.openxmlformats.org/presentationml/2006/main">
  <p:tag name="KSO_WM_FULL_TEXT_BEAUTIFY_COPY_ID" val="58"/>
</p:tagLst>
</file>

<file path=ppt/tags/tag798.xml><?xml version="1.0" encoding="utf-8"?>
<p:tagLst xmlns:p="http://schemas.openxmlformats.org/presentationml/2006/main">
  <p:tag name="KSO_WM_FULL_TEXT_BEAUTIFY_COPY_ID" val="60"/>
</p:tagLst>
</file>

<file path=ppt/tags/tag799.xml><?xml version="1.0" encoding="utf-8"?>
<p:tagLst xmlns:p="http://schemas.openxmlformats.org/presentationml/2006/main">
  <p:tag name="KSO_WM_FULL_TEXT_BEAUTIFY_COPY_ID" val="64"/>
</p:tagLst>
</file>

<file path=ppt/tags/tag8.xml><?xml version="1.0" encoding="utf-8"?>
<p:tagLst xmlns:p="http://schemas.openxmlformats.org/presentationml/2006/main">
  <p:tag name="KSO_WM_FULL_TEXT_BEAUTIFY_COPY_ID" val="33"/>
</p:tagLst>
</file>

<file path=ppt/tags/tag80.xml><?xml version="1.0" encoding="utf-8"?>
<p:tagLst xmlns:p="http://schemas.openxmlformats.org/presentationml/2006/main">
  <p:tag name="KSO_WM_FULL_TEXT_BEAUTIFY_COPY_ID" val="77"/>
</p:tagLst>
</file>

<file path=ppt/tags/tag800.xml><?xml version="1.0" encoding="utf-8"?>
<p:tagLst xmlns:p="http://schemas.openxmlformats.org/presentationml/2006/main">
  <p:tag name="KSO_WM_FULL_TEXT_BEAUTIFY_COPY_ID" val="65"/>
</p:tagLst>
</file>

<file path=ppt/tags/tag801.xml><?xml version="1.0" encoding="utf-8"?>
<p:tagLst xmlns:p="http://schemas.openxmlformats.org/presentationml/2006/main">
  <p:tag name="KSO_WM_FULL_TEXT_BEAUTIFY_COPY_ID" val="67"/>
</p:tagLst>
</file>

<file path=ppt/tags/tag802.xml><?xml version="1.0" encoding="utf-8"?>
<p:tagLst xmlns:p="http://schemas.openxmlformats.org/presentationml/2006/main">
  <p:tag name="KSO_WM_FULL_TEXT_BEAUTIFY_COPY_ID" val="71"/>
</p:tagLst>
</file>

<file path=ppt/tags/tag803.xml><?xml version="1.0" encoding="utf-8"?>
<p:tagLst xmlns:p="http://schemas.openxmlformats.org/presentationml/2006/main">
  <p:tag name="KSO_WM_FULL_TEXT_BEAUTIFY_COPY_ID" val="72"/>
</p:tagLst>
</file>

<file path=ppt/tags/tag804.xml><?xml version="1.0" encoding="utf-8"?>
<p:tagLst xmlns:p="http://schemas.openxmlformats.org/presentationml/2006/main">
  <p:tag name="KSO_WM_FULL_TEXT_BEAUTIFY_COPY_ID" val="74"/>
</p:tagLst>
</file>

<file path=ppt/tags/tag805.xml><?xml version="1.0" encoding="utf-8"?>
<p:tagLst xmlns:p="http://schemas.openxmlformats.org/presentationml/2006/main">
  <p:tag name="KSO_WM_FULL_TEXT_BEAUTIFY_COPY_ID" val="78"/>
</p:tagLst>
</file>

<file path=ppt/tags/tag806.xml><?xml version="1.0" encoding="utf-8"?>
<p:tagLst xmlns:p="http://schemas.openxmlformats.org/presentationml/2006/main">
  <p:tag name="KSO_WM_FULL_TEXT_BEAUTIFY_COPY_ID" val="79"/>
</p:tagLst>
</file>

<file path=ppt/tags/tag807.xml><?xml version="1.0" encoding="utf-8"?>
<p:tagLst xmlns:p="http://schemas.openxmlformats.org/presentationml/2006/main">
  <p:tag name="KSO_WM_FULL_TEXT_BEAUTIFY_COPY_ID" val="80"/>
</p:tagLst>
</file>

<file path=ppt/tags/tag808.xml><?xml version="1.0" encoding="utf-8"?>
<p:tagLst xmlns:p="http://schemas.openxmlformats.org/presentationml/2006/main">
  <p:tag name="KSO_WM_FULL_TEXT_BEAUTIFY_COPY_ID" val="81"/>
</p:tagLst>
</file>

<file path=ppt/tags/tag809.xml><?xml version="1.0" encoding="utf-8"?>
<p:tagLst xmlns:p="http://schemas.openxmlformats.org/presentationml/2006/main">
  <p:tag name="KSO_WM_FULL_TEXT_BEAUTIFY_COPY_ID" val="84"/>
</p:tagLst>
</file>

<file path=ppt/tags/tag81.xml><?xml version="1.0" encoding="utf-8"?>
<p:tagLst xmlns:p="http://schemas.openxmlformats.org/presentationml/2006/main">
  <p:tag name="KSO_WM_FULL_TEXT_BEAUTIFY_COPY_ID" val="111"/>
</p:tagLst>
</file>

<file path=ppt/tags/tag810.xml><?xml version="1.0" encoding="utf-8"?>
<p:tagLst xmlns:p="http://schemas.openxmlformats.org/presentationml/2006/main">
  <p:tag name="KSO_WM_FULL_TEXT_BEAUTIFY_COPY_ID" val="85"/>
</p:tagLst>
</file>

<file path=ppt/tags/tag811.xml><?xml version="1.0" encoding="utf-8"?>
<p:tagLst xmlns:p="http://schemas.openxmlformats.org/presentationml/2006/main">
  <p:tag name="KSO_WM_FULL_TEXT_BEAUTIFY_COPY_ID" val="86"/>
</p:tagLst>
</file>

<file path=ppt/tags/tag812.xml><?xml version="1.0" encoding="utf-8"?>
<p:tagLst xmlns:p="http://schemas.openxmlformats.org/presentationml/2006/main">
  <p:tag name="KSO_WM_FULL_TEXT_BEAUTIFY_COPY_ID" val="87"/>
</p:tagLst>
</file>

<file path=ppt/tags/tag813.xml><?xml version="1.0" encoding="utf-8"?>
<p:tagLst xmlns:p="http://schemas.openxmlformats.org/presentationml/2006/main">
  <p:tag name="KSO_WM_FULL_TEXT_BEAUTIFY_COPY_ID" val="88"/>
</p:tagLst>
</file>

<file path=ppt/tags/tag814.xml><?xml version="1.0" encoding="utf-8"?>
<p:tagLst xmlns:p="http://schemas.openxmlformats.org/presentationml/2006/main">
  <p:tag name="KSO_WM_FULL_TEXT_BEAUTIFY_COPY_ID" val="89"/>
</p:tagLst>
</file>

<file path=ppt/tags/tag815.xml><?xml version="1.0" encoding="utf-8"?>
<p:tagLst xmlns:p="http://schemas.openxmlformats.org/presentationml/2006/main">
  <p:tag name="KSO_WM_FULL_TEXT_BEAUTIFY_COPY_ID" val="90"/>
</p:tagLst>
</file>

<file path=ppt/tags/tag816.xml><?xml version="1.0" encoding="utf-8"?>
<p:tagLst xmlns:p="http://schemas.openxmlformats.org/presentationml/2006/main">
  <p:tag name="KSO_WM_FULL_TEXT_BEAUTIFY_COPY_ID" val="91"/>
</p:tagLst>
</file>

<file path=ppt/tags/tag817.xml><?xml version="1.0" encoding="utf-8"?>
<p:tagLst xmlns:p="http://schemas.openxmlformats.org/presentationml/2006/main">
  <p:tag name="KSO_WM_FULL_TEXT_BEAUTIFY_COPY_ID" val="92"/>
</p:tagLst>
</file>

<file path=ppt/tags/tag818.xml><?xml version="1.0" encoding="utf-8"?>
<p:tagLst xmlns:p="http://schemas.openxmlformats.org/presentationml/2006/main">
  <p:tag name="KSO_WM_FULL_TEXT_BEAUTIFY_COPY_ID" val="93"/>
</p:tagLst>
</file>

<file path=ppt/tags/tag819.xml><?xml version="1.0" encoding="utf-8"?>
<p:tagLst xmlns:p="http://schemas.openxmlformats.org/presentationml/2006/main">
  <p:tag name="KSO_WM_FULL_TEXT_BEAUTIFY_COPY_ID" val="94"/>
</p:tagLst>
</file>

<file path=ppt/tags/tag82.xml><?xml version="1.0" encoding="utf-8"?>
<p:tagLst xmlns:p="http://schemas.openxmlformats.org/presentationml/2006/main">
  <p:tag name="KSO_WM_FULL_TEXT_BEAUTIFY_COPY_ID" val="3"/>
</p:tagLst>
</file>

<file path=ppt/tags/tag820.xml><?xml version="1.0" encoding="utf-8"?>
<p:tagLst xmlns:p="http://schemas.openxmlformats.org/presentationml/2006/main">
  <p:tag name="KSO_WM_FULL_TEXT_BEAUTIFY_COPY_ID" val="95"/>
</p:tagLst>
</file>

<file path=ppt/tags/tag821.xml><?xml version="1.0" encoding="utf-8"?>
<p:tagLst xmlns:p="http://schemas.openxmlformats.org/presentationml/2006/main">
  <p:tag name="KSO_WM_FULL_TEXT_BEAUTIFY_COPY_ID" val="3"/>
</p:tagLst>
</file>

<file path=ppt/tags/tag822.xml><?xml version="1.0" encoding="utf-8"?>
<p:tagLst xmlns:p="http://schemas.openxmlformats.org/presentationml/2006/main">
  <p:tag name="KSO_WM_FULL_TEXT_BEAUTIFY_COPY_ID" val="4"/>
</p:tagLst>
</file>

<file path=ppt/tags/tag823.xml><?xml version="1.0" encoding="utf-8"?>
<p:tagLst xmlns:p="http://schemas.openxmlformats.org/presentationml/2006/main">
  <p:tag name="KSO_WM_FULL_TEXT_BEAUTIFY_COPY_ID" val="5"/>
</p:tagLst>
</file>

<file path=ppt/tags/tag824.xml><?xml version="1.0" encoding="utf-8"?>
<p:tagLst xmlns:p="http://schemas.openxmlformats.org/presentationml/2006/main">
  <p:tag name="KSO_WM_FULL_TEXT_BEAUTIFY_COPY_ID" val="48"/>
</p:tagLst>
</file>

<file path=ppt/tags/tag825.xml><?xml version="1.0" encoding="utf-8"?>
<p:tagLst xmlns:p="http://schemas.openxmlformats.org/presentationml/2006/main">
  <p:tag name="KSO_WM_FULL_TEXT_BEAUTIFY_COPY_ID" val="7"/>
</p:tagLst>
</file>

<file path=ppt/tags/tag826.xml><?xml version="1.0" encoding="utf-8"?>
<p:tagLst xmlns:p="http://schemas.openxmlformats.org/presentationml/2006/main">
  <p:tag name="PA" val="v4.1.3"/>
</p:tagLst>
</file>

<file path=ppt/tags/tag827.xml><?xml version="1.0" encoding="utf-8"?>
<p:tagLst xmlns:p="http://schemas.openxmlformats.org/presentationml/2006/main">
  <p:tag name="KSO_WM_FULL_TEXT_BEAUTIFY_COPY_ID" val="53"/>
</p:tagLst>
</file>

<file path=ppt/tags/tag828.xml><?xml version="1.0" encoding="utf-8"?>
<p:tagLst xmlns:p="http://schemas.openxmlformats.org/presentationml/2006/main">
  <p:tag name="KSO_WM_FULL_TEXT_BEAUTIFY_COPY_ID" val="14"/>
</p:tagLst>
</file>

<file path=ppt/tags/tag829.xml><?xml version="1.0" encoding="utf-8"?>
<p:tagLst xmlns:p="http://schemas.openxmlformats.org/presentationml/2006/main">
  <p:tag name="KSO_WM_FULL_TEXT_BEAUTIFY_COPY_ID" val="37"/>
</p:tagLst>
</file>

<file path=ppt/tags/tag83.xml><?xml version="1.0" encoding="utf-8"?>
<p:tagLst xmlns:p="http://schemas.openxmlformats.org/presentationml/2006/main">
  <p:tag name="KSO_WM_FULL_TEXT_BEAUTIFY_COPY_ID" val="36"/>
</p:tagLst>
</file>

<file path=ppt/tags/tag830.xml><?xml version="1.0" encoding="utf-8"?>
<p:tagLst xmlns:p="http://schemas.openxmlformats.org/presentationml/2006/main">
  <p:tag name="KSO_WM_FULL_TEXT_BEAUTIFY_COPY_ID" val="39"/>
</p:tagLst>
</file>

<file path=ppt/tags/tag831.xml><?xml version="1.0" encoding="utf-8"?>
<p:tagLst xmlns:p="http://schemas.openxmlformats.org/presentationml/2006/main">
  <p:tag name="KSO_WM_FULL_TEXT_BEAUTIFY_COPY_ID" val="40"/>
</p:tagLst>
</file>

<file path=ppt/tags/tag832.xml><?xml version="1.0" encoding="utf-8"?>
<p:tagLst xmlns:p="http://schemas.openxmlformats.org/presentationml/2006/main">
  <p:tag name="KSO_WM_FULL_TEXT_BEAUTIFY_COPY_ID" val="41"/>
</p:tagLst>
</file>

<file path=ppt/tags/tag833.xml><?xml version="1.0" encoding="utf-8"?>
<p:tagLst xmlns:p="http://schemas.openxmlformats.org/presentationml/2006/main">
  <p:tag name="KSO_WM_FULL_TEXT_BEAUTIFY_COPY_ID" val="42"/>
</p:tagLst>
</file>

<file path=ppt/tags/tag834.xml><?xml version="1.0" encoding="utf-8"?>
<p:tagLst xmlns:p="http://schemas.openxmlformats.org/presentationml/2006/main">
  <p:tag name="KSO_WM_FULL_TEXT_BEAUTIFY_COPY_ID" val="43"/>
</p:tagLst>
</file>

<file path=ppt/tags/tag835.xml><?xml version="1.0" encoding="utf-8"?>
<p:tagLst xmlns:p="http://schemas.openxmlformats.org/presentationml/2006/main">
  <p:tag name="KSO_WM_FULL_TEXT_BEAUTIFY_COPY_ID" val="44"/>
</p:tagLst>
</file>

<file path=ppt/tags/tag836.xml><?xml version="1.0" encoding="utf-8"?>
<p:tagLst xmlns:p="http://schemas.openxmlformats.org/presentationml/2006/main">
  <p:tag name="KSO_WM_FULL_TEXT_BEAUTIFY_COPY_ID" val="45"/>
</p:tagLst>
</file>

<file path=ppt/tags/tag837.xml><?xml version="1.0" encoding="utf-8"?>
<p:tagLst xmlns:p="http://schemas.openxmlformats.org/presentationml/2006/main">
  <p:tag name="KSO_WM_FULL_TEXT_BEAUTIFY_COPY_ID" val="46"/>
</p:tagLst>
</file>

<file path=ppt/tags/tag838.xml><?xml version="1.0" encoding="utf-8"?>
<p:tagLst xmlns:p="http://schemas.openxmlformats.org/presentationml/2006/main">
  <p:tag name="KSO_WM_FULL_TEXT_BEAUTIFY_COPY_ID" val="50"/>
</p:tagLst>
</file>

<file path=ppt/tags/tag839.xml><?xml version="1.0" encoding="utf-8"?>
<p:tagLst xmlns:p="http://schemas.openxmlformats.org/presentationml/2006/main">
  <p:tag name="KSO_WM_FULL_TEXT_BEAUTIFY_COPY_ID" val="57"/>
</p:tagLst>
</file>

<file path=ppt/tags/tag84.xml><?xml version="1.0" encoding="utf-8"?>
<p:tagLst xmlns:p="http://schemas.openxmlformats.org/presentationml/2006/main">
  <p:tag name="KSO_WM_FULL_TEXT_BEAUTIFY_COPY_ID" val="50"/>
</p:tagLst>
</file>

<file path=ppt/tags/tag840.xml><?xml version="1.0" encoding="utf-8"?>
<p:tagLst xmlns:p="http://schemas.openxmlformats.org/presentationml/2006/main">
  <p:tag name="KSO_WM_FULL_TEXT_BEAUTIFY_COPY_ID" val="58"/>
</p:tagLst>
</file>

<file path=ppt/tags/tag841.xml><?xml version="1.0" encoding="utf-8"?>
<p:tagLst xmlns:p="http://schemas.openxmlformats.org/presentationml/2006/main">
  <p:tag name="KSO_WM_FULL_TEXT_BEAUTIFY_COPY_ID" val="60"/>
</p:tagLst>
</file>

<file path=ppt/tags/tag842.xml><?xml version="1.0" encoding="utf-8"?>
<p:tagLst xmlns:p="http://schemas.openxmlformats.org/presentationml/2006/main">
  <p:tag name="KSO_WM_FULL_TEXT_BEAUTIFY_COPY_ID" val="64"/>
</p:tagLst>
</file>

<file path=ppt/tags/tag843.xml><?xml version="1.0" encoding="utf-8"?>
<p:tagLst xmlns:p="http://schemas.openxmlformats.org/presentationml/2006/main">
  <p:tag name="KSO_WM_FULL_TEXT_BEAUTIFY_COPY_ID" val="65"/>
</p:tagLst>
</file>

<file path=ppt/tags/tag844.xml><?xml version="1.0" encoding="utf-8"?>
<p:tagLst xmlns:p="http://schemas.openxmlformats.org/presentationml/2006/main">
  <p:tag name="KSO_WM_FULL_TEXT_BEAUTIFY_COPY_ID" val="67"/>
</p:tagLst>
</file>

<file path=ppt/tags/tag845.xml><?xml version="1.0" encoding="utf-8"?>
<p:tagLst xmlns:p="http://schemas.openxmlformats.org/presentationml/2006/main">
  <p:tag name="KSO_WM_FULL_TEXT_BEAUTIFY_COPY_ID" val="71"/>
</p:tagLst>
</file>

<file path=ppt/tags/tag846.xml><?xml version="1.0" encoding="utf-8"?>
<p:tagLst xmlns:p="http://schemas.openxmlformats.org/presentationml/2006/main">
  <p:tag name="KSO_WM_FULL_TEXT_BEAUTIFY_COPY_ID" val="72"/>
</p:tagLst>
</file>

<file path=ppt/tags/tag847.xml><?xml version="1.0" encoding="utf-8"?>
<p:tagLst xmlns:p="http://schemas.openxmlformats.org/presentationml/2006/main">
  <p:tag name="KSO_WM_FULL_TEXT_BEAUTIFY_COPY_ID" val="74"/>
</p:tagLst>
</file>

<file path=ppt/tags/tag848.xml><?xml version="1.0" encoding="utf-8"?>
<p:tagLst xmlns:p="http://schemas.openxmlformats.org/presentationml/2006/main">
  <p:tag name="KSO_WM_FULL_TEXT_BEAUTIFY_COPY_ID" val="78"/>
</p:tagLst>
</file>

<file path=ppt/tags/tag849.xml><?xml version="1.0" encoding="utf-8"?>
<p:tagLst xmlns:p="http://schemas.openxmlformats.org/presentationml/2006/main">
  <p:tag name="KSO_WM_FULL_TEXT_BEAUTIFY_COPY_ID" val="79"/>
</p:tagLst>
</file>

<file path=ppt/tags/tag85.xml><?xml version="1.0" encoding="utf-8"?>
<p:tagLst xmlns:p="http://schemas.openxmlformats.org/presentationml/2006/main">
  <p:tag name="KSO_WM_FULL_TEXT_BEAUTIFY_COPY_ID" val="51"/>
</p:tagLst>
</file>

<file path=ppt/tags/tag850.xml><?xml version="1.0" encoding="utf-8"?>
<p:tagLst xmlns:p="http://schemas.openxmlformats.org/presentationml/2006/main">
  <p:tag name="KSO_WM_FULL_TEXT_BEAUTIFY_COPY_ID" val="80"/>
</p:tagLst>
</file>

<file path=ppt/tags/tag851.xml><?xml version="1.0" encoding="utf-8"?>
<p:tagLst xmlns:p="http://schemas.openxmlformats.org/presentationml/2006/main">
  <p:tag name="KSO_WM_FULL_TEXT_BEAUTIFY_COPY_ID" val="81"/>
</p:tagLst>
</file>

<file path=ppt/tags/tag852.xml><?xml version="1.0" encoding="utf-8"?>
<p:tagLst xmlns:p="http://schemas.openxmlformats.org/presentationml/2006/main">
  <p:tag name="KSO_WM_FULL_TEXT_BEAUTIFY_COPY_ID" val="84"/>
</p:tagLst>
</file>

<file path=ppt/tags/tag853.xml><?xml version="1.0" encoding="utf-8"?>
<p:tagLst xmlns:p="http://schemas.openxmlformats.org/presentationml/2006/main">
  <p:tag name="KSO_WM_FULL_TEXT_BEAUTIFY_COPY_ID" val="85"/>
</p:tagLst>
</file>

<file path=ppt/tags/tag854.xml><?xml version="1.0" encoding="utf-8"?>
<p:tagLst xmlns:p="http://schemas.openxmlformats.org/presentationml/2006/main">
  <p:tag name="KSO_WM_FULL_TEXT_BEAUTIFY_COPY_ID" val="86"/>
</p:tagLst>
</file>

<file path=ppt/tags/tag855.xml><?xml version="1.0" encoding="utf-8"?>
<p:tagLst xmlns:p="http://schemas.openxmlformats.org/presentationml/2006/main">
  <p:tag name="KSO_WM_FULL_TEXT_BEAUTIFY_COPY_ID" val="87"/>
</p:tagLst>
</file>

<file path=ppt/tags/tag856.xml><?xml version="1.0" encoding="utf-8"?>
<p:tagLst xmlns:p="http://schemas.openxmlformats.org/presentationml/2006/main">
  <p:tag name="KSO_WM_FULL_TEXT_BEAUTIFY_COPY_ID" val="88"/>
</p:tagLst>
</file>

<file path=ppt/tags/tag857.xml><?xml version="1.0" encoding="utf-8"?>
<p:tagLst xmlns:p="http://schemas.openxmlformats.org/presentationml/2006/main">
  <p:tag name="KSO_WM_FULL_TEXT_BEAUTIFY_COPY_ID" val="89"/>
</p:tagLst>
</file>

<file path=ppt/tags/tag858.xml><?xml version="1.0" encoding="utf-8"?>
<p:tagLst xmlns:p="http://schemas.openxmlformats.org/presentationml/2006/main">
  <p:tag name="KSO_WM_FULL_TEXT_BEAUTIFY_COPY_ID" val="90"/>
</p:tagLst>
</file>

<file path=ppt/tags/tag859.xml><?xml version="1.0" encoding="utf-8"?>
<p:tagLst xmlns:p="http://schemas.openxmlformats.org/presentationml/2006/main">
  <p:tag name="KSO_WM_FULL_TEXT_BEAUTIFY_COPY_ID" val="91"/>
</p:tagLst>
</file>

<file path=ppt/tags/tag86.xml><?xml version="1.0" encoding="utf-8"?>
<p:tagLst xmlns:p="http://schemas.openxmlformats.org/presentationml/2006/main">
  <p:tag name="KSO_WM_FULL_TEXT_BEAUTIFY_COPY_ID" val="58"/>
</p:tagLst>
</file>

<file path=ppt/tags/tag860.xml><?xml version="1.0" encoding="utf-8"?>
<p:tagLst xmlns:p="http://schemas.openxmlformats.org/presentationml/2006/main">
  <p:tag name="KSO_WM_FULL_TEXT_BEAUTIFY_COPY_ID" val="92"/>
</p:tagLst>
</file>

<file path=ppt/tags/tag861.xml><?xml version="1.0" encoding="utf-8"?>
<p:tagLst xmlns:p="http://schemas.openxmlformats.org/presentationml/2006/main">
  <p:tag name="KSO_WM_FULL_TEXT_BEAUTIFY_COPY_ID" val="93"/>
</p:tagLst>
</file>

<file path=ppt/tags/tag862.xml><?xml version="1.0" encoding="utf-8"?>
<p:tagLst xmlns:p="http://schemas.openxmlformats.org/presentationml/2006/main">
  <p:tag name="KSO_WM_FULL_TEXT_BEAUTIFY_COPY_ID" val="94"/>
</p:tagLst>
</file>

<file path=ppt/tags/tag863.xml><?xml version="1.0" encoding="utf-8"?>
<p:tagLst xmlns:p="http://schemas.openxmlformats.org/presentationml/2006/main">
  <p:tag name="KSO_WM_FULL_TEXT_BEAUTIFY_COPY_ID" val="95"/>
</p:tagLst>
</file>

<file path=ppt/tags/tag864.xml><?xml version="1.0" encoding="utf-8"?>
<p:tagLst xmlns:p="http://schemas.openxmlformats.org/presentationml/2006/main">
  <p:tag name="KSO_WM_FULL_TEXT_BEAUTIFY_COPY_ID" val="3"/>
</p:tagLst>
</file>

<file path=ppt/tags/tag865.xml><?xml version="1.0" encoding="utf-8"?>
<p:tagLst xmlns:p="http://schemas.openxmlformats.org/presentationml/2006/main">
  <p:tag name="KSO_WM_FULL_TEXT_BEAUTIFY_COPY_ID" val="4"/>
</p:tagLst>
</file>

<file path=ppt/tags/tag866.xml><?xml version="1.0" encoding="utf-8"?>
<p:tagLst xmlns:p="http://schemas.openxmlformats.org/presentationml/2006/main">
  <p:tag name="KSO_WM_FULL_TEXT_BEAUTIFY_COPY_ID" val="5"/>
</p:tagLst>
</file>

<file path=ppt/tags/tag867.xml><?xml version="1.0" encoding="utf-8"?>
<p:tagLst xmlns:p="http://schemas.openxmlformats.org/presentationml/2006/main">
  <p:tag name="KSO_WM_FULL_TEXT_BEAUTIFY_COPY_ID" val="49"/>
</p:tagLst>
</file>

<file path=ppt/tags/tag868.xml><?xml version="1.0" encoding="utf-8"?>
<p:tagLst xmlns:p="http://schemas.openxmlformats.org/presentationml/2006/main">
  <p:tag name="KSO_WM_FULL_TEXT_BEAUTIFY_COPY_ID" val="7"/>
</p:tagLst>
</file>

<file path=ppt/tags/tag869.xml><?xml version="1.0" encoding="utf-8"?>
<p:tagLst xmlns:p="http://schemas.openxmlformats.org/presentationml/2006/main">
  <p:tag name="PA" val="v4.1.3"/>
</p:tagLst>
</file>

<file path=ppt/tags/tag87.xml><?xml version="1.0" encoding="utf-8"?>
<p:tagLst xmlns:p="http://schemas.openxmlformats.org/presentationml/2006/main">
  <p:tag name="PA" val="v4.1.3"/>
</p:tagLst>
</file>

<file path=ppt/tags/tag870.xml><?xml version="1.0" encoding="utf-8"?>
<p:tagLst xmlns:p="http://schemas.openxmlformats.org/presentationml/2006/main">
  <p:tag name="KSO_WM_FULL_TEXT_BEAUTIFY_COPY_ID" val="53"/>
</p:tagLst>
</file>

<file path=ppt/tags/tag871.xml><?xml version="1.0" encoding="utf-8"?>
<p:tagLst xmlns:p="http://schemas.openxmlformats.org/presentationml/2006/main">
  <p:tag name="KSO_WM_FULL_TEXT_BEAUTIFY_COPY_ID" val="14"/>
</p:tagLst>
</file>

<file path=ppt/tags/tag872.xml><?xml version="1.0" encoding="utf-8"?>
<p:tagLst xmlns:p="http://schemas.openxmlformats.org/presentationml/2006/main">
  <p:tag name="KSO_WM_FULL_TEXT_BEAUTIFY_COPY_ID" val="37"/>
</p:tagLst>
</file>

<file path=ppt/tags/tag873.xml><?xml version="1.0" encoding="utf-8"?>
<p:tagLst xmlns:p="http://schemas.openxmlformats.org/presentationml/2006/main">
  <p:tag name="KSO_WM_FULL_TEXT_BEAUTIFY_COPY_ID" val="39"/>
</p:tagLst>
</file>

<file path=ppt/tags/tag874.xml><?xml version="1.0" encoding="utf-8"?>
<p:tagLst xmlns:p="http://schemas.openxmlformats.org/presentationml/2006/main">
  <p:tag name="KSO_WM_FULL_TEXT_BEAUTIFY_COPY_ID" val="40"/>
</p:tagLst>
</file>

<file path=ppt/tags/tag875.xml><?xml version="1.0" encoding="utf-8"?>
<p:tagLst xmlns:p="http://schemas.openxmlformats.org/presentationml/2006/main">
  <p:tag name="KSO_WM_FULL_TEXT_BEAUTIFY_COPY_ID" val="41"/>
</p:tagLst>
</file>

<file path=ppt/tags/tag876.xml><?xml version="1.0" encoding="utf-8"?>
<p:tagLst xmlns:p="http://schemas.openxmlformats.org/presentationml/2006/main">
  <p:tag name="KSO_WM_FULL_TEXT_BEAUTIFY_COPY_ID" val="42"/>
</p:tagLst>
</file>

<file path=ppt/tags/tag877.xml><?xml version="1.0" encoding="utf-8"?>
<p:tagLst xmlns:p="http://schemas.openxmlformats.org/presentationml/2006/main">
  <p:tag name="KSO_WM_FULL_TEXT_BEAUTIFY_COPY_ID" val="43"/>
</p:tagLst>
</file>

<file path=ppt/tags/tag878.xml><?xml version="1.0" encoding="utf-8"?>
<p:tagLst xmlns:p="http://schemas.openxmlformats.org/presentationml/2006/main">
  <p:tag name="KSO_WM_FULL_TEXT_BEAUTIFY_COPY_ID" val="44"/>
</p:tagLst>
</file>

<file path=ppt/tags/tag879.xml><?xml version="1.0" encoding="utf-8"?>
<p:tagLst xmlns:p="http://schemas.openxmlformats.org/presentationml/2006/main">
  <p:tag name="KSO_WM_FULL_TEXT_BEAUTIFY_COPY_ID" val="45"/>
</p:tagLst>
</file>

<file path=ppt/tags/tag88.xml><?xml version="1.0" encoding="utf-8"?>
<p:tagLst xmlns:p="http://schemas.openxmlformats.org/presentationml/2006/main">
  <p:tag name="KSO_WM_FULL_TEXT_BEAUTIFY_COPY_ID" val="32"/>
</p:tagLst>
</file>

<file path=ppt/tags/tag880.xml><?xml version="1.0" encoding="utf-8"?>
<p:tagLst xmlns:p="http://schemas.openxmlformats.org/presentationml/2006/main">
  <p:tag name="KSO_WM_FULL_TEXT_BEAUTIFY_COPY_ID" val="46"/>
</p:tagLst>
</file>

<file path=ppt/tags/tag881.xml><?xml version="1.0" encoding="utf-8"?>
<p:tagLst xmlns:p="http://schemas.openxmlformats.org/presentationml/2006/main">
  <p:tag name="KSO_WM_FULL_TEXT_BEAUTIFY_COPY_ID" val="50"/>
</p:tagLst>
</file>

<file path=ppt/tags/tag882.xml><?xml version="1.0" encoding="utf-8"?>
<p:tagLst xmlns:p="http://schemas.openxmlformats.org/presentationml/2006/main">
  <p:tag name="KSO_WM_FULL_TEXT_BEAUTIFY_COPY_ID" val="57"/>
</p:tagLst>
</file>

<file path=ppt/tags/tag883.xml><?xml version="1.0" encoding="utf-8"?>
<p:tagLst xmlns:p="http://schemas.openxmlformats.org/presentationml/2006/main">
  <p:tag name="KSO_WM_FULL_TEXT_BEAUTIFY_COPY_ID" val="58"/>
</p:tagLst>
</file>

<file path=ppt/tags/tag884.xml><?xml version="1.0" encoding="utf-8"?>
<p:tagLst xmlns:p="http://schemas.openxmlformats.org/presentationml/2006/main">
  <p:tag name="KSO_WM_FULL_TEXT_BEAUTIFY_COPY_ID" val="60"/>
</p:tagLst>
</file>

<file path=ppt/tags/tag885.xml><?xml version="1.0" encoding="utf-8"?>
<p:tagLst xmlns:p="http://schemas.openxmlformats.org/presentationml/2006/main">
  <p:tag name="KSO_WM_FULL_TEXT_BEAUTIFY_COPY_ID" val="64"/>
</p:tagLst>
</file>

<file path=ppt/tags/tag886.xml><?xml version="1.0" encoding="utf-8"?>
<p:tagLst xmlns:p="http://schemas.openxmlformats.org/presentationml/2006/main">
  <p:tag name="KSO_WM_FULL_TEXT_BEAUTIFY_COPY_ID" val="65"/>
</p:tagLst>
</file>

<file path=ppt/tags/tag887.xml><?xml version="1.0" encoding="utf-8"?>
<p:tagLst xmlns:p="http://schemas.openxmlformats.org/presentationml/2006/main">
  <p:tag name="KSO_WM_FULL_TEXT_BEAUTIFY_COPY_ID" val="67"/>
</p:tagLst>
</file>

<file path=ppt/tags/tag888.xml><?xml version="1.0" encoding="utf-8"?>
<p:tagLst xmlns:p="http://schemas.openxmlformats.org/presentationml/2006/main">
  <p:tag name="KSO_WM_FULL_TEXT_BEAUTIFY_COPY_ID" val="71"/>
</p:tagLst>
</file>

<file path=ppt/tags/tag889.xml><?xml version="1.0" encoding="utf-8"?>
<p:tagLst xmlns:p="http://schemas.openxmlformats.org/presentationml/2006/main">
  <p:tag name="KSO_WM_FULL_TEXT_BEAUTIFY_COPY_ID" val="72"/>
</p:tagLst>
</file>

<file path=ppt/tags/tag89.xml><?xml version="1.0" encoding="utf-8"?>
<p:tagLst xmlns:p="http://schemas.openxmlformats.org/presentationml/2006/main">
  <p:tag name="KSO_WM_FULL_TEXT_BEAUTIFY_COPY_ID" val="33"/>
</p:tagLst>
</file>

<file path=ppt/tags/tag890.xml><?xml version="1.0" encoding="utf-8"?>
<p:tagLst xmlns:p="http://schemas.openxmlformats.org/presentationml/2006/main">
  <p:tag name="KSO_WM_FULL_TEXT_BEAUTIFY_COPY_ID" val="74"/>
</p:tagLst>
</file>

<file path=ppt/tags/tag891.xml><?xml version="1.0" encoding="utf-8"?>
<p:tagLst xmlns:p="http://schemas.openxmlformats.org/presentationml/2006/main">
  <p:tag name="KSO_WM_FULL_TEXT_BEAUTIFY_COPY_ID" val="78"/>
</p:tagLst>
</file>

<file path=ppt/tags/tag892.xml><?xml version="1.0" encoding="utf-8"?>
<p:tagLst xmlns:p="http://schemas.openxmlformats.org/presentationml/2006/main">
  <p:tag name="KSO_WM_FULL_TEXT_BEAUTIFY_COPY_ID" val="79"/>
</p:tagLst>
</file>

<file path=ppt/tags/tag893.xml><?xml version="1.0" encoding="utf-8"?>
<p:tagLst xmlns:p="http://schemas.openxmlformats.org/presentationml/2006/main">
  <p:tag name="KSO_WM_FULL_TEXT_BEAUTIFY_COPY_ID" val="80"/>
</p:tagLst>
</file>

<file path=ppt/tags/tag894.xml><?xml version="1.0" encoding="utf-8"?>
<p:tagLst xmlns:p="http://schemas.openxmlformats.org/presentationml/2006/main">
  <p:tag name="KSO_WM_FULL_TEXT_BEAUTIFY_COPY_ID" val="81"/>
</p:tagLst>
</file>

<file path=ppt/tags/tag895.xml><?xml version="1.0" encoding="utf-8"?>
<p:tagLst xmlns:p="http://schemas.openxmlformats.org/presentationml/2006/main">
  <p:tag name="KSO_WM_FULL_TEXT_BEAUTIFY_COPY_ID" val="84"/>
</p:tagLst>
</file>

<file path=ppt/tags/tag896.xml><?xml version="1.0" encoding="utf-8"?>
<p:tagLst xmlns:p="http://schemas.openxmlformats.org/presentationml/2006/main">
  <p:tag name="KSO_WM_FULL_TEXT_BEAUTIFY_COPY_ID" val="85"/>
</p:tagLst>
</file>

<file path=ppt/tags/tag897.xml><?xml version="1.0" encoding="utf-8"?>
<p:tagLst xmlns:p="http://schemas.openxmlformats.org/presentationml/2006/main">
  <p:tag name="KSO_WM_FULL_TEXT_BEAUTIFY_COPY_ID" val="86"/>
</p:tagLst>
</file>

<file path=ppt/tags/tag898.xml><?xml version="1.0" encoding="utf-8"?>
<p:tagLst xmlns:p="http://schemas.openxmlformats.org/presentationml/2006/main">
  <p:tag name="KSO_WM_FULL_TEXT_BEAUTIFY_COPY_ID" val="87"/>
</p:tagLst>
</file>

<file path=ppt/tags/tag899.xml><?xml version="1.0" encoding="utf-8"?>
<p:tagLst xmlns:p="http://schemas.openxmlformats.org/presentationml/2006/main">
  <p:tag name="KSO_WM_FULL_TEXT_BEAUTIFY_COPY_ID" val="88"/>
</p:tagLst>
</file>

<file path=ppt/tags/tag9.xml><?xml version="1.0" encoding="utf-8"?>
<p:tagLst xmlns:p="http://schemas.openxmlformats.org/presentationml/2006/main">
  <p:tag name="KSO_WM_FULL_TEXT_BEAUTIFY_COPY_ID" val="34"/>
</p:tagLst>
</file>

<file path=ppt/tags/tag90.xml><?xml version="1.0" encoding="utf-8"?>
<p:tagLst xmlns:p="http://schemas.openxmlformats.org/presentationml/2006/main">
  <p:tag name="KSO_WM_FULL_TEXT_BEAUTIFY_COPY_ID" val="5"/>
</p:tagLst>
</file>

<file path=ppt/tags/tag900.xml><?xml version="1.0" encoding="utf-8"?>
<p:tagLst xmlns:p="http://schemas.openxmlformats.org/presentationml/2006/main">
  <p:tag name="KSO_WM_FULL_TEXT_BEAUTIFY_COPY_ID" val="89"/>
</p:tagLst>
</file>

<file path=ppt/tags/tag901.xml><?xml version="1.0" encoding="utf-8"?>
<p:tagLst xmlns:p="http://schemas.openxmlformats.org/presentationml/2006/main">
  <p:tag name="KSO_WM_FULL_TEXT_BEAUTIFY_COPY_ID" val="90"/>
</p:tagLst>
</file>

<file path=ppt/tags/tag902.xml><?xml version="1.0" encoding="utf-8"?>
<p:tagLst xmlns:p="http://schemas.openxmlformats.org/presentationml/2006/main">
  <p:tag name="KSO_WM_FULL_TEXT_BEAUTIFY_COPY_ID" val="91"/>
</p:tagLst>
</file>

<file path=ppt/tags/tag903.xml><?xml version="1.0" encoding="utf-8"?>
<p:tagLst xmlns:p="http://schemas.openxmlformats.org/presentationml/2006/main">
  <p:tag name="KSO_WM_FULL_TEXT_BEAUTIFY_COPY_ID" val="92"/>
</p:tagLst>
</file>

<file path=ppt/tags/tag904.xml><?xml version="1.0" encoding="utf-8"?>
<p:tagLst xmlns:p="http://schemas.openxmlformats.org/presentationml/2006/main">
  <p:tag name="KSO_WM_FULL_TEXT_BEAUTIFY_COPY_ID" val="93"/>
</p:tagLst>
</file>

<file path=ppt/tags/tag905.xml><?xml version="1.0" encoding="utf-8"?>
<p:tagLst xmlns:p="http://schemas.openxmlformats.org/presentationml/2006/main">
  <p:tag name="KSO_WM_FULL_TEXT_BEAUTIFY_COPY_ID" val="94"/>
</p:tagLst>
</file>

<file path=ppt/tags/tag906.xml><?xml version="1.0" encoding="utf-8"?>
<p:tagLst xmlns:p="http://schemas.openxmlformats.org/presentationml/2006/main">
  <p:tag name="KSO_WM_FULL_TEXT_BEAUTIFY_COPY_ID" val="95"/>
</p:tagLst>
</file>

<file path=ppt/tags/tag907.xml><?xml version="1.0" encoding="utf-8"?>
<p:tagLst xmlns:p="http://schemas.openxmlformats.org/presentationml/2006/main">
  <p:tag name="KSO_WM_FULL_TEXT_BEAUTIFY_COPY_ID" val="3"/>
</p:tagLst>
</file>

<file path=ppt/tags/tag908.xml><?xml version="1.0" encoding="utf-8"?>
<p:tagLst xmlns:p="http://schemas.openxmlformats.org/presentationml/2006/main">
  <p:tag name="KSO_WM_FULL_TEXT_BEAUTIFY_COPY_ID" val="4"/>
</p:tagLst>
</file>

<file path=ppt/tags/tag909.xml><?xml version="1.0" encoding="utf-8"?>
<p:tagLst xmlns:p="http://schemas.openxmlformats.org/presentationml/2006/main">
  <p:tag name="KSO_WM_FULL_TEXT_BEAUTIFY_COPY_ID" val="5"/>
</p:tagLst>
</file>

<file path=ppt/tags/tag91.xml><?xml version="1.0" encoding="utf-8"?>
<p:tagLst xmlns:p="http://schemas.openxmlformats.org/presentationml/2006/main">
  <p:tag name="KSO_WM_FULL_TEXT_BEAUTIFY_COPY_ID" val="34"/>
</p:tagLst>
</file>

<file path=ppt/tags/tag910.xml><?xml version="1.0" encoding="utf-8"?>
<p:tagLst xmlns:p="http://schemas.openxmlformats.org/presentationml/2006/main">
  <p:tag name="KSO_WM_FULL_TEXT_BEAUTIFY_COPY_ID" val="6"/>
</p:tagLst>
</file>

<file path=ppt/tags/tag911.xml><?xml version="1.0" encoding="utf-8"?>
<p:tagLst xmlns:p="http://schemas.openxmlformats.org/presentationml/2006/main">
  <p:tag name="KSO_WM_FULL_TEXT_BEAUTIFY_COPY_ID" val="7"/>
</p:tagLst>
</file>

<file path=ppt/tags/tag912.xml><?xml version="1.0" encoding="utf-8"?>
<p:tagLst xmlns:p="http://schemas.openxmlformats.org/presentationml/2006/main">
  <p:tag name="KSO_WM_FULL_TEXT_BEAUTIFY_COPY_ID" val="57"/>
</p:tagLst>
</file>

<file path=ppt/tags/tag913.xml><?xml version="1.0" encoding="utf-8"?>
<p:tagLst xmlns:p="http://schemas.openxmlformats.org/presentationml/2006/main">
  <p:tag name="PA" val="v4.1.3"/>
</p:tagLst>
</file>

<file path=ppt/tags/tag914.xml><?xml version="1.0" encoding="utf-8"?>
<p:tagLst xmlns:p="http://schemas.openxmlformats.org/presentationml/2006/main">
  <p:tag name="PA" val="v4.1.3"/>
</p:tagLst>
</file>

<file path=ppt/tags/tag915.xml><?xml version="1.0" encoding="utf-8"?>
<p:tagLst xmlns:p="http://schemas.openxmlformats.org/presentationml/2006/main">
  <p:tag name="KSO_WM_FULL_TEXT_BEAUTIFY_COPY_ID" val="4"/>
</p:tagLst>
</file>

<file path=ppt/tags/tag916.xml><?xml version="1.0" encoding="utf-8"?>
<p:tagLst xmlns:p="http://schemas.openxmlformats.org/presentationml/2006/main">
  <p:tag name="KSO_WM_FULL_TEXT_BEAUTIFY_COPY_ID" val="5"/>
</p:tagLst>
</file>

<file path=ppt/tags/tag917.xml><?xml version="1.0" encoding="utf-8"?>
<p:tagLst xmlns:p="http://schemas.openxmlformats.org/presentationml/2006/main">
  <p:tag name="KSO_WM_FULL_TEXT_BEAUTIFY_COPY_ID" val="9"/>
</p:tagLst>
</file>

<file path=ppt/tags/tag918.xml><?xml version="1.0" encoding="utf-8"?>
<p:tagLst xmlns:p="http://schemas.openxmlformats.org/presentationml/2006/main">
  <p:tag name="KSO_WM_FULL_TEXT_BEAUTIFY_COPY_ID" val="64"/>
</p:tagLst>
</file>

<file path=ppt/tags/tag919.xml><?xml version="1.0" encoding="utf-8"?>
<p:tagLst xmlns:p="http://schemas.openxmlformats.org/presentationml/2006/main">
  <p:tag name="KSO_WM_FULL_TEXT_BEAUTIFY_COPY_ID" val="65"/>
</p:tagLst>
</file>

<file path=ppt/tags/tag92.xml><?xml version="1.0" encoding="utf-8"?>
<p:tagLst xmlns:p="http://schemas.openxmlformats.org/presentationml/2006/main">
  <p:tag name="KSO_WM_FULL_TEXT_BEAUTIFY_COPY_ID" val="35"/>
</p:tagLst>
</file>

<file path=ppt/tags/tag920.xml><?xml version="1.0" encoding="utf-8"?>
<p:tagLst xmlns:p="http://schemas.openxmlformats.org/presentationml/2006/main">
  <p:tag name="KSO_WM_FULL_TEXT_BEAUTIFY_COPY_ID" val="66"/>
</p:tagLst>
</file>

<file path=ppt/tags/tag921.xml><?xml version="1.0" encoding="utf-8"?>
<p:tagLst xmlns:p="http://schemas.openxmlformats.org/presentationml/2006/main">
  <p:tag name="KSO_WM_FULL_TEXT_BEAUTIFY_COPY_ID" val="67"/>
</p:tagLst>
</file>

<file path=ppt/tags/tag922.xml><?xml version="1.0" encoding="utf-8"?>
<p:tagLst xmlns:p="http://schemas.openxmlformats.org/presentationml/2006/main">
  <p:tag name="KSO_WM_FULL_TEXT_BEAUTIFY_COPY_ID" val="78"/>
</p:tagLst>
</file>

<file path=ppt/tags/tag923.xml><?xml version="1.0" encoding="utf-8"?>
<p:tagLst xmlns:p="http://schemas.openxmlformats.org/presentationml/2006/main">
  <p:tag name="KSO_WM_FULL_TEXT_BEAUTIFY_COPY_ID" val="80"/>
</p:tagLst>
</file>

<file path=ppt/tags/tag924.xml><?xml version="1.0" encoding="utf-8"?>
<p:tagLst xmlns:p="http://schemas.openxmlformats.org/presentationml/2006/main">
  <p:tag name="KSO_WM_FULL_TEXT_BEAUTIFY_COPY_ID" val="81"/>
</p:tagLst>
</file>

<file path=ppt/tags/tag925.xml><?xml version="1.0" encoding="utf-8"?>
<p:tagLst xmlns:p="http://schemas.openxmlformats.org/presentationml/2006/main">
  <p:tag name="KSO_WM_FULL_TEXT_BEAUTIFY_COPY_ID" val="82"/>
</p:tagLst>
</file>

<file path=ppt/tags/tag926.xml><?xml version="1.0" encoding="utf-8"?>
<p:tagLst xmlns:p="http://schemas.openxmlformats.org/presentationml/2006/main">
  <p:tag name="KSO_WM_FULL_TEXT_BEAUTIFY_COPY_ID" val="83"/>
</p:tagLst>
</file>

<file path=ppt/tags/tag927.xml><?xml version="1.0" encoding="utf-8"?>
<p:tagLst xmlns:p="http://schemas.openxmlformats.org/presentationml/2006/main">
  <p:tag name="KSO_WM_FULL_TEXT_BEAUTIFY_COPY_ID" val="84"/>
</p:tagLst>
</file>

<file path=ppt/tags/tag928.xml><?xml version="1.0" encoding="utf-8"?>
<p:tagLst xmlns:p="http://schemas.openxmlformats.org/presentationml/2006/main">
  <p:tag name="KSO_WM_FULL_TEXT_BEAUTIFY_COPY_ID" val="86"/>
</p:tagLst>
</file>

<file path=ppt/tags/tag929.xml><?xml version="1.0" encoding="utf-8"?>
<p:tagLst xmlns:p="http://schemas.openxmlformats.org/presentationml/2006/main">
  <p:tag name="KSO_WM_FULL_TEXT_BEAUTIFY_COPY_ID" val="87"/>
</p:tagLst>
</file>

<file path=ppt/tags/tag93.xml><?xml version="1.0" encoding="utf-8"?>
<p:tagLst xmlns:p="http://schemas.openxmlformats.org/presentationml/2006/main">
  <p:tag name="KSO_WM_FULL_TEXT_BEAUTIFY_COPY_ID" val="6"/>
</p:tagLst>
</file>

<file path=ppt/tags/tag930.xml><?xml version="1.0" encoding="utf-8"?>
<p:tagLst xmlns:p="http://schemas.openxmlformats.org/presentationml/2006/main">
  <p:tag name="KSO_WM_FULL_TEXT_BEAUTIFY_COPY_ID" val="88"/>
</p:tagLst>
</file>

<file path=ppt/tags/tag931.xml><?xml version="1.0" encoding="utf-8"?>
<p:tagLst xmlns:p="http://schemas.openxmlformats.org/presentationml/2006/main">
  <p:tag name="KSO_WM_FULL_TEXT_BEAUTIFY_COPY_ID" val="89"/>
</p:tagLst>
</file>

<file path=ppt/tags/tag932.xml><?xml version="1.0" encoding="utf-8"?>
<p:tagLst xmlns:p="http://schemas.openxmlformats.org/presentationml/2006/main">
  <p:tag name="KSO_WM_FULL_TEXT_BEAUTIFY_COPY_ID" val="90"/>
</p:tagLst>
</file>

<file path=ppt/tags/tag933.xml><?xml version="1.0" encoding="utf-8"?>
<p:tagLst xmlns:p="http://schemas.openxmlformats.org/presentationml/2006/main">
  <p:tag name="KSO_WM_FULL_TEXT_BEAUTIFY_COPY_ID" val="91"/>
</p:tagLst>
</file>

<file path=ppt/tags/tag934.xml><?xml version="1.0" encoding="utf-8"?>
<p:tagLst xmlns:p="http://schemas.openxmlformats.org/presentationml/2006/main">
  <p:tag name="KSO_WM_FULL_TEXT_BEAUTIFY_COPY_ID" val="92"/>
</p:tagLst>
</file>

<file path=ppt/tags/tag935.xml><?xml version="1.0" encoding="utf-8"?>
<p:tagLst xmlns:p="http://schemas.openxmlformats.org/presentationml/2006/main">
  <p:tag name="KSO_WM_FULL_TEXT_BEAUTIFY_COPY_ID" val="93"/>
</p:tagLst>
</file>

<file path=ppt/tags/tag936.xml><?xml version="1.0" encoding="utf-8"?>
<p:tagLst xmlns:p="http://schemas.openxmlformats.org/presentationml/2006/main">
  <p:tag name="KSO_WM_FULL_TEXT_BEAUTIFY_COPY_ID" val="94"/>
</p:tagLst>
</file>

<file path=ppt/tags/tag937.xml><?xml version="1.0" encoding="utf-8"?>
<p:tagLst xmlns:p="http://schemas.openxmlformats.org/presentationml/2006/main">
  <p:tag name="KSO_WM_FULL_TEXT_BEAUTIFY_COPY_ID" val="95"/>
</p:tagLst>
</file>

<file path=ppt/tags/tag938.xml><?xml version="1.0" encoding="utf-8"?>
<p:tagLst xmlns:p="http://schemas.openxmlformats.org/presentationml/2006/main">
  <p:tag name="KSO_WM_FULL_TEXT_BEAUTIFY_COPY_ID" val="96"/>
</p:tagLst>
</file>

<file path=ppt/tags/tag939.xml><?xml version="1.0" encoding="utf-8"?>
<p:tagLst xmlns:p="http://schemas.openxmlformats.org/presentationml/2006/main">
  <p:tag name="KSO_WM_FULL_TEXT_BEAUTIFY_COPY_ID" val="97"/>
</p:tagLst>
</file>

<file path=ppt/tags/tag94.xml><?xml version="1.0" encoding="utf-8"?>
<p:tagLst xmlns:p="http://schemas.openxmlformats.org/presentationml/2006/main">
  <p:tag name="PA" val="v4.1.3"/>
</p:tagLst>
</file>

<file path=ppt/tags/tag940.xml><?xml version="1.0" encoding="utf-8"?>
<p:tagLst xmlns:p="http://schemas.openxmlformats.org/presentationml/2006/main">
  <p:tag name="KSO_WM_FULL_TEXT_BEAUTIFY_COPY_ID" val="99"/>
</p:tagLst>
</file>

<file path=ppt/tags/tag941.xml><?xml version="1.0" encoding="utf-8"?>
<p:tagLst xmlns:p="http://schemas.openxmlformats.org/presentationml/2006/main">
  <p:tag name="KSO_WM_FULL_TEXT_BEAUTIFY_COPY_ID" val="100"/>
</p:tagLst>
</file>

<file path=ppt/tags/tag942.xml><?xml version="1.0" encoding="utf-8"?>
<p:tagLst xmlns:p="http://schemas.openxmlformats.org/presentationml/2006/main">
  <p:tag name="KSO_WM_FULL_TEXT_BEAUTIFY_COPY_ID" val="101"/>
</p:tagLst>
</file>

<file path=ppt/tags/tag943.xml><?xml version="1.0" encoding="utf-8"?>
<p:tagLst xmlns:p="http://schemas.openxmlformats.org/presentationml/2006/main">
  <p:tag name="KSO_WM_FULL_TEXT_BEAUTIFY_COPY_ID" val="103"/>
</p:tagLst>
</file>

<file path=ppt/tags/tag944.xml><?xml version="1.0" encoding="utf-8"?>
<p:tagLst xmlns:p="http://schemas.openxmlformats.org/presentationml/2006/main">
  <p:tag name="KSO_WM_FULL_TEXT_BEAUTIFY_COPY_ID" val="104"/>
</p:tagLst>
</file>

<file path=ppt/tags/tag945.xml><?xml version="1.0" encoding="utf-8"?>
<p:tagLst xmlns:p="http://schemas.openxmlformats.org/presentationml/2006/main">
  <p:tag name="KSO_WM_FULL_TEXT_BEAUTIFY_COPY_ID" val="105"/>
</p:tagLst>
</file>

<file path=ppt/tags/tag946.xml><?xml version="1.0" encoding="utf-8"?>
<p:tagLst xmlns:p="http://schemas.openxmlformats.org/presentationml/2006/main">
  <p:tag name="KSO_WM_FULL_TEXT_BEAUTIFY_COPY_ID" val="106"/>
</p:tagLst>
</file>

<file path=ppt/tags/tag947.xml><?xml version="1.0" encoding="utf-8"?>
<p:tagLst xmlns:p="http://schemas.openxmlformats.org/presentationml/2006/main">
  <p:tag name="KSO_WM_FULL_TEXT_BEAUTIFY_COPY_ID" val="107"/>
</p:tagLst>
</file>

<file path=ppt/tags/tag948.xml><?xml version="1.0" encoding="utf-8"?>
<p:tagLst xmlns:p="http://schemas.openxmlformats.org/presentationml/2006/main">
  <p:tag name="KSO_WM_FULL_TEXT_BEAUTIFY_COPY_ID" val="108"/>
</p:tagLst>
</file>

<file path=ppt/tags/tag949.xml><?xml version="1.0" encoding="utf-8"?>
<p:tagLst xmlns:p="http://schemas.openxmlformats.org/presentationml/2006/main">
  <p:tag name="KSO_WM_FULL_TEXT_BEAUTIFY_COPY_ID" val="109"/>
</p:tagLst>
</file>

<file path=ppt/tags/tag95.xml><?xml version="1.0" encoding="utf-8"?>
<p:tagLst xmlns:p="http://schemas.openxmlformats.org/presentationml/2006/main">
  <p:tag name="KSO_WM_FULL_TEXT_BEAUTIFY_COPY_ID" val="55"/>
</p:tagLst>
</file>

<file path=ppt/tags/tag950.xml><?xml version="1.0" encoding="utf-8"?>
<p:tagLst xmlns:p="http://schemas.openxmlformats.org/presentationml/2006/main">
  <p:tag name="KSO_WM_FULL_TEXT_BEAUTIFY_COPY_ID" val="110"/>
</p:tagLst>
</file>

<file path=ppt/tags/tag951.xml><?xml version="1.0" encoding="utf-8"?>
<p:tagLst xmlns:p="http://schemas.openxmlformats.org/presentationml/2006/main">
  <p:tag name="KSO_WM_FULL_TEXT_BEAUTIFY_COPY_ID" val="111"/>
</p:tagLst>
</file>

<file path=ppt/tags/tag952.xml><?xml version="1.0" encoding="utf-8"?>
<p:tagLst xmlns:p="http://schemas.openxmlformats.org/presentationml/2006/main">
  <p:tag name="KSO_WM_FULL_TEXT_BEAUTIFY_COPY_ID" val="112"/>
</p:tagLst>
</file>

<file path=ppt/tags/tag953.xml><?xml version="1.0" encoding="utf-8"?>
<p:tagLst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763AE6B7-8D96-4F0E-9CEC-9C16F2C1B1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十三批\542121"/>
  <p:tag name="ISPRING_FIRST_PUBLISH" val="1"/>
</p:tagLst>
</file>

<file path=ppt/tags/tag96.xml><?xml version="1.0" encoding="utf-8"?>
<p:tagLst xmlns:p="http://schemas.openxmlformats.org/presentationml/2006/main">
  <p:tag name="KSO_WM_FULL_TEXT_BEAUTIFY_COPY_ID" val="37"/>
</p:tagLst>
</file>

<file path=ppt/tags/tag97.xml><?xml version="1.0" encoding="utf-8"?>
<p:tagLst xmlns:p="http://schemas.openxmlformats.org/presentationml/2006/main">
  <p:tag name="KSO_WM_FULL_TEXT_BEAUTIFY_COPY_ID" val="39"/>
</p:tagLst>
</file>

<file path=ppt/tags/tag98.xml><?xml version="1.0" encoding="utf-8"?>
<p:tagLst xmlns:p="http://schemas.openxmlformats.org/presentationml/2006/main">
  <p:tag name="KSO_WM_FULL_TEXT_BEAUTIFY_COPY_ID" val="40"/>
</p:tagLst>
</file>

<file path=ppt/tags/tag99.xml><?xml version="1.0" encoding="utf-8"?>
<p:tagLst xmlns:p="http://schemas.openxmlformats.org/presentationml/2006/main">
  <p:tag name="KSO_WM_FULL_TEXT_BEAUTIFY_COPY_ID" val="41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z1prbn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WPS 演示</Application>
  <PresentationFormat>全屏显示(16:9)</PresentationFormat>
  <Paragraphs>181</Paragraphs>
  <Slides>23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Arial Unicode MS</vt:lpstr>
      <vt:lpstr>等线</vt:lpstr>
      <vt:lpstr>Calibri</vt:lpstr>
      <vt:lpstr>汉仪旗黑-85S</vt:lpstr>
      <vt:lpstr>黑体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</dc:title>
  <dc:creator>第一PPT</dc:creator>
  <cp:keywords>www.1ppt.com</cp:keywords>
  <dc:description>www.1ppt.com</dc:description>
  <cp:lastModifiedBy>WPS_1609773491</cp:lastModifiedBy>
  <cp:revision>224</cp:revision>
  <dcterms:created xsi:type="dcterms:W3CDTF">2017-12-18T07:40:00Z</dcterms:created>
  <dcterms:modified xsi:type="dcterms:W3CDTF">2021-03-04T06:51:49Z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