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  <p:sldMasterId id="2147483652" r:id="rId3"/>
  </p:sldMasterIdLst>
  <p:notesMasterIdLst>
    <p:notesMasterId r:id="rId5"/>
  </p:notesMasterIdLst>
  <p:handoutMasterIdLst>
    <p:handoutMasterId r:id="rId42"/>
  </p:handoutMasterIdLst>
  <p:sldIdLst>
    <p:sldId id="434" r:id="rId4"/>
    <p:sldId id="265" r:id="rId6"/>
    <p:sldId id="600" r:id="rId7"/>
    <p:sldId id="444" r:id="rId8"/>
    <p:sldId id="336" r:id="rId9"/>
    <p:sldId id="601" r:id="rId10"/>
    <p:sldId id="602" r:id="rId11"/>
    <p:sldId id="451" r:id="rId12"/>
    <p:sldId id="339" r:id="rId13"/>
    <p:sldId id="523" r:id="rId14"/>
    <p:sldId id="427" r:id="rId15"/>
    <p:sldId id="524" r:id="rId16"/>
    <p:sldId id="603" r:id="rId17"/>
    <p:sldId id="604" r:id="rId18"/>
    <p:sldId id="605" r:id="rId19"/>
    <p:sldId id="606" r:id="rId20"/>
    <p:sldId id="607" r:id="rId21"/>
    <p:sldId id="608" r:id="rId22"/>
    <p:sldId id="609" r:id="rId23"/>
    <p:sldId id="610" r:id="rId24"/>
    <p:sldId id="611" r:id="rId25"/>
    <p:sldId id="452" r:id="rId26"/>
    <p:sldId id="577" r:id="rId27"/>
    <p:sldId id="578" r:id="rId28"/>
    <p:sldId id="612" r:id="rId29"/>
    <p:sldId id="613" r:id="rId30"/>
    <p:sldId id="614" r:id="rId31"/>
    <p:sldId id="615" r:id="rId32"/>
    <p:sldId id="616" r:id="rId33"/>
    <p:sldId id="617" r:id="rId34"/>
    <p:sldId id="618" r:id="rId35"/>
    <p:sldId id="525" r:id="rId36"/>
    <p:sldId id="358" r:id="rId37"/>
    <p:sldId id="619" r:id="rId38"/>
    <p:sldId id="620" r:id="rId39"/>
    <p:sldId id="598" r:id="rId40"/>
    <p:sldId id="435" r:id="rId41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46"/>
    </p:embeddedFont>
    <p:embeddedFont>
      <p:font typeface="Calibri" panose="020F0502020204030204" charset="0"/>
      <p:regular r:id="rId47"/>
      <p:bold r:id="rId48"/>
      <p:italic r:id="rId49"/>
      <p:boldItalic r:id="rId50"/>
    </p:embeddedFont>
  </p:embeddedFontLst>
  <p:custDataLst>
    <p:tags r:id="rId5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3e2f1566-6568-4f16-968f-2380abe1cd36}">
          <p14:sldIdLst>
            <p14:sldId id="434"/>
            <p14:sldId id="444"/>
            <p14:sldId id="336"/>
            <p14:sldId id="601"/>
            <p14:sldId id="602"/>
            <p14:sldId id="451"/>
            <p14:sldId id="523"/>
            <p14:sldId id="427"/>
            <p14:sldId id="524"/>
            <p14:sldId id="603"/>
            <p14:sldId id="604"/>
            <p14:sldId id="605"/>
            <p14:sldId id="525"/>
            <p14:sldId id="358"/>
            <p14:sldId id="619"/>
            <p14:sldId id="620"/>
            <p14:sldId id="265"/>
            <p14:sldId id="600"/>
            <p14:sldId id="339"/>
            <p14:sldId id="606"/>
            <p14:sldId id="607"/>
            <p14:sldId id="608"/>
            <p14:sldId id="609"/>
            <p14:sldId id="452"/>
            <p14:sldId id="578"/>
            <p14:sldId id="613"/>
            <p14:sldId id="614"/>
            <p14:sldId id="615"/>
            <p14:sldId id="616"/>
            <p14:sldId id="617"/>
            <p14:sldId id="618"/>
            <p14:sldId id="577"/>
            <p14:sldId id="612"/>
            <p14:sldId id="598"/>
            <p14:sldId id="435"/>
            <p14:sldId id="610"/>
            <p14:sldId id="61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DDE2"/>
    <a:srgbClr val="D00000"/>
    <a:srgbClr val="1C1C1C"/>
    <a:srgbClr val="000000"/>
    <a:srgbClr val="F59C00"/>
    <a:srgbClr val="ECECEC"/>
    <a:srgbClr val="8A8A8A"/>
    <a:srgbClr val="333333"/>
    <a:srgbClr val="FFFFFF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7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1" Type="http://schemas.openxmlformats.org/officeDocument/2006/relationships/tags" Target="tags/tag1.xml"/><Relationship Id="rId50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49" Type="http://schemas.openxmlformats.org/officeDocument/2006/relationships/font" Target="fonts/font4.fntdata"/><Relationship Id="rId48" Type="http://schemas.openxmlformats.org/officeDocument/2006/relationships/font" Target="fonts/font3.fntdata"/><Relationship Id="rId47" Type="http://schemas.openxmlformats.org/officeDocument/2006/relationships/font" Target="fonts/font2.fntdata"/><Relationship Id="rId46" Type="http://schemas.openxmlformats.org/officeDocument/2006/relationships/font" Target="fonts/font1.fntdata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handoutMaster" Target="handoutMasters/handoutMaster1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A26E1-19B6-4407-B588-8CF9871AF2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EE413-8FCB-4958-82AB-47E92428A3C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2BED1-08C6-4887-AD74-C647948A9F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04EBB-0E67-4A8F-8892-A39B7B2E550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9144000" cy="5013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1386"/>
            <a:ext cx="9144000" cy="520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0" y="4968607"/>
            <a:ext cx="9144000" cy="187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4000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B5417-C02C-49D8-AFCB-BF6CCB9BA7F6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4175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BA110-D10B-4DDC-980A-C1A3CF547C4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组合 86"/>
          <p:cNvGrpSpPr/>
          <p:nvPr/>
        </p:nvGrpSpPr>
        <p:grpSpPr>
          <a:xfrm>
            <a:off x="5482091" y="1400680"/>
            <a:ext cx="2333464" cy="2344409"/>
            <a:chOff x="6128821" y="1388790"/>
            <a:chExt cx="4182530" cy="4202151"/>
          </a:xfrm>
        </p:grpSpPr>
        <p:grpSp>
          <p:nvGrpSpPr>
            <p:cNvPr id="88" name="组合 87"/>
            <p:cNvGrpSpPr/>
            <p:nvPr/>
          </p:nvGrpSpPr>
          <p:grpSpPr>
            <a:xfrm rot="5400000">
              <a:off x="6257512" y="2358097"/>
              <a:ext cx="2006156" cy="2263538"/>
              <a:chOff x="1784572" y="1862891"/>
              <a:chExt cx="2006156" cy="2263538"/>
            </a:xfrm>
          </p:grpSpPr>
          <p:sp>
            <p:nvSpPr>
              <p:cNvPr id="95" name="Freeform 5"/>
              <p:cNvSpPr/>
              <p:nvPr/>
            </p:nvSpPr>
            <p:spPr bwMode="auto">
              <a:xfrm rot="5400000">
                <a:off x="1655881" y="1991582"/>
                <a:ext cx="2263538" cy="200615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rgbClr val="FFFFFF"/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96" name="Freeform 5"/>
              <p:cNvSpPr/>
              <p:nvPr/>
            </p:nvSpPr>
            <p:spPr bwMode="auto">
              <a:xfrm rot="5400000">
                <a:off x="1870075" y="2181420"/>
                <a:ext cx="1835150" cy="1626480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prstDash val="sys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rgbClr val="FFFFFF"/>
                  </a:solidFill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9" name="组合 88"/>
            <p:cNvGrpSpPr/>
            <p:nvPr/>
          </p:nvGrpSpPr>
          <p:grpSpPr>
            <a:xfrm rot="5400000">
              <a:off x="8176504" y="1260099"/>
              <a:ext cx="2006156" cy="2263538"/>
              <a:chOff x="1784572" y="1862891"/>
              <a:chExt cx="2006156" cy="2263538"/>
            </a:xfrm>
          </p:grpSpPr>
          <p:sp>
            <p:nvSpPr>
              <p:cNvPr id="93" name="Freeform 5"/>
              <p:cNvSpPr/>
              <p:nvPr/>
            </p:nvSpPr>
            <p:spPr bwMode="auto">
              <a:xfrm rot="5400000">
                <a:off x="1655881" y="1991582"/>
                <a:ext cx="2263538" cy="200615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rgbClr val="FFFFFF"/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94" name="Freeform 5"/>
              <p:cNvSpPr/>
              <p:nvPr/>
            </p:nvSpPr>
            <p:spPr bwMode="auto">
              <a:xfrm rot="5400000">
                <a:off x="1870075" y="2181420"/>
                <a:ext cx="1835150" cy="1626480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prstDash val="sys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rgbClr val="FFFFFF"/>
                  </a:solidFill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0" name="组合 89"/>
            <p:cNvGrpSpPr/>
            <p:nvPr/>
          </p:nvGrpSpPr>
          <p:grpSpPr>
            <a:xfrm rot="5400000">
              <a:off x="8176504" y="3456094"/>
              <a:ext cx="2006156" cy="2263538"/>
              <a:chOff x="1784572" y="1862891"/>
              <a:chExt cx="2006156" cy="2263538"/>
            </a:xfrm>
          </p:grpSpPr>
          <p:sp>
            <p:nvSpPr>
              <p:cNvPr id="91" name="Freeform 5"/>
              <p:cNvSpPr/>
              <p:nvPr/>
            </p:nvSpPr>
            <p:spPr bwMode="auto">
              <a:xfrm rot="5400000">
                <a:off x="1655881" y="1991582"/>
                <a:ext cx="2263538" cy="200615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rgbClr val="FFFFFF"/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92" name="Freeform 5"/>
              <p:cNvSpPr/>
              <p:nvPr/>
            </p:nvSpPr>
            <p:spPr bwMode="auto">
              <a:xfrm rot="5400000">
                <a:off x="1870075" y="2181420"/>
                <a:ext cx="1835150" cy="1626480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prstDash val="sys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rgbClr val="FFFFFF"/>
                  </a:solidFill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65" name="组合 164"/>
          <p:cNvGrpSpPr/>
          <p:nvPr/>
        </p:nvGrpSpPr>
        <p:grpSpPr>
          <a:xfrm>
            <a:off x="7605118" y="2240750"/>
            <a:ext cx="1538882" cy="667499"/>
            <a:chOff x="7605118" y="2240750"/>
            <a:chExt cx="1538882" cy="667499"/>
          </a:xfrm>
        </p:grpSpPr>
        <p:sp>
          <p:nvSpPr>
            <p:cNvPr id="99" name="Freeform 5"/>
            <p:cNvSpPr/>
            <p:nvPr/>
          </p:nvSpPr>
          <p:spPr bwMode="auto">
            <a:xfrm rot="10800000">
              <a:off x="7605118" y="2240750"/>
              <a:ext cx="753135" cy="667499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cxnSp>
          <p:nvCxnSpPr>
            <p:cNvPr id="100" name="直接连接符 99"/>
            <p:cNvCxnSpPr/>
            <p:nvPr/>
          </p:nvCxnSpPr>
          <p:spPr>
            <a:xfrm>
              <a:off x="8354614" y="2572884"/>
              <a:ext cx="789386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6" name="组合 165"/>
          <p:cNvGrpSpPr/>
          <p:nvPr/>
        </p:nvGrpSpPr>
        <p:grpSpPr>
          <a:xfrm>
            <a:off x="5339406" y="3238420"/>
            <a:ext cx="1282138" cy="1905080"/>
            <a:chOff x="5339406" y="3238420"/>
            <a:chExt cx="1282138" cy="1905080"/>
          </a:xfrm>
        </p:grpSpPr>
        <p:sp>
          <p:nvSpPr>
            <p:cNvPr id="98" name="Freeform 5"/>
            <p:cNvSpPr/>
            <p:nvPr/>
          </p:nvSpPr>
          <p:spPr bwMode="auto">
            <a:xfrm rot="10800000">
              <a:off x="5868409" y="3238420"/>
              <a:ext cx="753135" cy="667499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cxnSp>
          <p:nvCxnSpPr>
            <p:cNvPr id="101" name="直接连接符 100"/>
            <p:cNvCxnSpPr/>
            <p:nvPr/>
          </p:nvCxnSpPr>
          <p:spPr>
            <a:xfrm flipV="1">
              <a:off x="5339406" y="3906667"/>
              <a:ext cx="714086" cy="1236833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组合 163"/>
          <p:cNvGrpSpPr/>
          <p:nvPr/>
        </p:nvGrpSpPr>
        <p:grpSpPr>
          <a:xfrm>
            <a:off x="5330433" y="0"/>
            <a:ext cx="1291111" cy="1907347"/>
            <a:chOff x="5330433" y="0"/>
            <a:chExt cx="1291111" cy="1907347"/>
          </a:xfrm>
        </p:grpSpPr>
        <p:sp>
          <p:nvSpPr>
            <p:cNvPr id="97" name="Freeform 5"/>
            <p:cNvSpPr/>
            <p:nvPr/>
          </p:nvSpPr>
          <p:spPr bwMode="auto">
            <a:xfrm rot="10800000">
              <a:off x="5868409" y="1239848"/>
              <a:ext cx="753135" cy="667499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cxnSp>
          <p:nvCxnSpPr>
            <p:cNvPr id="102" name="直接连接符 101"/>
            <p:cNvCxnSpPr/>
            <p:nvPr/>
          </p:nvCxnSpPr>
          <p:spPr>
            <a:xfrm>
              <a:off x="5330433" y="0"/>
              <a:ext cx="723059" cy="1252375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文本框 21"/>
          <p:cNvSpPr txBox="1"/>
          <p:nvPr/>
        </p:nvSpPr>
        <p:spPr>
          <a:xfrm>
            <a:off x="714203" y="1977674"/>
            <a:ext cx="4625033" cy="1522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300" b="1" spc="75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智慧报价单操作手册</a:t>
            </a:r>
            <a:endParaRPr lang="zh-CN" altLang="en-US" sz="3300" b="1" spc="75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000" b="1" spc="75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zh-CN" altLang="en-US" sz="3000" b="1" spc="75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000" b="1" spc="75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 spc="75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厦门光镊科技有限公司</a:t>
            </a:r>
            <a:endParaRPr lang="zh-CN" altLang="en-US" sz="2400" b="1" spc="75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0" name="组合 109"/>
          <p:cNvGrpSpPr/>
          <p:nvPr/>
        </p:nvGrpSpPr>
        <p:grpSpPr>
          <a:xfrm>
            <a:off x="6129146" y="1471114"/>
            <a:ext cx="240953" cy="204968"/>
            <a:chOff x="6339462" y="3747511"/>
            <a:chExt cx="907547" cy="772010"/>
          </a:xfrm>
          <a:solidFill>
            <a:schemeClr val="accent2"/>
          </a:solidFill>
        </p:grpSpPr>
        <p:sp>
          <p:nvSpPr>
            <p:cNvPr id="111" name="Rectangle 130"/>
            <p:cNvSpPr>
              <a:spLocks noChangeArrowheads="1"/>
            </p:cNvSpPr>
            <p:nvPr/>
          </p:nvSpPr>
          <p:spPr bwMode="auto">
            <a:xfrm>
              <a:off x="6339462" y="4489161"/>
              <a:ext cx="881523" cy="303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2" name="Freeform 131"/>
            <p:cNvSpPr/>
            <p:nvPr/>
          </p:nvSpPr>
          <p:spPr bwMode="auto">
            <a:xfrm>
              <a:off x="6398014" y="4350373"/>
              <a:ext cx="123608" cy="114934"/>
            </a:xfrm>
            <a:custGeom>
              <a:avLst/>
              <a:gdLst>
                <a:gd name="T0" fmla="*/ 43 w 48"/>
                <a:gd name="T1" fmla="*/ 45 h 45"/>
                <a:gd name="T2" fmla="*/ 48 w 48"/>
                <a:gd name="T3" fmla="*/ 39 h 45"/>
                <a:gd name="T4" fmla="*/ 48 w 48"/>
                <a:gd name="T5" fmla="*/ 0 h 45"/>
                <a:gd name="T6" fmla="*/ 0 w 48"/>
                <a:gd name="T7" fmla="*/ 8 h 45"/>
                <a:gd name="T8" fmla="*/ 0 w 48"/>
                <a:gd name="T9" fmla="*/ 39 h 45"/>
                <a:gd name="T10" fmla="*/ 6 w 48"/>
                <a:gd name="T11" fmla="*/ 45 h 45"/>
                <a:gd name="T12" fmla="*/ 43 w 48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5">
                  <a:moveTo>
                    <a:pt x="43" y="45"/>
                  </a:moveTo>
                  <a:cubicBezTo>
                    <a:pt x="46" y="45"/>
                    <a:pt x="48" y="42"/>
                    <a:pt x="48" y="3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9" y="5"/>
                    <a:pt x="12" y="7"/>
                    <a:pt x="0" y="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2"/>
                    <a:pt x="3" y="45"/>
                    <a:pt x="6" y="45"/>
                  </a:cubicBezTo>
                  <a:lnTo>
                    <a:pt x="43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3" name="Freeform 132"/>
            <p:cNvSpPr/>
            <p:nvPr/>
          </p:nvSpPr>
          <p:spPr bwMode="auto">
            <a:xfrm>
              <a:off x="6557403" y="4299411"/>
              <a:ext cx="122524" cy="165896"/>
            </a:xfrm>
            <a:custGeom>
              <a:avLst/>
              <a:gdLst>
                <a:gd name="T0" fmla="*/ 43 w 48"/>
                <a:gd name="T1" fmla="*/ 65 h 65"/>
                <a:gd name="T2" fmla="*/ 48 w 48"/>
                <a:gd name="T3" fmla="*/ 59 h 65"/>
                <a:gd name="T4" fmla="*/ 48 w 48"/>
                <a:gd name="T5" fmla="*/ 0 h 65"/>
                <a:gd name="T6" fmla="*/ 44 w 48"/>
                <a:gd name="T7" fmla="*/ 2 h 65"/>
                <a:gd name="T8" fmla="*/ 0 w 48"/>
                <a:gd name="T9" fmla="*/ 16 h 65"/>
                <a:gd name="T10" fmla="*/ 0 w 48"/>
                <a:gd name="T11" fmla="*/ 59 h 65"/>
                <a:gd name="T12" fmla="*/ 6 w 48"/>
                <a:gd name="T13" fmla="*/ 65 h 65"/>
                <a:gd name="T14" fmla="*/ 43 w 48"/>
                <a:gd name="T1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65">
                  <a:moveTo>
                    <a:pt x="43" y="65"/>
                  </a:moveTo>
                  <a:cubicBezTo>
                    <a:pt x="46" y="65"/>
                    <a:pt x="48" y="62"/>
                    <a:pt x="48" y="5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1"/>
                    <a:pt x="46" y="1"/>
                    <a:pt x="44" y="2"/>
                  </a:cubicBezTo>
                  <a:cubicBezTo>
                    <a:pt x="29" y="8"/>
                    <a:pt x="14" y="13"/>
                    <a:pt x="0" y="16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2"/>
                    <a:pt x="3" y="65"/>
                    <a:pt x="6" y="65"/>
                  </a:cubicBezTo>
                  <a:lnTo>
                    <a:pt x="43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4" name="Freeform 133"/>
            <p:cNvSpPr/>
            <p:nvPr/>
          </p:nvSpPr>
          <p:spPr bwMode="auto">
            <a:xfrm>
              <a:off x="6715709" y="4219174"/>
              <a:ext cx="123608" cy="246133"/>
            </a:xfrm>
            <a:custGeom>
              <a:avLst/>
              <a:gdLst>
                <a:gd name="T0" fmla="*/ 43 w 48"/>
                <a:gd name="T1" fmla="*/ 96 h 96"/>
                <a:gd name="T2" fmla="*/ 48 w 48"/>
                <a:gd name="T3" fmla="*/ 90 h 96"/>
                <a:gd name="T4" fmla="*/ 48 w 48"/>
                <a:gd name="T5" fmla="*/ 0 h 96"/>
                <a:gd name="T6" fmla="*/ 0 w 48"/>
                <a:gd name="T7" fmla="*/ 25 h 96"/>
                <a:gd name="T8" fmla="*/ 0 w 48"/>
                <a:gd name="T9" fmla="*/ 90 h 96"/>
                <a:gd name="T10" fmla="*/ 6 w 48"/>
                <a:gd name="T11" fmla="*/ 96 h 96"/>
                <a:gd name="T12" fmla="*/ 43 w 48"/>
                <a:gd name="T1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96">
                  <a:moveTo>
                    <a:pt x="43" y="96"/>
                  </a:moveTo>
                  <a:cubicBezTo>
                    <a:pt x="46" y="96"/>
                    <a:pt x="48" y="93"/>
                    <a:pt x="48" y="9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3" y="10"/>
                    <a:pt x="17" y="18"/>
                    <a:pt x="0" y="25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3"/>
                    <a:pt x="3" y="96"/>
                    <a:pt x="6" y="96"/>
                  </a:cubicBezTo>
                  <a:lnTo>
                    <a:pt x="43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5" name="Freeform 134"/>
            <p:cNvSpPr/>
            <p:nvPr/>
          </p:nvSpPr>
          <p:spPr bwMode="auto">
            <a:xfrm>
              <a:off x="6875099" y="4100987"/>
              <a:ext cx="123608" cy="364319"/>
            </a:xfrm>
            <a:custGeom>
              <a:avLst/>
              <a:gdLst>
                <a:gd name="T0" fmla="*/ 43 w 48"/>
                <a:gd name="T1" fmla="*/ 142 h 142"/>
                <a:gd name="T2" fmla="*/ 48 w 48"/>
                <a:gd name="T3" fmla="*/ 136 h 142"/>
                <a:gd name="T4" fmla="*/ 48 w 48"/>
                <a:gd name="T5" fmla="*/ 0 h 142"/>
                <a:gd name="T6" fmla="*/ 32 w 48"/>
                <a:gd name="T7" fmla="*/ 14 h 142"/>
                <a:gd name="T8" fmla="*/ 0 w 48"/>
                <a:gd name="T9" fmla="*/ 37 h 142"/>
                <a:gd name="T10" fmla="*/ 0 w 48"/>
                <a:gd name="T11" fmla="*/ 136 h 142"/>
                <a:gd name="T12" fmla="*/ 6 w 48"/>
                <a:gd name="T13" fmla="*/ 142 h 142"/>
                <a:gd name="T14" fmla="*/ 43 w 48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142">
                  <a:moveTo>
                    <a:pt x="43" y="142"/>
                  </a:moveTo>
                  <a:cubicBezTo>
                    <a:pt x="46" y="142"/>
                    <a:pt x="48" y="139"/>
                    <a:pt x="48" y="136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3" y="5"/>
                    <a:pt x="37" y="10"/>
                    <a:pt x="32" y="14"/>
                  </a:cubicBezTo>
                  <a:cubicBezTo>
                    <a:pt x="21" y="23"/>
                    <a:pt x="11" y="30"/>
                    <a:pt x="0" y="37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9"/>
                    <a:pt x="3" y="142"/>
                    <a:pt x="6" y="142"/>
                  </a:cubicBezTo>
                  <a:lnTo>
                    <a:pt x="43" y="1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6" name="Freeform 135"/>
            <p:cNvSpPr/>
            <p:nvPr/>
          </p:nvSpPr>
          <p:spPr bwMode="auto">
            <a:xfrm>
              <a:off x="7034488" y="3927502"/>
              <a:ext cx="122524" cy="537805"/>
            </a:xfrm>
            <a:custGeom>
              <a:avLst/>
              <a:gdLst>
                <a:gd name="T0" fmla="*/ 43 w 48"/>
                <a:gd name="T1" fmla="*/ 210 h 210"/>
                <a:gd name="T2" fmla="*/ 48 w 48"/>
                <a:gd name="T3" fmla="*/ 204 h 210"/>
                <a:gd name="T4" fmla="*/ 48 w 48"/>
                <a:gd name="T5" fmla="*/ 0 h 210"/>
                <a:gd name="T6" fmla="*/ 0 w 48"/>
                <a:gd name="T7" fmla="*/ 56 h 210"/>
                <a:gd name="T8" fmla="*/ 0 w 48"/>
                <a:gd name="T9" fmla="*/ 204 h 210"/>
                <a:gd name="T10" fmla="*/ 6 w 48"/>
                <a:gd name="T11" fmla="*/ 210 h 210"/>
                <a:gd name="T12" fmla="*/ 43 w 48"/>
                <a:gd name="T1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10">
                  <a:moveTo>
                    <a:pt x="43" y="210"/>
                  </a:moveTo>
                  <a:cubicBezTo>
                    <a:pt x="46" y="210"/>
                    <a:pt x="48" y="207"/>
                    <a:pt x="48" y="20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3" y="20"/>
                    <a:pt x="17" y="39"/>
                    <a:pt x="0" y="56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207"/>
                    <a:pt x="3" y="210"/>
                    <a:pt x="6" y="210"/>
                  </a:cubicBezTo>
                  <a:lnTo>
                    <a:pt x="43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7" name="Freeform 136"/>
            <p:cNvSpPr/>
            <p:nvPr/>
          </p:nvSpPr>
          <p:spPr bwMode="auto">
            <a:xfrm>
              <a:off x="6343800" y="3747511"/>
              <a:ext cx="903209" cy="587682"/>
            </a:xfrm>
            <a:custGeom>
              <a:avLst/>
              <a:gdLst>
                <a:gd name="T0" fmla="*/ 350 w 352"/>
                <a:gd name="T1" fmla="*/ 58 h 229"/>
                <a:gd name="T2" fmla="*/ 335 w 352"/>
                <a:gd name="T3" fmla="*/ 8 h 229"/>
                <a:gd name="T4" fmla="*/ 322 w 352"/>
                <a:gd name="T5" fmla="*/ 2 h 229"/>
                <a:gd name="T6" fmla="*/ 273 w 352"/>
                <a:gd name="T7" fmla="*/ 17 h 229"/>
                <a:gd name="T8" fmla="*/ 266 w 352"/>
                <a:gd name="T9" fmla="*/ 30 h 229"/>
                <a:gd name="T10" fmla="*/ 279 w 352"/>
                <a:gd name="T11" fmla="*/ 36 h 229"/>
                <a:gd name="T12" fmla="*/ 304 w 352"/>
                <a:gd name="T13" fmla="*/ 29 h 229"/>
                <a:gd name="T14" fmla="*/ 219 w 352"/>
                <a:gd name="T15" fmla="*/ 121 h 229"/>
                <a:gd name="T16" fmla="*/ 71 w 352"/>
                <a:gd name="T17" fmla="*/ 194 h 229"/>
                <a:gd name="T18" fmla="*/ 0 w 352"/>
                <a:gd name="T19" fmla="*/ 205 h 229"/>
                <a:gd name="T20" fmla="*/ 0 w 352"/>
                <a:gd name="T21" fmla="*/ 205 h 229"/>
                <a:gd name="T22" fmla="*/ 0 w 352"/>
                <a:gd name="T23" fmla="*/ 229 h 229"/>
                <a:gd name="T24" fmla="*/ 0 w 352"/>
                <a:gd name="T25" fmla="*/ 229 h 229"/>
                <a:gd name="T26" fmla="*/ 125 w 352"/>
                <a:gd name="T27" fmla="*/ 202 h 229"/>
                <a:gd name="T28" fmla="*/ 234 w 352"/>
                <a:gd name="T29" fmla="*/ 139 h 229"/>
                <a:gd name="T30" fmla="*/ 324 w 352"/>
                <a:gd name="T31" fmla="*/ 41 h 229"/>
                <a:gd name="T32" fmla="*/ 331 w 352"/>
                <a:gd name="T33" fmla="*/ 64 h 229"/>
                <a:gd name="T34" fmla="*/ 344 w 352"/>
                <a:gd name="T35" fmla="*/ 70 h 229"/>
                <a:gd name="T36" fmla="*/ 350 w 352"/>
                <a:gd name="T37" fmla="*/ 5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2" h="229">
                  <a:moveTo>
                    <a:pt x="350" y="58"/>
                  </a:moveTo>
                  <a:cubicBezTo>
                    <a:pt x="335" y="8"/>
                    <a:pt x="335" y="8"/>
                    <a:pt x="335" y="8"/>
                  </a:cubicBezTo>
                  <a:cubicBezTo>
                    <a:pt x="333" y="3"/>
                    <a:pt x="327" y="0"/>
                    <a:pt x="322" y="2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68" y="19"/>
                    <a:pt x="265" y="25"/>
                    <a:pt x="266" y="30"/>
                  </a:cubicBezTo>
                  <a:cubicBezTo>
                    <a:pt x="268" y="35"/>
                    <a:pt x="274" y="38"/>
                    <a:pt x="279" y="36"/>
                  </a:cubicBezTo>
                  <a:cubicBezTo>
                    <a:pt x="304" y="29"/>
                    <a:pt x="304" y="29"/>
                    <a:pt x="304" y="29"/>
                  </a:cubicBezTo>
                  <a:cubicBezTo>
                    <a:pt x="278" y="67"/>
                    <a:pt x="249" y="97"/>
                    <a:pt x="219" y="121"/>
                  </a:cubicBezTo>
                  <a:cubicBezTo>
                    <a:pt x="166" y="163"/>
                    <a:pt x="112" y="184"/>
                    <a:pt x="71" y="194"/>
                  </a:cubicBezTo>
                  <a:cubicBezTo>
                    <a:pt x="29" y="205"/>
                    <a:pt x="1" y="205"/>
                    <a:pt x="0" y="205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3" y="229"/>
                    <a:pt x="56" y="229"/>
                    <a:pt x="125" y="202"/>
                  </a:cubicBezTo>
                  <a:cubicBezTo>
                    <a:pt x="159" y="189"/>
                    <a:pt x="197" y="169"/>
                    <a:pt x="234" y="139"/>
                  </a:cubicBezTo>
                  <a:cubicBezTo>
                    <a:pt x="265" y="114"/>
                    <a:pt x="296" y="82"/>
                    <a:pt x="324" y="41"/>
                  </a:cubicBezTo>
                  <a:cubicBezTo>
                    <a:pt x="331" y="64"/>
                    <a:pt x="331" y="64"/>
                    <a:pt x="331" y="64"/>
                  </a:cubicBezTo>
                  <a:cubicBezTo>
                    <a:pt x="333" y="69"/>
                    <a:pt x="339" y="72"/>
                    <a:pt x="344" y="70"/>
                  </a:cubicBezTo>
                  <a:cubicBezTo>
                    <a:pt x="349" y="69"/>
                    <a:pt x="352" y="63"/>
                    <a:pt x="350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8" name="Freeform 137"/>
            <p:cNvSpPr/>
            <p:nvPr/>
          </p:nvSpPr>
          <p:spPr bwMode="auto">
            <a:xfrm>
              <a:off x="6375243" y="3837506"/>
              <a:ext cx="217941" cy="353477"/>
            </a:xfrm>
            <a:custGeom>
              <a:avLst/>
              <a:gdLst>
                <a:gd name="T0" fmla="*/ 57 w 85"/>
                <a:gd name="T1" fmla="*/ 104 h 138"/>
                <a:gd name="T2" fmla="*/ 45 w 85"/>
                <a:gd name="T3" fmla="*/ 108 h 138"/>
                <a:gd name="T4" fmla="*/ 30 w 85"/>
                <a:gd name="T5" fmla="*/ 105 h 138"/>
                <a:gd name="T6" fmla="*/ 20 w 85"/>
                <a:gd name="T7" fmla="*/ 100 h 138"/>
                <a:gd name="T8" fmla="*/ 19 w 85"/>
                <a:gd name="T9" fmla="*/ 98 h 138"/>
                <a:gd name="T10" fmla="*/ 19 w 85"/>
                <a:gd name="T11" fmla="*/ 98 h 138"/>
                <a:gd name="T12" fmla="*/ 19 w 85"/>
                <a:gd name="T13" fmla="*/ 98 h 138"/>
                <a:gd name="T14" fmla="*/ 19 w 85"/>
                <a:gd name="T15" fmla="*/ 97 h 138"/>
                <a:gd name="T16" fmla="*/ 13 w 85"/>
                <a:gd name="T17" fmla="*/ 94 h 138"/>
                <a:gd name="T18" fmla="*/ 3 w 85"/>
                <a:gd name="T19" fmla="*/ 101 h 138"/>
                <a:gd name="T20" fmla="*/ 3 w 85"/>
                <a:gd name="T21" fmla="*/ 109 h 138"/>
                <a:gd name="T22" fmla="*/ 33 w 85"/>
                <a:gd name="T23" fmla="*/ 125 h 138"/>
                <a:gd name="T24" fmla="*/ 33 w 85"/>
                <a:gd name="T25" fmla="*/ 135 h 138"/>
                <a:gd name="T26" fmla="*/ 36 w 85"/>
                <a:gd name="T27" fmla="*/ 138 h 138"/>
                <a:gd name="T28" fmla="*/ 46 w 85"/>
                <a:gd name="T29" fmla="*/ 138 h 138"/>
                <a:gd name="T30" fmla="*/ 49 w 85"/>
                <a:gd name="T31" fmla="*/ 135 h 138"/>
                <a:gd name="T32" fmla="*/ 49 w 85"/>
                <a:gd name="T33" fmla="*/ 126 h 138"/>
                <a:gd name="T34" fmla="*/ 72 w 85"/>
                <a:gd name="T35" fmla="*/ 118 h 138"/>
                <a:gd name="T36" fmla="*/ 81 w 85"/>
                <a:gd name="T37" fmla="*/ 86 h 138"/>
                <a:gd name="T38" fmla="*/ 49 w 85"/>
                <a:gd name="T39" fmla="*/ 62 h 138"/>
                <a:gd name="T40" fmla="*/ 47 w 85"/>
                <a:gd name="T41" fmla="*/ 61 h 138"/>
                <a:gd name="T42" fmla="*/ 35 w 85"/>
                <a:gd name="T43" fmla="*/ 56 h 138"/>
                <a:gd name="T44" fmla="*/ 34 w 85"/>
                <a:gd name="T45" fmla="*/ 56 h 138"/>
                <a:gd name="T46" fmla="*/ 25 w 85"/>
                <a:gd name="T47" fmla="*/ 49 h 138"/>
                <a:gd name="T48" fmla="*/ 27 w 85"/>
                <a:gd name="T49" fmla="*/ 36 h 138"/>
                <a:gd name="T50" fmla="*/ 41 w 85"/>
                <a:gd name="T51" fmla="*/ 31 h 138"/>
                <a:gd name="T52" fmla="*/ 51 w 85"/>
                <a:gd name="T53" fmla="*/ 32 h 138"/>
                <a:gd name="T54" fmla="*/ 61 w 85"/>
                <a:gd name="T55" fmla="*/ 39 h 138"/>
                <a:gd name="T56" fmla="*/ 62 w 85"/>
                <a:gd name="T57" fmla="*/ 40 h 138"/>
                <a:gd name="T58" fmla="*/ 62 w 85"/>
                <a:gd name="T59" fmla="*/ 40 h 138"/>
                <a:gd name="T60" fmla="*/ 62 w 85"/>
                <a:gd name="T61" fmla="*/ 41 h 138"/>
                <a:gd name="T62" fmla="*/ 68 w 85"/>
                <a:gd name="T63" fmla="*/ 44 h 138"/>
                <a:gd name="T64" fmla="*/ 78 w 85"/>
                <a:gd name="T65" fmla="*/ 38 h 138"/>
                <a:gd name="T66" fmla="*/ 78 w 85"/>
                <a:gd name="T67" fmla="*/ 29 h 138"/>
                <a:gd name="T68" fmla="*/ 56 w 85"/>
                <a:gd name="T69" fmla="*/ 14 h 138"/>
                <a:gd name="T70" fmla="*/ 49 w 85"/>
                <a:gd name="T71" fmla="*/ 13 h 138"/>
                <a:gd name="T72" fmla="*/ 49 w 85"/>
                <a:gd name="T73" fmla="*/ 3 h 138"/>
                <a:gd name="T74" fmla="*/ 46 w 85"/>
                <a:gd name="T75" fmla="*/ 0 h 138"/>
                <a:gd name="T76" fmla="*/ 36 w 85"/>
                <a:gd name="T77" fmla="*/ 0 h 138"/>
                <a:gd name="T78" fmla="*/ 33 w 85"/>
                <a:gd name="T79" fmla="*/ 3 h 138"/>
                <a:gd name="T80" fmla="*/ 33 w 85"/>
                <a:gd name="T81" fmla="*/ 13 h 138"/>
                <a:gd name="T82" fmla="*/ 12 w 85"/>
                <a:gd name="T83" fmla="*/ 24 h 138"/>
                <a:gd name="T84" fmla="*/ 5 w 85"/>
                <a:gd name="T85" fmla="*/ 56 h 138"/>
                <a:gd name="T86" fmla="*/ 17 w 85"/>
                <a:gd name="T87" fmla="*/ 68 h 138"/>
                <a:gd name="T88" fmla="*/ 47 w 85"/>
                <a:gd name="T89" fmla="*/ 83 h 138"/>
                <a:gd name="T90" fmla="*/ 51 w 85"/>
                <a:gd name="T91" fmla="*/ 85 h 138"/>
                <a:gd name="T92" fmla="*/ 59 w 85"/>
                <a:gd name="T93" fmla="*/ 92 h 138"/>
                <a:gd name="T94" fmla="*/ 57 w 85"/>
                <a:gd name="T95" fmla="*/ 10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5" h="138">
                  <a:moveTo>
                    <a:pt x="57" y="104"/>
                  </a:moveTo>
                  <a:cubicBezTo>
                    <a:pt x="54" y="107"/>
                    <a:pt x="50" y="108"/>
                    <a:pt x="45" y="108"/>
                  </a:cubicBezTo>
                  <a:cubicBezTo>
                    <a:pt x="40" y="108"/>
                    <a:pt x="35" y="107"/>
                    <a:pt x="30" y="105"/>
                  </a:cubicBezTo>
                  <a:cubicBezTo>
                    <a:pt x="27" y="104"/>
                    <a:pt x="23" y="102"/>
                    <a:pt x="20" y="100"/>
                  </a:cubicBezTo>
                  <a:cubicBezTo>
                    <a:pt x="20" y="99"/>
                    <a:pt x="20" y="99"/>
                    <a:pt x="19" y="98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7" y="95"/>
                    <a:pt x="15" y="94"/>
                    <a:pt x="13" y="94"/>
                  </a:cubicBezTo>
                  <a:cubicBezTo>
                    <a:pt x="9" y="94"/>
                    <a:pt x="5" y="97"/>
                    <a:pt x="3" y="101"/>
                  </a:cubicBezTo>
                  <a:cubicBezTo>
                    <a:pt x="1" y="104"/>
                    <a:pt x="1" y="107"/>
                    <a:pt x="3" y="109"/>
                  </a:cubicBezTo>
                  <a:cubicBezTo>
                    <a:pt x="8" y="118"/>
                    <a:pt x="21" y="123"/>
                    <a:pt x="33" y="125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33" y="137"/>
                    <a:pt x="35" y="138"/>
                    <a:pt x="36" y="138"/>
                  </a:cubicBezTo>
                  <a:cubicBezTo>
                    <a:pt x="46" y="138"/>
                    <a:pt x="46" y="138"/>
                    <a:pt x="46" y="138"/>
                  </a:cubicBezTo>
                  <a:cubicBezTo>
                    <a:pt x="47" y="138"/>
                    <a:pt x="49" y="137"/>
                    <a:pt x="49" y="135"/>
                  </a:cubicBezTo>
                  <a:cubicBezTo>
                    <a:pt x="49" y="126"/>
                    <a:pt x="49" y="126"/>
                    <a:pt x="49" y="126"/>
                  </a:cubicBezTo>
                  <a:cubicBezTo>
                    <a:pt x="59" y="125"/>
                    <a:pt x="67" y="122"/>
                    <a:pt x="72" y="118"/>
                  </a:cubicBezTo>
                  <a:cubicBezTo>
                    <a:pt x="81" y="109"/>
                    <a:pt x="85" y="97"/>
                    <a:pt x="81" y="86"/>
                  </a:cubicBezTo>
                  <a:cubicBezTo>
                    <a:pt x="77" y="74"/>
                    <a:pt x="61" y="67"/>
                    <a:pt x="49" y="62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3" y="59"/>
                    <a:pt x="37" y="57"/>
                    <a:pt x="35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0" y="54"/>
                    <a:pt x="27" y="52"/>
                    <a:pt x="25" y="49"/>
                  </a:cubicBezTo>
                  <a:cubicBezTo>
                    <a:pt x="23" y="45"/>
                    <a:pt x="23" y="39"/>
                    <a:pt x="27" y="36"/>
                  </a:cubicBezTo>
                  <a:cubicBezTo>
                    <a:pt x="32" y="32"/>
                    <a:pt x="37" y="31"/>
                    <a:pt x="41" y="31"/>
                  </a:cubicBezTo>
                  <a:cubicBezTo>
                    <a:pt x="44" y="31"/>
                    <a:pt x="48" y="31"/>
                    <a:pt x="51" y="32"/>
                  </a:cubicBezTo>
                  <a:cubicBezTo>
                    <a:pt x="54" y="33"/>
                    <a:pt x="58" y="36"/>
                    <a:pt x="61" y="39"/>
                  </a:cubicBezTo>
                  <a:cubicBezTo>
                    <a:pt x="61" y="39"/>
                    <a:pt x="61" y="39"/>
                    <a:pt x="62" y="40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4" y="43"/>
                    <a:pt x="66" y="44"/>
                    <a:pt x="68" y="44"/>
                  </a:cubicBezTo>
                  <a:cubicBezTo>
                    <a:pt x="72" y="44"/>
                    <a:pt x="76" y="41"/>
                    <a:pt x="78" y="38"/>
                  </a:cubicBezTo>
                  <a:cubicBezTo>
                    <a:pt x="80" y="35"/>
                    <a:pt x="80" y="32"/>
                    <a:pt x="78" y="29"/>
                  </a:cubicBezTo>
                  <a:cubicBezTo>
                    <a:pt x="74" y="22"/>
                    <a:pt x="64" y="17"/>
                    <a:pt x="56" y="14"/>
                  </a:cubicBezTo>
                  <a:cubicBezTo>
                    <a:pt x="54" y="14"/>
                    <a:pt x="51" y="13"/>
                    <a:pt x="49" y="1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1"/>
                    <a:pt x="47" y="0"/>
                    <a:pt x="4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3" y="1"/>
                    <a:pt x="33" y="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25" y="15"/>
                    <a:pt x="17" y="18"/>
                    <a:pt x="12" y="24"/>
                  </a:cubicBezTo>
                  <a:cubicBezTo>
                    <a:pt x="3" y="32"/>
                    <a:pt x="0" y="45"/>
                    <a:pt x="5" y="56"/>
                  </a:cubicBezTo>
                  <a:cubicBezTo>
                    <a:pt x="8" y="62"/>
                    <a:pt x="12" y="66"/>
                    <a:pt x="17" y="68"/>
                  </a:cubicBezTo>
                  <a:cubicBezTo>
                    <a:pt x="20" y="70"/>
                    <a:pt x="38" y="79"/>
                    <a:pt x="47" y="83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55" y="87"/>
                    <a:pt x="58" y="89"/>
                    <a:pt x="59" y="92"/>
                  </a:cubicBezTo>
                  <a:cubicBezTo>
                    <a:pt x="61" y="96"/>
                    <a:pt x="60" y="102"/>
                    <a:pt x="57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6131132" y="3469397"/>
            <a:ext cx="238361" cy="205544"/>
            <a:chOff x="3548515" y="964154"/>
            <a:chExt cx="897787" cy="774179"/>
          </a:xfrm>
          <a:solidFill>
            <a:schemeClr val="accent2"/>
          </a:solidFill>
        </p:grpSpPr>
        <p:sp>
          <p:nvSpPr>
            <p:cNvPr id="120" name="Freeform 222"/>
            <p:cNvSpPr/>
            <p:nvPr/>
          </p:nvSpPr>
          <p:spPr bwMode="auto">
            <a:xfrm>
              <a:off x="3548515" y="964154"/>
              <a:ext cx="897787" cy="774179"/>
            </a:xfrm>
            <a:custGeom>
              <a:avLst/>
              <a:gdLst>
                <a:gd name="T0" fmla="*/ 28 w 828"/>
                <a:gd name="T1" fmla="*/ 686 h 714"/>
                <a:gd name="T2" fmla="*/ 28 w 828"/>
                <a:gd name="T3" fmla="*/ 605 h 714"/>
                <a:gd name="T4" fmla="*/ 66 w 828"/>
                <a:gd name="T5" fmla="*/ 605 h 714"/>
                <a:gd name="T6" fmla="*/ 66 w 828"/>
                <a:gd name="T7" fmla="*/ 577 h 714"/>
                <a:gd name="T8" fmla="*/ 28 w 828"/>
                <a:gd name="T9" fmla="*/ 577 h 714"/>
                <a:gd name="T10" fmla="*/ 28 w 828"/>
                <a:gd name="T11" fmla="*/ 435 h 714"/>
                <a:gd name="T12" fmla="*/ 66 w 828"/>
                <a:gd name="T13" fmla="*/ 435 h 714"/>
                <a:gd name="T14" fmla="*/ 66 w 828"/>
                <a:gd name="T15" fmla="*/ 407 h 714"/>
                <a:gd name="T16" fmla="*/ 28 w 828"/>
                <a:gd name="T17" fmla="*/ 407 h 714"/>
                <a:gd name="T18" fmla="*/ 28 w 828"/>
                <a:gd name="T19" fmla="*/ 265 h 714"/>
                <a:gd name="T20" fmla="*/ 66 w 828"/>
                <a:gd name="T21" fmla="*/ 265 h 714"/>
                <a:gd name="T22" fmla="*/ 66 w 828"/>
                <a:gd name="T23" fmla="*/ 236 h 714"/>
                <a:gd name="T24" fmla="*/ 28 w 828"/>
                <a:gd name="T25" fmla="*/ 236 h 714"/>
                <a:gd name="T26" fmla="*/ 28 w 828"/>
                <a:gd name="T27" fmla="*/ 94 h 714"/>
                <a:gd name="T28" fmla="*/ 66 w 828"/>
                <a:gd name="T29" fmla="*/ 94 h 714"/>
                <a:gd name="T30" fmla="*/ 66 w 828"/>
                <a:gd name="T31" fmla="*/ 66 h 714"/>
                <a:gd name="T32" fmla="*/ 28 w 828"/>
                <a:gd name="T33" fmla="*/ 66 h 714"/>
                <a:gd name="T34" fmla="*/ 28 w 828"/>
                <a:gd name="T35" fmla="*/ 0 h 714"/>
                <a:gd name="T36" fmla="*/ 0 w 828"/>
                <a:gd name="T37" fmla="*/ 0 h 714"/>
                <a:gd name="T38" fmla="*/ 0 w 828"/>
                <a:gd name="T39" fmla="*/ 714 h 714"/>
                <a:gd name="T40" fmla="*/ 828 w 828"/>
                <a:gd name="T41" fmla="*/ 714 h 714"/>
                <a:gd name="T42" fmla="*/ 828 w 828"/>
                <a:gd name="T43" fmla="*/ 686 h 714"/>
                <a:gd name="T44" fmla="*/ 28 w 828"/>
                <a:gd name="T45" fmla="*/ 686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28" h="714">
                  <a:moveTo>
                    <a:pt x="28" y="686"/>
                  </a:moveTo>
                  <a:lnTo>
                    <a:pt x="28" y="605"/>
                  </a:lnTo>
                  <a:lnTo>
                    <a:pt x="66" y="605"/>
                  </a:lnTo>
                  <a:lnTo>
                    <a:pt x="66" y="577"/>
                  </a:lnTo>
                  <a:lnTo>
                    <a:pt x="28" y="577"/>
                  </a:lnTo>
                  <a:lnTo>
                    <a:pt x="28" y="435"/>
                  </a:lnTo>
                  <a:lnTo>
                    <a:pt x="66" y="435"/>
                  </a:lnTo>
                  <a:lnTo>
                    <a:pt x="66" y="407"/>
                  </a:lnTo>
                  <a:lnTo>
                    <a:pt x="28" y="407"/>
                  </a:lnTo>
                  <a:lnTo>
                    <a:pt x="28" y="265"/>
                  </a:lnTo>
                  <a:lnTo>
                    <a:pt x="66" y="265"/>
                  </a:lnTo>
                  <a:lnTo>
                    <a:pt x="66" y="236"/>
                  </a:lnTo>
                  <a:lnTo>
                    <a:pt x="28" y="236"/>
                  </a:lnTo>
                  <a:lnTo>
                    <a:pt x="28" y="94"/>
                  </a:lnTo>
                  <a:lnTo>
                    <a:pt x="66" y="94"/>
                  </a:lnTo>
                  <a:lnTo>
                    <a:pt x="66" y="66"/>
                  </a:lnTo>
                  <a:lnTo>
                    <a:pt x="28" y="6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714"/>
                  </a:lnTo>
                  <a:lnTo>
                    <a:pt x="828" y="714"/>
                  </a:lnTo>
                  <a:lnTo>
                    <a:pt x="828" y="686"/>
                  </a:lnTo>
                  <a:lnTo>
                    <a:pt x="28" y="6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1" name="Freeform 223"/>
            <p:cNvSpPr/>
            <p:nvPr/>
          </p:nvSpPr>
          <p:spPr bwMode="auto">
            <a:xfrm>
              <a:off x="3681882" y="1381603"/>
              <a:ext cx="125777" cy="303599"/>
            </a:xfrm>
            <a:custGeom>
              <a:avLst/>
              <a:gdLst>
                <a:gd name="T0" fmla="*/ 6 w 49"/>
                <a:gd name="T1" fmla="*/ 118 h 118"/>
                <a:gd name="T2" fmla="*/ 43 w 49"/>
                <a:gd name="T3" fmla="*/ 118 h 118"/>
                <a:gd name="T4" fmla="*/ 49 w 49"/>
                <a:gd name="T5" fmla="*/ 112 h 118"/>
                <a:gd name="T6" fmla="*/ 49 w 49"/>
                <a:gd name="T7" fmla="*/ 6 h 118"/>
                <a:gd name="T8" fmla="*/ 43 w 49"/>
                <a:gd name="T9" fmla="*/ 0 h 118"/>
                <a:gd name="T10" fmla="*/ 6 w 49"/>
                <a:gd name="T11" fmla="*/ 0 h 118"/>
                <a:gd name="T12" fmla="*/ 0 w 49"/>
                <a:gd name="T13" fmla="*/ 6 h 118"/>
                <a:gd name="T14" fmla="*/ 0 w 49"/>
                <a:gd name="T15" fmla="*/ 112 h 118"/>
                <a:gd name="T16" fmla="*/ 6 w 49"/>
                <a:gd name="T17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18">
                  <a:moveTo>
                    <a:pt x="6" y="118"/>
                  </a:moveTo>
                  <a:cubicBezTo>
                    <a:pt x="43" y="118"/>
                    <a:pt x="43" y="118"/>
                    <a:pt x="43" y="118"/>
                  </a:cubicBezTo>
                  <a:cubicBezTo>
                    <a:pt x="46" y="118"/>
                    <a:pt x="49" y="115"/>
                    <a:pt x="49" y="112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3"/>
                    <a:pt x="46" y="0"/>
                    <a:pt x="4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5"/>
                    <a:pt x="3" y="118"/>
                    <a:pt x="6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2" name="Freeform 224"/>
            <p:cNvSpPr/>
            <p:nvPr/>
          </p:nvSpPr>
          <p:spPr bwMode="auto">
            <a:xfrm>
              <a:off x="3879222" y="1274259"/>
              <a:ext cx="123608" cy="410944"/>
            </a:xfrm>
            <a:custGeom>
              <a:avLst/>
              <a:gdLst>
                <a:gd name="T0" fmla="*/ 5 w 48"/>
                <a:gd name="T1" fmla="*/ 160 h 160"/>
                <a:gd name="T2" fmla="*/ 43 w 48"/>
                <a:gd name="T3" fmla="*/ 160 h 160"/>
                <a:gd name="T4" fmla="*/ 48 w 48"/>
                <a:gd name="T5" fmla="*/ 154 h 160"/>
                <a:gd name="T6" fmla="*/ 48 w 48"/>
                <a:gd name="T7" fmla="*/ 6 h 160"/>
                <a:gd name="T8" fmla="*/ 43 w 48"/>
                <a:gd name="T9" fmla="*/ 0 h 160"/>
                <a:gd name="T10" fmla="*/ 5 w 48"/>
                <a:gd name="T11" fmla="*/ 0 h 160"/>
                <a:gd name="T12" fmla="*/ 0 w 48"/>
                <a:gd name="T13" fmla="*/ 6 h 160"/>
                <a:gd name="T14" fmla="*/ 0 w 48"/>
                <a:gd name="T15" fmla="*/ 154 h 160"/>
                <a:gd name="T16" fmla="*/ 5 w 48"/>
                <a:gd name="T17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60">
                  <a:moveTo>
                    <a:pt x="5" y="160"/>
                  </a:moveTo>
                  <a:cubicBezTo>
                    <a:pt x="43" y="160"/>
                    <a:pt x="43" y="160"/>
                    <a:pt x="43" y="160"/>
                  </a:cubicBezTo>
                  <a:cubicBezTo>
                    <a:pt x="46" y="160"/>
                    <a:pt x="48" y="157"/>
                    <a:pt x="48" y="154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2"/>
                    <a:pt x="46" y="0"/>
                    <a:pt x="4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6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7"/>
                    <a:pt x="2" y="160"/>
                    <a:pt x="5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3" name="Freeform 225"/>
            <p:cNvSpPr/>
            <p:nvPr/>
          </p:nvSpPr>
          <p:spPr bwMode="auto">
            <a:xfrm>
              <a:off x="4074393" y="1166915"/>
              <a:ext cx="125777" cy="518288"/>
            </a:xfrm>
            <a:custGeom>
              <a:avLst/>
              <a:gdLst>
                <a:gd name="T0" fmla="*/ 6 w 49"/>
                <a:gd name="T1" fmla="*/ 202 h 202"/>
                <a:gd name="T2" fmla="*/ 43 w 49"/>
                <a:gd name="T3" fmla="*/ 202 h 202"/>
                <a:gd name="T4" fmla="*/ 49 w 49"/>
                <a:gd name="T5" fmla="*/ 196 h 202"/>
                <a:gd name="T6" fmla="*/ 49 w 49"/>
                <a:gd name="T7" fmla="*/ 5 h 202"/>
                <a:gd name="T8" fmla="*/ 43 w 49"/>
                <a:gd name="T9" fmla="*/ 0 h 202"/>
                <a:gd name="T10" fmla="*/ 6 w 49"/>
                <a:gd name="T11" fmla="*/ 0 h 202"/>
                <a:gd name="T12" fmla="*/ 0 w 49"/>
                <a:gd name="T13" fmla="*/ 5 h 202"/>
                <a:gd name="T14" fmla="*/ 0 w 49"/>
                <a:gd name="T15" fmla="*/ 196 h 202"/>
                <a:gd name="T16" fmla="*/ 6 w 49"/>
                <a:gd name="T17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202">
                  <a:moveTo>
                    <a:pt x="6" y="202"/>
                  </a:moveTo>
                  <a:cubicBezTo>
                    <a:pt x="43" y="202"/>
                    <a:pt x="43" y="202"/>
                    <a:pt x="43" y="202"/>
                  </a:cubicBezTo>
                  <a:cubicBezTo>
                    <a:pt x="46" y="202"/>
                    <a:pt x="49" y="199"/>
                    <a:pt x="49" y="196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2"/>
                    <a:pt x="46" y="0"/>
                    <a:pt x="4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9"/>
                    <a:pt x="3" y="202"/>
                    <a:pt x="6" y="2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4" name="Freeform 226"/>
            <p:cNvSpPr/>
            <p:nvPr/>
          </p:nvSpPr>
          <p:spPr bwMode="auto">
            <a:xfrm>
              <a:off x="4271732" y="1058486"/>
              <a:ext cx="125777" cy="626716"/>
            </a:xfrm>
            <a:custGeom>
              <a:avLst/>
              <a:gdLst>
                <a:gd name="T0" fmla="*/ 6 w 49"/>
                <a:gd name="T1" fmla="*/ 244 h 244"/>
                <a:gd name="T2" fmla="*/ 43 w 49"/>
                <a:gd name="T3" fmla="*/ 244 h 244"/>
                <a:gd name="T4" fmla="*/ 49 w 49"/>
                <a:gd name="T5" fmla="*/ 238 h 244"/>
                <a:gd name="T6" fmla="*/ 49 w 49"/>
                <a:gd name="T7" fmla="*/ 5 h 244"/>
                <a:gd name="T8" fmla="*/ 43 w 49"/>
                <a:gd name="T9" fmla="*/ 0 h 244"/>
                <a:gd name="T10" fmla="*/ 6 w 49"/>
                <a:gd name="T11" fmla="*/ 0 h 244"/>
                <a:gd name="T12" fmla="*/ 0 w 49"/>
                <a:gd name="T13" fmla="*/ 5 h 244"/>
                <a:gd name="T14" fmla="*/ 0 w 49"/>
                <a:gd name="T15" fmla="*/ 238 h 244"/>
                <a:gd name="T16" fmla="*/ 6 w 49"/>
                <a:gd name="T17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244">
                  <a:moveTo>
                    <a:pt x="6" y="244"/>
                  </a:moveTo>
                  <a:cubicBezTo>
                    <a:pt x="43" y="244"/>
                    <a:pt x="43" y="244"/>
                    <a:pt x="43" y="244"/>
                  </a:cubicBezTo>
                  <a:cubicBezTo>
                    <a:pt x="46" y="244"/>
                    <a:pt x="49" y="241"/>
                    <a:pt x="49" y="238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2"/>
                    <a:pt x="46" y="0"/>
                    <a:pt x="4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41"/>
                    <a:pt x="3" y="244"/>
                    <a:pt x="6" y="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7860118" y="2470688"/>
            <a:ext cx="238361" cy="204392"/>
            <a:chOff x="3546346" y="2339026"/>
            <a:chExt cx="897787" cy="769842"/>
          </a:xfrm>
          <a:solidFill>
            <a:schemeClr val="accent2"/>
          </a:solidFill>
        </p:grpSpPr>
        <p:sp>
          <p:nvSpPr>
            <p:cNvPr id="126" name="Rectangle 227"/>
            <p:cNvSpPr>
              <a:spLocks noChangeArrowheads="1"/>
            </p:cNvSpPr>
            <p:nvPr/>
          </p:nvSpPr>
          <p:spPr bwMode="auto">
            <a:xfrm>
              <a:off x="3561526" y="3077423"/>
              <a:ext cx="882607" cy="3144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7" name="Freeform 228"/>
            <p:cNvSpPr/>
            <p:nvPr/>
          </p:nvSpPr>
          <p:spPr bwMode="auto">
            <a:xfrm>
              <a:off x="3617909" y="2844302"/>
              <a:ext cx="125777" cy="210351"/>
            </a:xfrm>
            <a:custGeom>
              <a:avLst/>
              <a:gdLst>
                <a:gd name="T0" fmla="*/ 6 w 49"/>
                <a:gd name="T1" fmla="*/ 82 h 82"/>
                <a:gd name="T2" fmla="*/ 43 w 49"/>
                <a:gd name="T3" fmla="*/ 82 h 82"/>
                <a:gd name="T4" fmla="*/ 49 w 49"/>
                <a:gd name="T5" fmla="*/ 76 h 82"/>
                <a:gd name="T6" fmla="*/ 49 w 49"/>
                <a:gd name="T7" fmla="*/ 0 h 82"/>
                <a:gd name="T8" fmla="*/ 0 w 49"/>
                <a:gd name="T9" fmla="*/ 49 h 82"/>
                <a:gd name="T10" fmla="*/ 0 w 49"/>
                <a:gd name="T11" fmla="*/ 76 h 82"/>
                <a:gd name="T12" fmla="*/ 6 w 49"/>
                <a:gd name="T1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82">
                  <a:moveTo>
                    <a:pt x="6" y="82"/>
                  </a:moveTo>
                  <a:cubicBezTo>
                    <a:pt x="43" y="82"/>
                    <a:pt x="43" y="82"/>
                    <a:pt x="43" y="82"/>
                  </a:cubicBezTo>
                  <a:cubicBezTo>
                    <a:pt x="46" y="82"/>
                    <a:pt x="49" y="79"/>
                    <a:pt x="49" y="76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9"/>
                    <a:pt x="3" y="82"/>
                    <a:pt x="6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8" name="Freeform 229"/>
            <p:cNvSpPr/>
            <p:nvPr/>
          </p:nvSpPr>
          <p:spPr bwMode="auto">
            <a:xfrm>
              <a:off x="3779467" y="2682744"/>
              <a:ext cx="122524" cy="371910"/>
            </a:xfrm>
            <a:custGeom>
              <a:avLst/>
              <a:gdLst>
                <a:gd name="T0" fmla="*/ 5 w 48"/>
                <a:gd name="T1" fmla="*/ 145 h 145"/>
                <a:gd name="T2" fmla="*/ 43 w 48"/>
                <a:gd name="T3" fmla="*/ 145 h 145"/>
                <a:gd name="T4" fmla="*/ 48 w 48"/>
                <a:gd name="T5" fmla="*/ 139 h 145"/>
                <a:gd name="T6" fmla="*/ 48 w 48"/>
                <a:gd name="T7" fmla="*/ 0 h 145"/>
                <a:gd name="T8" fmla="*/ 0 w 48"/>
                <a:gd name="T9" fmla="*/ 49 h 145"/>
                <a:gd name="T10" fmla="*/ 0 w 48"/>
                <a:gd name="T11" fmla="*/ 139 h 145"/>
                <a:gd name="T12" fmla="*/ 5 w 48"/>
                <a:gd name="T1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5">
                  <a:moveTo>
                    <a:pt x="5" y="145"/>
                  </a:moveTo>
                  <a:cubicBezTo>
                    <a:pt x="43" y="145"/>
                    <a:pt x="43" y="145"/>
                    <a:pt x="43" y="145"/>
                  </a:cubicBezTo>
                  <a:cubicBezTo>
                    <a:pt x="46" y="145"/>
                    <a:pt x="48" y="142"/>
                    <a:pt x="48" y="13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42"/>
                    <a:pt x="2" y="145"/>
                    <a:pt x="5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9" name="Freeform 230"/>
            <p:cNvSpPr/>
            <p:nvPr/>
          </p:nvSpPr>
          <p:spPr bwMode="auto">
            <a:xfrm>
              <a:off x="3938857" y="2713104"/>
              <a:ext cx="124693" cy="341550"/>
            </a:xfrm>
            <a:custGeom>
              <a:avLst/>
              <a:gdLst>
                <a:gd name="T0" fmla="*/ 22 w 49"/>
                <a:gd name="T1" fmla="*/ 22 h 133"/>
                <a:gd name="T2" fmla="*/ 0 w 49"/>
                <a:gd name="T3" fmla="*/ 0 h 133"/>
                <a:gd name="T4" fmla="*/ 0 w 49"/>
                <a:gd name="T5" fmla="*/ 127 h 133"/>
                <a:gd name="T6" fmla="*/ 6 w 49"/>
                <a:gd name="T7" fmla="*/ 133 h 133"/>
                <a:gd name="T8" fmla="*/ 43 w 49"/>
                <a:gd name="T9" fmla="*/ 133 h 133"/>
                <a:gd name="T10" fmla="*/ 49 w 49"/>
                <a:gd name="T11" fmla="*/ 127 h 133"/>
                <a:gd name="T12" fmla="*/ 49 w 49"/>
                <a:gd name="T13" fmla="*/ 26 h 133"/>
                <a:gd name="T14" fmla="*/ 38 w 49"/>
                <a:gd name="T15" fmla="*/ 29 h 133"/>
                <a:gd name="T16" fmla="*/ 22 w 49"/>
                <a:gd name="T17" fmla="*/ 2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33">
                  <a:moveTo>
                    <a:pt x="22" y="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30"/>
                    <a:pt x="3" y="133"/>
                    <a:pt x="6" y="133"/>
                  </a:cubicBezTo>
                  <a:cubicBezTo>
                    <a:pt x="43" y="133"/>
                    <a:pt x="43" y="133"/>
                    <a:pt x="43" y="133"/>
                  </a:cubicBezTo>
                  <a:cubicBezTo>
                    <a:pt x="46" y="133"/>
                    <a:pt x="49" y="130"/>
                    <a:pt x="49" y="127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6" y="28"/>
                    <a:pt x="42" y="29"/>
                    <a:pt x="38" y="29"/>
                  </a:cubicBezTo>
                  <a:cubicBezTo>
                    <a:pt x="32" y="29"/>
                    <a:pt x="27" y="26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0" name="Freeform 231"/>
            <p:cNvSpPr/>
            <p:nvPr/>
          </p:nvSpPr>
          <p:spPr bwMode="auto">
            <a:xfrm>
              <a:off x="4100415" y="2624193"/>
              <a:ext cx="122524" cy="430461"/>
            </a:xfrm>
            <a:custGeom>
              <a:avLst/>
              <a:gdLst>
                <a:gd name="T0" fmla="*/ 5 w 48"/>
                <a:gd name="T1" fmla="*/ 168 h 168"/>
                <a:gd name="T2" fmla="*/ 43 w 48"/>
                <a:gd name="T3" fmla="*/ 168 h 168"/>
                <a:gd name="T4" fmla="*/ 48 w 48"/>
                <a:gd name="T5" fmla="*/ 162 h 168"/>
                <a:gd name="T6" fmla="*/ 48 w 48"/>
                <a:gd name="T7" fmla="*/ 0 h 168"/>
                <a:gd name="T8" fmla="*/ 0 w 48"/>
                <a:gd name="T9" fmla="*/ 48 h 168"/>
                <a:gd name="T10" fmla="*/ 0 w 48"/>
                <a:gd name="T11" fmla="*/ 162 h 168"/>
                <a:gd name="T12" fmla="*/ 5 w 48"/>
                <a:gd name="T13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68">
                  <a:moveTo>
                    <a:pt x="5" y="168"/>
                  </a:moveTo>
                  <a:cubicBezTo>
                    <a:pt x="43" y="168"/>
                    <a:pt x="43" y="168"/>
                    <a:pt x="43" y="168"/>
                  </a:cubicBezTo>
                  <a:cubicBezTo>
                    <a:pt x="46" y="168"/>
                    <a:pt x="48" y="165"/>
                    <a:pt x="48" y="16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5"/>
                    <a:pt x="2" y="168"/>
                    <a:pt x="5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1" name="Freeform 232"/>
            <p:cNvSpPr/>
            <p:nvPr/>
          </p:nvSpPr>
          <p:spPr bwMode="auto">
            <a:xfrm>
              <a:off x="4258721" y="2513596"/>
              <a:ext cx="125777" cy="541058"/>
            </a:xfrm>
            <a:custGeom>
              <a:avLst/>
              <a:gdLst>
                <a:gd name="T0" fmla="*/ 29 w 49"/>
                <a:gd name="T1" fmla="*/ 0 h 211"/>
                <a:gd name="T2" fmla="*/ 0 w 49"/>
                <a:gd name="T3" fmla="*/ 29 h 211"/>
                <a:gd name="T4" fmla="*/ 0 w 49"/>
                <a:gd name="T5" fmla="*/ 205 h 211"/>
                <a:gd name="T6" fmla="*/ 6 w 49"/>
                <a:gd name="T7" fmla="*/ 211 h 211"/>
                <a:gd name="T8" fmla="*/ 43 w 49"/>
                <a:gd name="T9" fmla="*/ 211 h 211"/>
                <a:gd name="T10" fmla="*/ 49 w 49"/>
                <a:gd name="T11" fmla="*/ 205 h 211"/>
                <a:gd name="T12" fmla="*/ 49 w 49"/>
                <a:gd name="T13" fmla="*/ 22 h 211"/>
                <a:gd name="T14" fmla="*/ 29 w 49"/>
                <a:gd name="T15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211">
                  <a:moveTo>
                    <a:pt x="29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0" y="208"/>
                    <a:pt x="3" y="211"/>
                    <a:pt x="6" y="211"/>
                  </a:cubicBezTo>
                  <a:cubicBezTo>
                    <a:pt x="43" y="211"/>
                    <a:pt x="43" y="211"/>
                    <a:pt x="43" y="211"/>
                  </a:cubicBezTo>
                  <a:cubicBezTo>
                    <a:pt x="46" y="211"/>
                    <a:pt x="49" y="208"/>
                    <a:pt x="49" y="205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38" y="21"/>
                    <a:pt x="29" y="12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2" name="Freeform 233"/>
            <p:cNvSpPr/>
            <p:nvPr/>
          </p:nvSpPr>
          <p:spPr bwMode="auto">
            <a:xfrm>
              <a:off x="3546346" y="2339026"/>
              <a:ext cx="871764" cy="610452"/>
            </a:xfrm>
            <a:custGeom>
              <a:avLst/>
              <a:gdLst>
                <a:gd name="T0" fmla="*/ 20 w 340"/>
                <a:gd name="T1" fmla="*/ 234 h 238"/>
                <a:gd name="T2" fmla="*/ 140 w 340"/>
                <a:gd name="T3" fmla="*/ 113 h 238"/>
                <a:gd name="T4" fmla="*/ 183 w 340"/>
                <a:gd name="T5" fmla="*/ 156 h 238"/>
                <a:gd name="T6" fmla="*/ 199 w 340"/>
                <a:gd name="T7" fmla="*/ 156 h 238"/>
                <a:gd name="T8" fmla="*/ 318 w 340"/>
                <a:gd name="T9" fmla="*/ 37 h 238"/>
                <a:gd name="T10" fmla="*/ 318 w 340"/>
                <a:gd name="T11" fmla="*/ 64 h 238"/>
                <a:gd name="T12" fmla="*/ 329 w 340"/>
                <a:gd name="T13" fmla="*/ 75 h 238"/>
                <a:gd name="T14" fmla="*/ 340 w 340"/>
                <a:gd name="T15" fmla="*/ 64 h 238"/>
                <a:gd name="T16" fmla="*/ 340 w 340"/>
                <a:gd name="T17" fmla="*/ 11 h 238"/>
                <a:gd name="T18" fmla="*/ 337 w 340"/>
                <a:gd name="T19" fmla="*/ 3 h 238"/>
                <a:gd name="T20" fmla="*/ 329 w 340"/>
                <a:gd name="T21" fmla="*/ 0 h 238"/>
                <a:gd name="T22" fmla="*/ 276 w 340"/>
                <a:gd name="T23" fmla="*/ 0 h 238"/>
                <a:gd name="T24" fmla="*/ 265 w 340"/>
                <a:gd name="T25" fmla="*/ 11 h 238"/>
                <a:gd name="T26" fmla="*/ 276 w 340"/>
                <a:gd name="T27" fmla="*/ 22 h 238"/>
                <a:gd name="T28" fmla="*/ 302 w 340"/>
                <a:gd name="T29" fmla="*/ 22 h 238"/>
                <a:gd name="T30" fmla="*/ 191 w 340"/>
                <a:gd name="T31" fmla="*/ 133 h 238"/>
                <a:gd name="T32" fmla="*/ 148 w 340"/>
                <a:gd name="T33" fmla="*/ 90 h 238"/>
                <a:gd name="T34" fmla="*/ 133 w 340"/>
                <a:gd name="T35" fmla="*/ 90 h 238"/>
                <a:gd name="T36" fmla="*/ 4 w 340"/>
                <a:gd name="T37" fmla="*/ 219 h 238"/>
                <a:gd name="T38" fmla="*/ 4 w 340"/>
                <a:gd name="T39" fmla="*/ 234 h 238"/>
                <a:gd name="T40" fmla="*/ 20 w 340"/>
                <a:gd name="T41" fmla="*/ 23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0" h="238">
                  <a:moveTo>
                    <a:pt x="20" y="234"/>
                  </a:moveTo>
                  <a:cubicBezTo>
                    <a:pt x="140" y="113"/>
                    <a:pt x="140" y="113"/>
                    <a:pt x="140" y="113"/>
                  </a:cubicBezTo>
                  <a:cubicBezTo>
                    <a:pt x="183" y="156"/>
                    <a:pt x="183" y="156"/>
                    <a:pt x="183" y="156"/>
                  </a:cubicBezTo>
                  <a:cubicBezTo>
                    <a:pt x="188" y="160"/>
                    <a:pt x="195" y="160"/>
                    <a:pt x="199" y="156"/>
                  </a:cubicBezTo>
                  <a:cubicBezTo>
                    <a:pt x="318" y="37"/>
                    <a:pt x="318" y="37"/>
                    <a:pt x="318" y="37"/>
                  </a:cubicBezTo>
                  <a:cubicBezTo>
                    <a:pt x="318" y="64"/>
                    <a:pt x="318" y="64"/>
                    <a:pt x="318" y="64"/>
                  </a:cubicBezTo>
                  <a:cubicBezTo>
                    <a:pt x="318" y="70"/>
                    <a:pt x="323" y="75"/>
                    <a:pt x="329" y="75"/>
                  </a:cubicBezTo>
                  <a:cubicBezTo>
                    <a:pt x="335" y="75"/>
                    <a:pt x="340" y="70"/>
                    <a:pt x="340" y="64"/>
                  </a:cubicBezTo>
                  <a:cubicBezTo>
                    <a:pt x="340" y="11"/>
                    <a:pt x="340" y="11"/>
                    <a:pt x="340" y="11"/>
                  </a:cubicBezTo>
                  <a:cubicBezTo>
                    <a:pt x="340" y="8"/>
                    <a:pt x="339" y="5"/>
                    <a:pt x="337" y="3"/>
                  </a:cubicBezTo>
                  <a:cubicBezTo>
                    <a:pt x="335" y="1"/>
                    <a:pt x="332" y="0"/>
                    <a:pt x="329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270" y="0"/>
                    <a:pt x="265" y="4"/>
                    <a:pt x="265" y="11"/>
                  </a:cubicBezTo>
                  <a:cubicBezTo>
                    <a:pt x="265" y="17"/>
                    <a:pt x="270" y="22"/>
                    <a:pt x="276" y="22"/>
                  </a:cubicBezTo>
                  <a:cubicBezTo>
                    <a:pt x="302" y="22"/>
                    <a:pt x="302" y="22"/>
                    <a:pt x="302" y="22"/>
                  </a:cubicBezTo>
                  <a:cubicBezTo>
                    <a:pt x="191" y="133"/>
                    <a:pt x="191" y="133"/>
                    <a:pt x="191" y="133"/>
                  </a:cubicBezTo>
                  <a:cubicBezTo>
                    <a:pt x="148" y="90"/>
                    <a:pt x="148" y="90"/>
                    <a:pt x="148" y="90"/>
                  </a:cubicBezTo>
                  <a:cubicBezTo>
                    <a:pt x="144" y="86"/>
                    <a:pt x="137" y="86"/>
                    <a:pt x="133" y="90"/>
                  </a:cubicBezTo>
                  <a:cubicBezTo>
                    <a:pt x="4" y="219"/>
                    <a:pt x="4" y="219"/>
                    <a:pt x="4" y="219"/>
                  </a:cubicBezTo>
                  <a:cubicBezTo>
                    <a:pt x="0" y="223"/>
                    <a:pt x="0" y="230"/>
                    <a:pt x="4" y="234"/>
                  </a:cubicBezTo>
                  <a:cubicBezTo>
                    <a:pt x="8" y="238"/>
                    <a:pt x="15" y="238"/>
                    <a:pt x="20" y="2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7067894" y="1825784"/>
            <a:ext cx="244985" cy="243134"/>
            <a:chOff x="7078908" y="5461438"/>
            <a:chExt cx="430461" cy="427208"/>
          </a:xfrm>
          <a:solidFill>
            <a:schemeClr val="accent2"/>
          </a:solidFill>
        </p:grpSpPr>
        <p:sp>
          <p:nvSpPr>
            <p:cNvPr id="134" name="Freeform 236"/>
            <p:cNvSpPr/>
            <p:nvPr/>
          </p:nvSpPr>
          <p:spPr bwMode="auto">
            <a:xfrm>
              <a:off x="7078908" y="5461438"/>
              <a:ext cx="418534" cy="417450"/>
            </a:xfrm>
            <a:custGeom>
              <a:avLst/>
              <a:gdLst>
                <a:gd name="T0" fmla="*/ 84 w 163"/>
                <a:gd name="T1" fmla="*/ 129 h 163"/>
                <a:gd name="T2" fmla="*/ 46 w 163"/>
                <a:gd name="T3" fmla="*/ 50 h 163"/>
                <a:gd name="T4" fmla="*/ 81 w 163"/>
                <a:gd name="T5" fmla="*/ 34 h 163"/>
                <a:gd name="T6" fmla="*/ 127 w 163"/>
                <a:gd name="T7" fmla="*/ 89 h 163"/>
                <a:gd name="T8" fmla="*/ 147 w 163"/>
                <a:gd name="T9" fmla="*/ 94 h 163"/>
                <a:gd name="T10" fmla="*/ 162 w 163"/>
                <a:gd name="T11" fmla="*/ 86 h 163"/>
                <a:gd name="T12" fmla="*/ 162 w 163"/>
                <a:gd name="T13" fmla="*/ 70 h 163"/>
                <a:gd name="T14" fmla="*/ 144 w 163"/>
                <a:gd name="T15" fmla="*/ 59 h 163"/>
                <a:gd name="T16" fmla="*/ 154 w 163"/>
                <a:gd name="T17" fmla="*/ 45 h 163"/>
                <a:gd name="T18" fmla="*/ 145 w 163"/>
                <a:gd name="T19" fmla="*/ 32 h 163"/>
                <a:gd name="T20" fmla="*/ 125 w 163"/>
                <a:gd name="T21" fmla="*/ 30 h 163"/>
                <a:gd name="T22" fmla="*/ 126 w 163"/>
                <a:gd name="T23" fmla="*/ 13 h 163"/>
                <a:gd name="T24" fmla="*/ 112 w 163"/>
                <a:gd name="T25" fmla="*/ 6 h 163"/>
                <a:gd name="T26" fmla="*/ 93 w 163"/>
                <a:gd name="T27" fmla="*/ 15 h 163"/>
                <a:gd name="T28" fmla="*/ 86 w 163"/>
                <a:gd name="T29" fmla="*/ 0 h 163"/>
                <a:gd name="T30" fmla="*/ 70 w 163"/>
                <a:gd name="T31" fmla="*/ 1 h 163"/>
                <a:gd name="T32" fmla="*/ 58 w 163"/>
                <a:gd name="T33" fmla="*/ 18 h 163"/>
                <a:gd name="T34" fmla="*/ 44 w 163"/>
                <a:gd name="T35" fmla="*/ 9 h 163"/>
                <a:gd name="T36" fmla="*/ 31 w 163"/>
                <a:gd name="T37" fmla="*/ 17 h 163"/>
                <a:gd name="T38" fmla="*/ 31 w 163"/>
                <a:gd name="T39" fmla="*/ 36 h 163"/>
                <a:gd name="T40" fmla="*/ 15 w 163"/>
                <a:gd name="T41" fmla="*/ 33 h 163"/>
                <a:gd name="T42" fmla="*/ 8 w 163"/>
                <a:gd name="T43" fmla="*/ 47 h 163"/>
                <a:gd name="T44" fmla="*/ 18 w 163"/>
                <a:gd name="T45" fmla="*/ 59 h 163"/>
                <a:gd name="T46" fmla="*/ 0 w 163"/>
                <a:gd name="T47" fmla="*/ 73 h 163"/>
                <a:gd name="T48" fmla="*/ 0 w 163"/>
                <a:gd name="T49" fmla="*/ 88 h 163"/>
                <a:gd name="T50" fmla="*/ 15 w 163"/>
                <a:gd name="T51" fmla="*/ 94 h 163"/>
                <a:gd name="T52" fmla="*/ 6 w 163"/>
                <a:gd name="T53" fmla="*/ 114 h 163"/>
                <a:gd name="T54" fmla="*/ 15 w 163"/>
                <a:gd name="T55" fmla="*/ 128 h 163"/>
                <a:gd name="T56" fmla="*/ 30 w 163"/>
                <a:gd name="T57" fmla="*/ 125 h 163"/>
                <a:gd name="T58" fmla="*/ 33 w 163"/>
                <a:gd name="T59" fmla="*/ 148 h 163"/>
                <a:gd name="T60" fmla="*/ 47 w 163"/>
                <a:gd name="T61" fmla="*/ 155 h 163"/>
                <a:gd name="T62" fmla="*/ 59 w 163"/>
                <a:gd name="T63" fmla="*/ 145 h 163"/>
                <a:gd name="T64" fmla="*/ 72 w 163"/>
                <a:gd name="T65" fmla="*/ 163 h 163"/>
                <a:gd name="T66" fmla="*/ 88 w 163"/>
                <a:gd name="T67" fmla="*/ 162 h 163"/>
                <a:gd name="T68" fmla="*/ 94 w 163"/>
                <a:gd name="T69" fmla="*/ 148 h 163"/>
                <a:gd name="T70" fmla="*/ 89 w 163"/>
                <a:gd name="T71" fmla="*/ 1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3" h="163">
                  <a:moveTo>
                    <a:pt x="89" y="128"/>
                  </a:moveTo>
                  <a:cubicBezTo>
                    <a:pt x="88" y="128"/>
                    <a:pt x="86" y="129"/>
                    <a:pt x="84" y="129"/>
                  </a:cubicBezTo>
                  <a:cubicBezTo>
                    <a:pt x="58" y="130"/>
                    <a:pt x="36" y="110"/>
                    <a:pt x="35" y="84"/>
                  </a:cubicBezTo>
                  <a:cubicBezTo>
                    <a:pt x="34" y="71"/>
                    <a:pt x="38" y="59"/>
                    <a:pt x="46" y="50"/>
                  </a:cubicBezTo>
                  <a:cubicBezTo>
                    <a:pt x="55" y="40"/>
                    <a:pt x="66" y="35"/>
                    <a:pt x="79" y="34"/>
                  </a:cubicBezTo>
                  <a:cubicBezTo>
                    <a:pt x="79" y="34"/>
                    <a:pt x="80" y="34"/>
                    <a:pt x="81" y="34"/>
                  </a:cubicBezTo>
                  <a:cubicBezTo>
                    <a:pt x="106" y="34"/>
                    <a:pt x="127" y="54"/>
                    <a:pt x="128" y="79"/>
                  </a:cubicBezTo>
                  <a:cubicBezTo>
                    <a:pt x="128" y="82"/>
                    <a:pt x="128" y="85"/>
                    <a:pt x="127" y="89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145" y="101"/>
                    <a:pt x="146" y="97"/>
                    <a:pt x="147" y="94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2" y="70"/>
                    <a:pt x="162" y="70"/>
                    <a:pt x="162" y="70"/>
                  </a:cubicBezTo>
                  <a:cubicBezTo>
                    <a:pt x="147" y="69"/>
                    <a:pt x="147" y="69"/>
                    <a:pt x="147" y="69"/>
                  </a:cubicBezTo>
                  <a:cubicBezTo>
                    <a:pt x="146" y="66"/>
                    <a:pt x="145" y="62"/>
                    <a:pt x="144" y="59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48" y="35"/>
                    <a:pt x="148" y="35"/>
                    <a:pt x="148" y="3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30" y="35"/>
                    <a:pt x="127" y="32"/>
                    <a:pt x="125" y="30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0" y="17"/>
                    <a:pt x="97" y="16"/>
                    <a:pt x="93" y="15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5" y="16"/>
                    <a:pt x="62" y="17"/>
                    <a:pt x="58" y="18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5" y="32"/>
                    <a:pt x="33" y="34"/>
                    <a:pt x="31" y="36"/>
                  </a:cubicBezTo>
                  <a:cubicBezTo>
                    <a:pt x="31" y="37"/>
                    <a:pt x="30" y="37"/>
                    <a:pt x="30" y="38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7" y="63"/>
                    <a:pt x="16" y="66"/>
                    <a:pt x="15" y="69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6" y="97"/>
                    <a:pt x="17" y="101"/>
                    <a:pt x="18" y="10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30" y="125"/>
                    <a:pt x="30" y="125"/>
                    <a:pt x="30" y="125"/>
                  </a:cubicBezTo>
                  <a:cubicBezTo>
                    <a:pt x="33" y="128"/>
                    <a:pt x="35" y="130"/>
                    <a:pt x="38" y="133"/>
                  </a:cubicBezTo>
                  <a:cubicBezTo>
                    <a:pt x="33" y="148"/>
                    <a:pt x="33" y="148"/>
                    <a:pt x="33" y="148"/>
                  </a:cubicBezTo>
                  <a:cubicBezTo>
                    <a:pt x="37" y="150"/>
                    <a:pt x="37" y="150"/>
                    <a:pt x="37" y="150"/>
                  </a:cubicBezTo>
                  <a:cubicBezTo>
                    <a:pt x="47" y="155"/>
                    <a:pt x="47" y="155"/>
                    <a:pt x="47" y="155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9" y="145"/>
                    <a:pt x="59" y="145"/>
                    <a:pt x="59" y="145"/>
                  </a:cubicBezTo>
                  <a:cubicBezTo>
                    <a:pt x="62" y="146"/>
                    <a:pt x="66" y="147"/>
                    <a:pt x="69" y="148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7" y="163"/>
                    <a:pt x="77" y="163"/>
                    <a:pt x="77" y="163"/>
                  </a:cubicBezTo>
                  <a:cubicBezTo>
                    <a:pt x="88" y="162"/>
                    <a:pt x="88" y="162"/>
                    <a:pt x="88" y="162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4" y="148"/>
                    <a:pt x="94" y="148"/>
                    <a:pt x="94" y="148"/>
                  </a:cubicBezTo>
                  <a:cubicBezTo>
                    <a:pt x="98" y="147"/>
                    <a:pt x="102" y="146"/>
                    <a:pt x="105" y="144"/>
                  </a:cubicBezTo>
                  <a:lnTo>
                    <a:pt x="89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5" name="Freeform 237"/>
            <p:cNvSpPr/>
            <p:nvPr/>
          </p:nvSpPr>
          <p:spPr bwMode="auto">
            <a:xfrm>
              <a:off x="7197095" y="5576372"/>
              <a:ext cx="312274" cy="312274"/>
            </a:xfrm>
            <a:custGeom>
              <a:avLst/>
              <a:gdLst>
                <a:gd name="T0" fmla="*/ 122 w 122"/>
                <a:gd name="T1" fmla="*/ 101 h 122"/>
                <a:gd name="T2" fmla="*/ 119 w 122"/>
                <a:gd name="T3" fmla="*/ 94 h 122"/>
                <a:gd name="T4" fmla="*/ 67 w 122"/>
                <a:gd name="T5" fmla="*/ 43 h 122"/>
                <a:gd name="T6" fmla="*/ 58 w 122"/>
                <a:gd name="T7" fmla="*/ 12 h 122"/>
                <a:gd name="T8" fmla="*/ 23 w 122"/>
                <a:gd name="T9" fmla="*/ 5 h 122"/>
                <a:gd name="T10" fmla="*/ 41 w 122"/>
                <a:gd name="T11" fmla="*/ 23 h 122"/>
                <a:gd name="T12" fmla="*/ 41 w 122"/>
                <a:gd name="T13" fmla="*/ 29 h 122"/>
                <a:gd name="T14" fmla="*/ 29 w 122"/>
                <a:gd name="T15" fmla="*/ 41 h 122"/>
                <a:gd name="T16" fmla="*/ 23 w 122"/>
                <a:gd name="T17" fmla="*/ 41 h 122"/>
                <a:gd name="T18" fmla="*/ 5 w 122"/>
                <a:gd name="T19" fmla="*/ 23 h 122"/>
                <a:gd name="T20" fmla="*/ 12 w 122"/>
                <a:gd name="T21" fmla="*/ 58 h 122"/>
                <a:gd name="T22" fmla="*/ 43 w 122"/>
                <a:gd name="T23" fmla="*/ 67 h 122"/>
                <a:gd name="T24" fmla="*/ 94 w 122"/>
                <a:gd name="T25" fmla="*/ 119 h 122"/>
                <a:gd name="T26" fmla="*/ 101 w 122"/>
                <a:gd name="T27" fmla="*/ 122 h 122"/>
                <a:gd name="T28" fmla="*/ 122 w 122"/>
                <a:gd name="T29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" h="122">
                  <a:moveTo>
                    <a:pt x="122" y="101"/>
                  </a:moveTo>
                  <a:cubicBezTo>
                    <a:pt x="122" y="99"/>
                    <a:pt x="121" y="95"/>
                    <a:pt x="119" y="94"/>
                  </a:cubicBezTo>
                  <a:cubicBezTo>
                    <a:pt x="102" y="77"/>
                    <a:pt x="84" y="60"/>
                    <a:pt x="67" y="43"/>
                  </a:cubicBezTo>
                  <a:cubicBezTo>
                    <a:pt x="69" y="32"/>
                    <a:pt x="66" y="21"/>
                    <a:pt x="58" y="12"/>
                  </a:cubicBezTo>
                  <a:cubicBezTo>
                    <a:pt x="49" y="3"/>
                    <a:pt x="35" y="0"/>
                    <a:pt x="23" y="5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2" y="25"/>
                    <a:pt x="42" y="27"/>
                    <a:pt x="41" y="2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3"/>
                    <a:pt x="25" y="43"/>
                    <a:pt x="23" y="4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0" y="35"/>
                    <a:pt x="3" y="49"/>
                    <a:pt x="12" y="58"/>
                  </a:cubicBezTo>
                  <a:cubicBezTo>
                    <a:pt x="20" y="66"/>
                    <a:pt x="32" y="69"/>
                    <a:pt x="43" y="67"/>
                  </a:cubicBezTo>
                  <a:cubicBezTo>
                    <a:pt x="60" y="84"/>
                    <a:pt x="77" y="102"/>
                    <a:pt x="94" y="119"/>
                  </a:cubicBezTo>
                  <a:cubicBezTo>
                    <a:pt x="95" y="121"/>
                    <a:pt x="98" y="122"/>
                    <a:pt x="101" y="122"/>
                  </a:cubicBezTo>
                  <a:cubicBezTo>
                    <a:pt x="111" y="120"/>
                    <a:pt x="120" y="112"/>
                    <a:pt x="122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6002013" y="2411151"/>
            <a:ext cx="275839" cy="316567"/>
            <a:chOff x="2733098" y="4187405"/>
            <a:chExt cx="484675" cy="556238"/>
          </a:xfrm>
          <a:solidFill>
            <a:schemeClr val="accent2"/>
          </a:solidFill>
        </p:grpSpPr>
        <p:sp>
          <p:nvSpPr>
            <p:cNvPr id="137" name="Oval 302"/>
            <p:cNvSpPr>
              <a:spLocks noChangeArrowheads="1"/>
            </p:cNvSpPr>
            <p:nvPr/>
          </p:nvSpPr>
          <p:spPr bwMode="auto">
            <a:xfrm>
              <a:off x="2849117" y="4187405"/>
              <a:ext cx="84574" cy="10734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8" name="Freeform 303"/>
            <p:cNvSpPr>
              <a:spLocks noEditPoints="1"/>
            </p:cNvSpPr>
            <p:nvPr/>
          </p:nvSpPr>
          <p:spPr bwMode="auto">
            <a:xfrm>
              <a:off x="2733098" y="4304508"/>
              <a:ext cx="310105" cy="439135"/>
            </a:xfrm>
            <a:custGeom>
              <a:avLst/>
              <a:gdLst>
                <a:gd name="T0" fmla="*/ 121 w 121"/>
                <a:gd name="T1" fmla="*/ 26 h 171"/>
                <a:gd name="T2" fmla="*/ 120 w 121"/>
                <a:gd name="T3" fmla="*/ 26 h 171"/>
                <a:gd name="T4" fmla="*/ 114 w 121"/>
                <a:gd name="T5" fmla="*/ 21 h 171"/>
                <a:gd name="T6" fmla="*/ 90 w 121"/>
                <a:gd name="T7" fmla="*/ 3 h 171"/>
                <a:gd name="T8" fmla="*/ 84 w 121"/>
                <a:gd name="T9" fmla="*/ 1 h 171"/>
                <a:gd name="T10" fmla="*/ 76 w 121"/>
                <a:gd name="T11" fmla="*/ 1 h 171"/>
                <a:gd name="T12" fmla="*/ 74 w 121"/>
                <a:gd name="T13" fmla="*/ 11 h 171"/>
                <a:gd name="T14" fmla="*/ 67 w 121"/>
                <a:gd name="T15" fmla="*/ 42 h 171"/>
                <a:gd name="T16" fmla="*/ 67 w 121"/>
                <a:gd name="T17" fmla="*/ 7 h 171"/>
                <a:gd name="T18" fmla="*/ 58 w 121"/>
                <a:gd name="T19" fmla="*/ 0 h 171"/>
                <a:gd name="T20" fmla="*/ 58 w 121"/>
                <a:gd name="T21" fmla="*/ 9 h 171"/>
                <a:gd name="T22" fmla="*/ 45 w 121"/>
                <a:gd name="T23" fmla="*/ 18 h 171"/>
                <a:gd name="T24" fmla="*/ 40 w 121"/>
                <a:gd name="T25" fmla="*/ 7 h 171"/>
                <a:gd name="T26" fmla="*/ 47 w 121"/>
                <a:gd name="T27" fmla="*/ 0 h 171"/>
                <a:gd name="T28" fmla="*/ 38 w 121"/>
                <a:gd name="T29" fmla="*/ 1 h 171"/>
                <a:gd name="T30" fmla="*/ 3 w 121"/>
                <a:gd name="T31" fmla="*/ 35 h 171"/>
                <a:gd name="T32" fmla="*/ 3 w 121"/>
                <a:gd name="T33" fmla="*/ 36 h 171"/>
                <a:gd name="T34" fmla="*/ 1 w 121"/>
                <a:gd name="T35" fmla="*/ 48 h 171"/>
                <a:gd name="T36" fmla="*/ 2 w 121"/>
                <a:gd name="T37" fmla="*/ 48 h 171"/>
                <a:gd name="T38" fmla="*/ 2 w 121"/>
                <a:gd name="T39" fmla="*/ 50 h 171"/>
                <a:gd name="T40" fmla="*/ 6 w 121"/>
                <a:gd name="T41" fmla="*/ 57 h 171"/>
                <a:gd name="T42" fmla="*/ 20 w 121"/>
                <a:gd name="T43" fmla="*/ 85 h 171"/>
                <a:gd name="T44" fmla="*/ 33 w 121"/>
                <a:gd name="T45" fmla="*/ 90 h 171"/>
                <a:gd name="T46" fmla="*/ 35 w 121"/>
                <a:gd name="T47" fmla="*/ 90 h 171"/>
                <a:gd name="T48" fmla="*/ 60 w 121"/>
                <a:gd name="T49" fmla="*/ 171 h 171"/>
                <a:gd name="T50" fmla="*/ 56 w 121"/>
                <a:gd name="T51" fmla="*/ 110 h 171"/>
                <a:gd name="T52" fmla="*/ 89 w 121"/>
                <a:gd name="T53" fmla="*/ 33 h 171"/>
                <a:gd name="T54" fmla="*/ 93 w 121"/>
                <a:gd name="T55" fmla="*/ 31 h 171"/>
                <a:gd name="T56" fmla="*/ 75 w 121"/>
                <a:gd name="T57" fmla="*/ 45 h 171"/>
                <a:gd name="T58" fmla="*/ 89 w 121"/>
                <a:gd name="T59" fmla="*/ 33 h 171"/>
                <a:gd name="T60" fmla="*/ 30 w 121"/>
                <a:gd name="T61" fmla="*/ 55 h 171"/>
                <a:gd name="T62" fmla="*/ 24 w 121"/>
                <a:gd name="T63" fmla="*/ 44 h 171"/>
                <a:gd name="T64" fmla="*/ 33 w 121"/>
                <a:gd name="T65" fmla="*/ 6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171">
                  <a:moveTo>
                    <a:pt x="120" y="42"/>
                  </a:moveTo>
                  <a:cubicBezTo>
                    <a:pt x="120" y="35"/>
                    <a:pt x="121" y="24"/>
                    <a:pt x="121" y="26"/>
                  </a:cubicBezTo>
                  <a:cubicBezTo>
                    <a:pt x="121" y="26"/>
                    <a:pt x="121" y="26"/>
                    <a:pt x="121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88" y="2"/>
                    <a:pt x="86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1" y="1"/>
                    <a:pt x="78" y="1"/>
                    <a:pt x="76" y="0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5" y="1"/>
                    <a:pt x="42" y="1"/>
                    <a:pt x="39" y="1"/>
                  </a:cubicBezTo>
                  <a:cubicBezTo>
                    <a:pt x="39" y="1"/>
                    <a:pt x="39" y="1"/>
                    <a:pt x="38" y="1"/>
                  </a:cubicBezTo>
                  <a:cubicBezTo>
                    <a:pt x="36" y="2"/>
                    <a:pt x="33" y="3"/>
                    <a:pt x="31" y="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0" y="60"/>
                    <a:pt x="2" y="42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24" y="82"/>
                    <a:pt x="29" y="80"/>
                    <a:pt x="33" y="78"/>
                  </a:cubicBezTo>
                  <a:cubicBezTo>
                    <a:pt x="33" y="82"/>
                    <a:pt x="33" y="86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3" y="90"/>
                    <a:pt x="34" y="90"/>
                    <a:pt x="35" y="90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1" y="161"/>
                    <a:pt x="61" y="148"/>
                    <a:pt x="61" y="134"/>
                  </a:cubicBezTo>
                  <a:cubicBezTo>
                    <a:pt x="58" y="127"/>
                    <a:pt x="56" y="118"/>
                    <a:pt x="56" y="110"/>
                  </a:cubicBezTo>
                  <a:cubicBezTo>
                    <a:pt x="56" y="74"/>
                    <a:pt x="84" y="44"/>
                    <a:pt x="120" y="42"/>
                  </a:cubicBezTo>
                  <a:close/>
                  <a:moveTo>
                    <a:pt x="89" y="33"/>
                  </a:moveTo>
                  <a:cubicBezTo>
                    <a:pt x="89" y="31"/>
                    <a:pt x="89" y="29"/>
                    <a:pt x="89" y="27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4" y="42"/>
                    <a:pt x="74" y="42"/>
                    <a:pt x="74" y="42"/>
                  </a:cubicBezTo>
                  <a:lnTo>
                    <a:pt x="89" y="33"/>
                  </a:lnTo>
                  <a:close/>
                  <a:moveTo>
                    <a:pt x="33" y="60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41"/>
                    <a:pt x="33" y="50"/>
                    <a:pt x="33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9" name="Freeform 304"/>
            <p:cNvSpPr/>
            <p:nvPr/>
          </p:nvSpPr>
          <p:spPr bwMode="auto">
            <a:xfrm>
              <a:off x="2897909" y="4668827"/>
              <a:ext cx="60720" cy="74816"/>
            </a:xfrm>
            <a:custGeom>
              <a:avLst/>
              <a:gdLst>
                <a:gd name="T0" fmla="*/ 0 w 24"/>
                <a:gd name="T1" fmla="*/ 0 h 29"/>
                <a:gd name="T2" fmla="*/ 1 w 24"/>
                <a:gd name="T3" fmla="*/ 29 h 29"/>
                <a:gd name="T4" fmla="*/ 24 w 24"/>
                <a:gd name="T5" fmla="*/ 29 h 29"/>
                <a:gd name="T6" fmla="*/ 24 w 24"/>
                <a:gd name="T7" fmla="*/ 26 h 29"/>
                <a:gd name="T8" fmla="*/ 0 w 2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">
                  <a:moveTo>
                    <a:pt x="0" y="0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8"/>
                    <a:pt x="24" y="27"/>
                    <a:pt x="24" y="26"/>
                  </a:cubicBezTo>
                  <a:cubicBezTo>
                    <a:pt x="14" y="19"/>
                    <a:pt x="6" y="1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0" name="Freeform 305"/>
            <p:cNvSpPr/>
            <p:nvPr/>
          </p:nvSpPr>
          <p:spPr bwMode="auto">
            <a:xfrm>
              <a:off x="3035614" y="4422694"/>
              <a:ext cx="54214" cy="41203"/>
            </a:xfrm>
            <a:custGeom>
              <a:avLst/>
              <a:gdLst>
                <a:gd name="T0" fmla="*/ 43 w 50"/>
                <a:gd name="T1" fmla="*/ 0 h 38"/>
                <a:gd name="T2" fmla="*/ 36 w 50"/>
                <a:gd name="T3" fmla="*/ 0 h 38"/>
                <a:gd name="T4" fmla="*/ 14 w 50"/>
                <a:gd name="T5" fmla="*/ 0 h 38"/>
                <a:gd name="T6" fmla="*/ 7 w 50"/>
                <a:gd name="T7" fmla="*/ 0 h 38"/>
                <a:gd name="T8" fmla="*/ 0 w 50"/>
                <a:gd name="T9" fmla="*/ 38 h 38"/>
                <a:gd name="T10" fmla="*/ 14 w 50"/>
                <a:gd name="T11" fmla="*/ 38 h 38"/>
                <a:gd name="T12" fmla="*/ 36 w 50"/>
                <a:gd name="T13" fmla="*/ 38 h 38"/>
                <a:gd name="T14" fmla="*/ 50 w 50"/>
                <a:gd name="T15" fmla="*/ 38 h 38"/>
                <a:gd name="T16" fmla="*/ 43 w 50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38">
                  <a:moveTo>
                    <a:pt x="43" y="0"/>
                  </a:moveTo>
                  <a:lnTo>
                    <a:pt x="36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38"/>
                  </a:lnTo>
                  <a:lnTo>
                    <a:pt x="14" y="38"/>
                  </a:lnTo>
                  <a:lnTo>
                    <a:pt x="36" y="38"/>
                  </a:lnTo>
                  <a:lnTo>
                    <a:pt x="50" y="38"/>
                  </a:ln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1" name="Freeform 306"/>
            <p:cNvSpPr/>
            <p:nvPr/>
          </p:nvSpPr>
          <p:spPr bwMode="auto">
            <a:xfrm>
              <a:off x="2964051" y="4430285"/>
              <a:ext cx="61805" cy="59636"/>
            </a:xfrm>
            <a:custGeom>
              <a:avLst/>
              <a:gdLst>
                <a:gd name="T0" fmla="*/ 33 w 57"/>
                <a:gd name="T1" fmla="*/ 0 h 55"/>
                <a:gd name="T2" fmla="*/ 26 w 57"/>
                <a:gd name="T3" fmla="*/ 5 h 55"/>
                <a:gd name="T4" fmla="*/ 7 w 57"/>
                <a:gd name="T5" fmla="*/ 14 h 55"/>
                <a:gd name="T6" fmla="*/ 0 w 57"/>
                <a:gd name="T7" fmla="*/ 19 h 55"/>
                <a:gd name="T8" fmla="*/ 14 w 57"/>
                <a:gd name="T9" fmla="*/ 55 h 55"/>
                <a:gd name="T10" fmla="*/ 28 w 57"/>
                <a:gd name="T11" fmla="*/ 47 h 55"/>
                <a:gd name="T12" fmla="*/ 45 w 57"/>
                <a:gd name="T13" fmla="*/ 38 h 55"/>
                <a:gd name="T14" fmla="*/ 57 w 57"/>
                <a:gd name="T15" fmla="*/ 31 h 55"/>
                <a:gd name="T16" fmla="*/ 33 w 57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5">
                  <a:moveTo>
                    <a:pt x="33" y="0"/>
                  </a:moveTo>
                  <a:lnTo>
                    <a:pt x="26" y="5"/>
                  </a:lnTo>
                  <a:lnTo>
                    <a:pt x="7" y="14"/>
                  </a:lnTo>
                  <a:lnTo>
                    <a:pt x="0" y="19"/>
                  </a:lnTo>
                  <a:lnTo>
                    <a:pt x="14" y="55"/>
                  </a:lnTo>
                  <a:lnTo>
                    <a:pt x="28" y="47"/>
                  </a:lnTo>
                  <a:lnTo>
                    <a:pt x="45" y="38"/>
                  </a:lnTo>
                  <a:lnTo>
                    <a:pt x="57" y="31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2" name="Freeform 307"/>
            <p:cNvSpPr/>
            <p:nvPr/>
          </p:nvSpPr>
          <p:spPr bwMode="auto">
            <a:xfrm>
              <a:off x="2909837" y="4479077"/>
              <a:ext cx="61805" cy="61805"/>
            </a:xfrm>
            <a:custGeom>
              <a:avLst/>
              <a:gdLst>
                <a:gd name="T0" fmla="*/ 19 w 57"/>
                <a:gd name="T1" fmla="*/ 0 h 57"/>
                <a:gd name="T2" fmla="*/ 15 w 57"/>
                <a:gd name="T3" fmla="*/ 7 h 57"/>
                <a:gd name="T4" fmla="*/ 5 w 57"/>
                <a:gd name="T5" fmla="*/ 26 h 57"/>
                <a:gd name="T6" fmla="*/ 0 w 57"/>
                <a:gd name="T7" fmla="*/ 33 h 57"/>
                <a:gd name="T8" fmla="*/ 31 w 57"/>
                <a:gd name="T9" fmla="*/ 57 h 57"/>
                <a:gd name="T10" fmla="*/ 38 w 57"/>
                <a:gd name="T11" fmla="*/ 45 h 57"/>
                <a:gd name="T12" fmla="*/ 50 w 57"/>
                <a:gd name="T13" fmla="*/ 26 h 57"/>
                <a:gd name="T14" fmla="*/ 57 w 57"/>
                <a:gd name="T15" fmla="*/ 14 h 57"/>
                <a:gd name="T16" fmla="*/ 19 w 57"/>
                <a:gd name="T1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19" y="0"/>
                  </a:moveTo>
                  <a:lnTo>
                    <a:pt x="15" y="7"/>
                  </a:lnTo>
                  <a:lnTo>
                    <a:pt x="5" y="26"/>
                  </a:lnTo>
                  <a:lnTo>
                    <a:pt x="0" y="33"/>
                  </a:lnTo>
                  <a:lnTo>
                    <a:pt x="31" y="57"/>
                  </a:lnTo>
                  <a:lnTo>
                    <a:pt x="38" y="45"/>
                  </a:lnTo>
                  <a:lnTo>
                    <a:pt x="50" y="26"/>
                  </a:lnTo>
                  <a:lnTo>
                    <a:pt x="57" y="14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" name="Freeform 308"/>
            <p:cNvSpPr/>
            <p:nvPr/>
          </p:nvSpPr>
          <p:spPr bwMode="auto">
            <a:xfrm>
              <a:off x="2897909" y="4550640"/>
              <a:ext cx="40119" cy="52046"/>
            </a:xfrm>
            <a:custGeom>
              <a:avLst/>
              <a:gdLst>
                <a:gd name="T0" fmla="*/ 0 w 37"/>
                <a:gd name="T1" fmla="*/ 5 h 48"/>
                <a:gd name="T2" fmla="*/ 0 w 37"/>
                <a:gd name="T3" fmla="*/ 14 h 48"/>
                <a:gd name="T4" fmla="*/ 0 w 37"/>
                <a:gd name="T5" fmla="*/ 33 h 48"/>
                <a:gd name="T6" fmla="*/ 0 w 37"/>
                <a:gd name="T7" fmla="*/ 43 h 48"/>
                <a:gd name="T8" fmla="*/ 37 w 37"/>
                <a:gd name="T9" fmla="*/ 48 h 48"/>
                <a:gd name="T10" fmla="*/ 37 w 37"/>
                <a:gd name="T11" fmla="*/ 33 h 48"/>
                <a:gd name="T12" fmla="*/ 37 w 37"/>
                <a:gd name="T13" fmla="*/ 14 h 48"/>
                <a:gd name="T14" fmla="*/ 37 w 37"/>
                <a:gd name="T15" fmla="*/ 0 h 48"/>
                <a:gd name="T16" fmla="*/ 0 w 37"/>
                <a:gd name="T17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48">
                  <a:moveTo>
                    <a:pt x="0" y="5"/>
                  </a:moveTo>
                  <a:lnTo>
                    <a:pt x="0" y="14"/>
                  </a:lnTo>
                  <a:lnTo>
                    <a:pt x="0" y="33"/>
                  </a:lnTo>
                  <a:lnTo>
                    <a:pt x="0" y="43"/>
                  </a:lnTo>
                  <a:lnTo>
                    <a:pt x="37" y="48"/>
                  </a:lnTo>
                  <a:lnTo>
                    <a:pt x="37" y="33"/>
                  </a:lnTo>
                  <a:lnTo>
                    <a:pt x="37" y="14"/>
                  </a:lnTo>
                  <a:lnTo>
                    <a:pt x="37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" name="Freeform 309"/>
            <p:cNvSpPr/>
            <p:nvPr/>
          </p:nvSpPr>
          <p:spPr bwMode="auto">
            <a:xfrm>
              <a:off x="2905500" y="4612444"/>
              <a:ext cx="58551" cy="61805"/>
            </a:xfrm>
            <a:custGeom>
              <a:avLst/>
              <a:gdLst>
                <a:gd name="T0" fmla="*/ 0 w 54"/>
                <a:gd name="T1" fmla="*/ 26 h 57"/>
                <a:gd name="T2" fmla="*/ 4 w 54"/>
                <a:gd name="T3" fmla="*/ 33 h 57"/>
                <a:gd name="T4" fmla="*/ 14 w 54"/>
                <a:gd name="T5" fmla="*/ 50 h 57"/>
                <a:gd name="T6" fmla="*/ 19 w 54"/>
                <a:gd name="T7" fmla="*/ 57 h 57"/>
                <a:gd name="T8" fmla="*/ 54 w 54"/>
                <a:gd name="T9" fmla="*/ 43 h 57"/>
                <a:gd name="T10" fmla="*/ 47 w 54"/>
                <a:gd name="T11" fmla="*/ 31 h 57"/>
                <a:gd name="T12" fmla="*/ 37 w 54"/>
                <a:gd name="T13" fmla="*/ 14 h 57"/>
                <a:gd name="T14" fmla="*/ 30 w 54"/>
                <a:gd name="T15" fmla="*/ 0 h 57"/>
                <a:gd name="T16" fmla="*/ 0 w 54"/>
                <a:gd name="T17" fmla="*/ 2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57">
                  <a:moveTo>
                    <a:pt x="0" y="26"/>
                  </a:moveTo>
                  <a:lnTo>
                    <a:pt x="4" y="33"/>
                  </a:lnTo>
                  <a:lnTo>
                    <a:pt x="14" y="50"/>
                  </a:lnTo>
                  <a:lnTo>
                    <a:pt x="19" y="57"/>
                  </a:lnTo>
                  <a:lnTo>
                    <a:pt x="54" y="43"/>
                  </a:lnTo>
                  <a:lnTo>
                    <a:pt x="47" y="31"/>
                  </a:lnTo>
                  <a:lnTo>
                    <a:pt x="37" y="14"/>
                  </a:lnTo>
                  <a:lnTo>
                    <a:pt x="30" y="0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5" name="Freeform 310"/>
            <p:cNvSpPr/>
            <p:nvPr/>
          </p:nvSpPr>
          <p:spPr bwMode="auto">
            <a:xfrm>
              <a:off x="2954292" y="4668827"/>
              <a:ext cx="60720" cy="58551"/>
            </a:xfrm>
            <a:custGeom>
              <a:avLst/>
              <a:gdLst>
                <a:gd name="T0" fmla="*/ 0 w 56"/>
                <a:gd name="T1" fmla="*/ 35 h 54"/>
                <a:gd name="T2" fmla="*/ 7 w 56"/>
                <a:gd name="T3" fmla="*/ 40 h 54"/>
                <a:gd name="T4" fmla="*/ 26 w 56"/>
                <a:gd name="T5" fmla="*/ 50 h 54"/>
                <a:gd name="T6" fmla="*/ 30 w 56"/>
                <a:gd name="T7" fmla="*/ 54 h 54"/>
                <a:gd name="T8" fmla="*/ 56 w 56"/>
                <a:gd name="T9" fmla="*/ 24 h 54"/>
                <a:gd name="T10" fmla="*/ 45 w 56"/>
                <a:gd name="T11" fmla="*/ 17 h 54"/>
                <a:gd name="T12" fmla="*/ 26 w 56"/>
                <a:gd name="T13" fmla="*/ 7 h 54"/>
                <a:gd name="T14" fmla="*/ 14 w 56"/>
                <a:gd name="T15" fmla="*/ 0 h 54"/>
                <a:gd name="T16" fmla="*/ 0 w 56"/>
                <a:gd name="T1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4">
                  <a:moveTo>
                    <a:pt x="0" y="35"/>
                  </a:moveTo>
                  <a:lnTo>
                    <a:pt x="7" y="40"/>
                  </a:lnTo>
                  <a:lnTo>
                    <a:pt x="26" y="50"/>
                  </a:lnTo>
                  <a:lnTo>
                    <a:pt x="30" y="54"/>
                  </a:lnTo>
                  <a:lnTo>
                    <a:pt x="56" y="24"/>
                  </a:lnTo>
                  <a:lnTo>
                    <a:pt x="45" y="17"/>
                  </a:lnTo>
                  <a:lnTo>
                    <a:pt x="26" y="7"/>
                  </a:lnTo>
                  <a:lnTo>
                    <a:pt x="14" y="0"/>
                  </a:lnTo>
                  <a:lnTo>
                    <a:pt x="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6" name="Freeform 311"/>
            <p:cNvSpPr/>
            <p:nvPr/>
          </p:nvSpPr>
          <p:spPr bwMode="auto">
            <a:xfrm>
              <a:off x="3022602" y="4699187"/>
              <a:ext cx="54214" cy="44456"/>
            </a:xfrm>
            <a:custGeom>
              <a:avLst/>
              <a:gdLst>
                <a:gd name="T0" fmla="*/ 8 w 50"/>
                <a:gd name="T1" fmla="*/ 41 h 41"/>
                <a:gd name="T2" fmla="*/ 15 w 50"/>
                <a:gd name="T3" fmla="*/ 41 h 41"/>
                <a:gd name="T4" fmla="*/ 36 w 50"/>
                <a:gd name="T5" fmla="*/ 41 h 41"/>
                <a:gd name="T6" fmla="*/ 43 w 50"/>
                <a:gd name="T7" fmla="*/ 41 h 41"/>
                <a:gd name="T8" fmla="*/ 50 w 50"/>
                <a:gd name="T9" fmla="*/ 0 h 41"/>
                <a:gd name="T10" fmla="*/ 36 w 50"/>
                <a:gd name="T11" fmla="*/ 0 h 41"/>
                <a:gd name="T12" fmla="*/ 15 w 50"/>
                <a:gd name="T13" fmla="*/ 0 h 41"/>
                <a:gd name="T14" fmla="*/ 0 w 50"/>
                <a:gd name="T15" fmla="*/ 0 h 41"/>
                <a:gd name="T16" fmla="*/ 8 w 50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41">
                  <a:moveTo>
                    <a:pt x="8" y="41"/>
                  </a:moveTo>
                  <a:lnTo>
                    <a:pt x="15" y="41"/>
                  </a:lnTo>
                  <a:lnTo>
                    <a:pt x="36" y="41"/>
                  </a:lnTo>
                  <a:lnTo>
                    <a:pt x="43" y="41"/>
                  </a:lnTo>
                  <a:lnTo>
                    <a:pt x="50" y="0"/>
                  </a:lnTo>
                  <a:lnTo>
                    <a:pt x="36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8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7" name="Freeform 312"/>
            <p:cNvSpPr/>
            <p:nvPr/>
          </p:nvSpPr>
          <p:spPr bwMode="auto">
            <a:xfrm>
              <a:off x="3087659" y="4674248"/>
              <a:ext cx="60720" cy="58551"/>
            </a:xfrm>
            <a:custGeom>
              <a:avLst/>
              <a:gdLst>
                <a:gd name="T0" fmla="*/ 26 w 56"/>
                <a:gd name="T1" fmla="*/ 54 h 54"/>
                <a:gd name="T2" fmla="*/ 30 w 56"/>
                <a:gd name="T3" fmla="*/ 52 h 54"/>
                <a:gd name="T4" fmla="*/ 49 w 56"/>
                <a:gd name="T5" fmla="*/ 40 h 54"/>
                <a:gd name="T6" fmla="*/ 56 w 56"/>
                <a:gd name="T7" fmla="*/ 38 h 54"/>
                <a:gd name="T8" fmla="*/ 42 w 56"/>
                <a:gd name="T9" fmla="*/ 0 h 54"/>
                <a:gd name="T10" fmla="*/ 30 w 56"/>
                <a:gd name="T11" fmla="*/ 7 h 54"/>
                <a:gd name="T12" fmla="*/ 11 w 56"/>
                <a:gd name="T13" fmla="*/ 19 h 54"/>
                <a:gd name="T14" fmla="*/ 0 w 56"/>
                <a:gd name="T15" fmla="*/ 26 h 54"/>
                <a:gd name="T16" fmla="*/ 26 w 56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4">
                  <a:moveTo>
                    <a:pt x="26" y="54"/>
                  </a:moveTo>
                  <a:lnTo>
                    <a:pt x="30" y="52"/>
                  </a:lnTo>
                  <a:lnTo>
                    <a:pt x="49" y="40"/>
                  </a:lnTo>
                  <a:lnTo>
                    <a:pt x="56" y="38"/>
                  </a:lnTo>
                  <a:lnTo>
                    <a:pt x="42" y="0"/>
                  </a:lnTo>
                  <a:lnTo>
                    <a:pt x="30" y="7"/>
                  </a:lnTo>
                  <a:lnTo>
                    <a:pt x="11" y="19"/>
                  </a:lnTo>
                  <a:lnTo>
                    <a:pt x="0" y="26"/>
                  </a:lnTo>
                  <a:lnTo>
                    <a:pt x="26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8" name="Freeform 313"/>
            <p:cNvSpPr/>
            <p:nvPr/>
          </p:nvSpPr>
          <p:spPr bwMode="auto">
            <a:xfrm>
              <a:off x="3144042" y="4625456"/>
              <a:ext cx="58551" cy="58551"/>
            </a:xfrm>
            <a:custGeom>
              <a:avLst/>
              <a:gdLst>
                <a:gd name="T0" fmla="*/ 35 w 54"/>
                <a:gd name="T1" fmla="*/ 54 h 54"/>
                <a:gd name="T2" fmla="*/ 40 w 54"/>
                <a:gd name="T3" fmla="*/ 47 h 54"/>
                <a:gd name="T4" fmla="*/ 49 w 54"/>
                <a:gd name="T5" fmla="*/ 31 h 54"/>
                <a:gd name="T6" fmla="*/ 54 w 54"/>
                <a:gd name="T7" fmla="*/ 23 h 54"/>
                <a:gd name="T8" fmla="*/ 23 w 54"/>
                <a:gd name="T9" fmla="*/ 0 h 54"/>
                <a:gd name="T10" fmla="*/ 16 w 54"/>
                <a:gd name="T11" fmla="*/ 12 h 54"/>
                <a:gd name="T12" fmla="*/ 7 w 54"/>
                <a:gd name="T13" fmla="*/ 28 h 54"/>
                <a:gd name="T14" fmla="*/ 0 w 54"/>
                <a:gd name="T15" fmla="*/ 40 h 54"/>
                <a:gd name="T16" fmla="*/ 35 w 54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54">
                  <a:moveTo>
                    <a:pt x="35" y="54"/>
                  </a:moveTo>
                  <a:lnTo>
                    <a:pt x="40" y="47"/>
                  </a:lnTo>
                  <a:lnTo>
                    <a:pt x="49" y="31"/>
                  </a:lnTo>
                  <a:lnTo>
                    <a:pt x="54" y="23"/>
                  </a:lnTo>
                  <a:lnTo>
                    <a:pt x="23" y="0"/>
                  </a:lnTo>
                  <a:lnTo>
                    <a:pt x="16" y="12"/>
                  </a:lnTo>
                  <a:lnTo>
                    <a:pt x="7" y="28"/>
                  </a:lnTo>
                  <a:lnTo>
                    <a:pt x="0" y="40"/>
                  </a:lnTo>
                  <a:lnTo>
                    <a:pt x="35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9" name="Freeform 314"/>
            <p:cNvSpPr/>
            <p:nvPr/>
          </p:nvSpPr>
          <p:spPr bwMode="auto">
            <a:xfrm>
              <a:off x="3174402" y="4563651"/>
              <a:ext cx="43371" cy="50962"/>
            </a:xfrm>
            <a:custGeom>
              <a:avLst/>
              <a:gdLst>
                <a:gd name="T0" fmla="*/ 40 w 40"/>
                <a:gd name="T1" fmla="*/ 43 h 47"/>
                <a:gd name="T2" fmla="*/ 40 w 40"/>
                <a:gd name="T3" fmla="*/ 33 h 47"/>
                <a:gd name="T4" fmla="*/ 40 w 40"/>
                <a:gd name="T5" fmla="*/ 14 h 47"/>
                <a:gd name="T6" fmla="*/ 40 w 40"/>
                <a:gd name="T7" fmla="*/ 5 h 47"/>
                <a:gd name="T8" fmla="*/ 0 w 40"/>
                <a:gd name="T9" fmla="*/ 0 h 47"/>
                <a:gd name="T10" fmla="*/ 0 w 40"/>
                <a:gd name="T11" fmla="*/ 14 h 47"/>
                <a:gd name="T12" fmla="*/ 0 w 40"/>
                <a:gd name="T13" fmla="*/ 33 h 47"/>
                <a:gd name="T14" fmla="*/ 0 w 40"/>
                <a:gd name="T15" fmla="*/ 47 h 47"/>
                <a:gd name="T16" fmla="*/ 40 w 40"/>
                <a:gd name="T17" fmla="*/ 4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40" y="43"/>
                  </a:moveTo>
                  <a:lnTo>
                    <a:pt x="40" y="33"/>
                  </a:lnTo>
                  <a:lnTo>
                    <a:pt x="40" y="14"/>
                  </a:lnTo>
                  <a:lnTo>
                    <a:pt x="40" y="5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33"/>
                  </a:lnTo>
                  <a:lnTo>
                    <a:pt x="0" y="47"/>
                  </a:lnTo>
                  <a:lnTo>
                    <a:pt x="4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50" name="Freeform 315"/>
            <p:cNvSpPr/>
            <p:nvPr/>
          </p:nvSpPr>
          <p:spPr bwMode="auto">
            <a:xfrm>
              <a:off x="3148379" y="4492088"/>
              <a:ext cx="59636" cy="58551"/>
            </a:xfrm>
            <a:custGeom>
              <a:avLst/>
              <a:gdLst>
                <a:gd name="T0" fmla="*/ 55 w 55"/>
                <a:gd name="T1" fmla="*/ 31 h 54"/>
                <a:gd name="T2" fmla="*/ 52 w 55"/>
                <a:gd name="T3" fmla="*/ 24 h 54"/>
                <a:gd name="T4" fmla="*/ 40 w 55"/>
                <a:gd name="T5" fmla="*/ 7 h 54"/>
                <a:gd name="T6" fmla="*/ 38 w 55"/>
                <a:gd name="T7" fmla="*/ 0 h 54"/>
                <a:gd name="T8" fmla="*/ 0 w 55"/>
                <a:gd name="T9" fmla="*/ 14 h 54"/>
                <a:gd name="T10" fmla="*/ 7 w 55"/>
                <a:gd name="T11" fmla="*/ 26 h 54"/>
                <a:gd name="T12" fmla="*/ 17 w 55"/>
                <a:gd name="T13" fmla="*/ 42 h 54"/>
                <a:gd name="T14" fmla="*/ 24 w 55"/>
                <a:gd name="T15" fmla="*/ 54 h 54"/>
                <a:gd name="T16" fmla="*/ 55 w 55"/>
                <a:gd name="T1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54">
                  <a:moveTo>
                    <a:pt x="55" y="31"/>
                  </a:moveTo>
                  <a:lnTo>
                    <a:pt x="52" y="24"/>
                  </a:lnTo>
                  <a:lnTo>
                    <a:pt x="40" y="7"/>
                  </a:lnTo>
                  <a:lnTo>
                    <a:pt x="38" y="0"/>
                  </a:lnTo>
                  <a:lnTo>
                    <a:pt x="0" y="14"/>
                  </a:lnTo>
                  <a:lnTo>
                    <a:pt x="7" y="26"/>
                  </a:lnTo>
                  <a:lnTo>
                    <a:pt x="17" y="42"/>
                  </a:lnTo>
                  <a:lnTo>
                    <a:pt x="24" y="54"/>
                  </a:lnTo>
                  <a:lnTo>
                    <a:pt x="55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51" name="Freeform 316"/>
            <p:cNvSpPr/>
            <p:nvPr/>
          </p:nvSpPr>
          <p:spPr bwMode="auto">
            <a:xfrm>
              <a:off x="3097418" y="4437874"/>
              <a:ext cx="61805" cy="59636"/>
            </a:xfrm>
            <a:custGeom>
              <a:avLst/>
              <a:gdLst>
                <a:gd name="T0" fmla="*/ 57 w 57"/>
                <a:gd name="T1" fmla="*/ 17 h 55"/>
                <a:gd name="T2" fmla="*/ 50 w 57"/>
                <a:gd name="T3" fmla="*/ 14 h 55"/>
                <a:gd name="T4" fmla="*/ 33 w 57"/>
                <a:gd name="T5" fmla="*/ 3 h 55"/>
                <a:gd name="T6" fmla="*/ 26 w 57"/>
                <a:gd name="T7" fmla="*/ 0 h 55"/>
                <a:gd name="T8" fmla="*/ 0 w 57"/>
                <a:gd name="T9" fmla="*/ 31 h 55"/>
                <a:gd name="T10" fmla="*/ 14 w 57"/>
                <a:gd name="T11" fmla="*/ 38 h 55"/>
                <a:gd name="T12" fmla="*/ 31 w 57"/>
                <a:gd name="T13" fmla="*/ 48 h 55"/>
                <a:gd name="T14" fmla="*/ 43 w 57"/>
                <a:gd name="T15" fmla="*/ 55 h 55"/>
                <a:gd name="T16" fmla="*/ 57 w 57"/>
                <a:gd name="T17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5">
                  <a:moveTo>
                    <a:pt x="57" y="17"/>
                  </a:moveTo>
                  <a:lnTo>
                    <a:pt x="50" y="14"/>
                  </a:lnTo>
                  <a:lnTo>
                    <a:pt x="33" y="3"/>
                  </a:lnTo>
                  <a:lnTo>
                    <a:pt x="26" y="0"/>
                  </a:lnTo>
                  <a:lnTo>
                    <a:pt x="0" y="31"/>
                  </a:lnTo>
                  <a:lnTo>
                    <a:pt x="14" y="38"/>
                  </a:lnTo>
                  <a:lnTo>
                    <a:pt x="31" y="48"/>
                  </a:lnTo>
                  <a:lnTo>
                    <a:pt x="43" y="55"/>
                  </a:lnTo>
                  <a:lnTo>
                    <a:pt x="57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52" name="Freeform 317"/>
            <p:cNvSpPr>
              <a:spLocks noEditPoints="1"/>
            </p:cNvSpPr>
            <p:nvPr/>
          </p:nvSpPr>
          <p:spPr bwMode="auto">
            <a:xfrm>
              <a:off x="2926101" y="4448717"/>
              <a:ext cx="263481" cy="266734"/>
            </a:xfrm>
            <a:custGeom>
              <a:avLst/>
              <a:gdLst>
                <a:gd name="T0" fmla="*/ 51 w 103"/>
                <a:gd name="T1" fmla="*/ 104 h 104"/>
                <a:gd name="T2" fmla="*/ 0 w 103"/>
                <a:gd name="T3" fmla="*/ 52 h 104"/>
                <a:gd name="T4" fmla="*/ 51 w 103"/>
                <a:gd name="T5" fmla="*/ 0 h 104"/>
                <a:gd name="T6" fmla="*/ 103 w 103"/>
                <a:gd name="T7" fmla="*/ 52 h 104"/>
                <a:gd name="T8" fmla="*/ 51 w 103"/>
                <a:gd name="T9" fmla="*/ 104 h 104"/>
                <a:gd name="T10" fmla="*/ 51 w 103"/>
                <a:gd name="T11" fmla="*/ 16 h 104"/>
                <a:gd name="T12" fmla="*/ 15 w 103"/>
                <a:gd name="T13" fmla="*/ 52 h 104"/>
                <a:gd name="T14" fmla="*/ 51 w 103"/>
                <a:gd name="T15" fmla="*/ 89 h 104"/>
                <a:gd name="T16" fmla="*/ 87 w 103"/>
                <a:gd name="T17" fmla="*/ 52 h 104"/>
                <a:gd name="T18" fmla="*/ 51 w 103"/>
                <a:gd name="T19" fmla="*/ 1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104">
                  <a:moveTo>
                    <a:pt x="51" y="104"/>
                  </a:moveTo>
                  <a:cubicBezTo>
                    <a:pt x="23" y="104"/>
                    <a:pt x="0" y="81"/>
                    <a:pt x="0" y="52"/>
                  </a:cubicBezTo>
                  <a:cubicBezTo>
                    <a:pt x="0" y="24"/>
                    <a:pt x="23" y="0"/>
                    <a:pt x="51" y="0"/>
                  </a:cubicBezTo>
                  <a:cubicBezTo>
                    <a:pt x="80" y="0"/>
                    <a:pt x="103" y="24"/>
                    <a:pt x="103" y="52"/>
                  </a:cubicBezTo>
                  <a:cubicBezTo>
                    <a:pt x="103" y="81"/>
                    <a:pt x="80" y="104"/>
                    <a:pt x="51" y="104"/>
                  </a:cubicBezTo>
                  <a:close/>
                  <a:moveTo>
                    <a:pt x="51" y="16"/>
                  </a:moveTo>
                  <a:cubicBezTo>
                    <a:pt x="31" y="16"/>
                    <a:pt x="15" y="32"/>
                    <a:pt x="15" y="52"/>
                  </a:cubicBezTo>
                  <a:cubicBezTo>
                    <a:pt x="15" y="73"/>
                    <a:pt x="31" y="89"/>
                    <a:pt x="51" y="89"/>
                  </a:cubicBezTo>
                  <a:cubicBezTo>
                    <a:pt x="71" y="89"/>
                    <a:pt x="87" y="73"/>
                    <a:pt x="87" y="52"/>
                  </a:cubicBezTo>
                  <a:cubicBezTo>
                    <a:pt x="87" y="32"/>
                    <a:pt x="71" y="16"/>
                    <a:pt x="5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53" name="Oval 318"/>
            <p:cNvSpPr>
              <a:spLocks noChangeArrowheads="1"/>
            </p:cNvSpPr>
            <p:nvPr/>
          </p:nvSpPr>
          <p:spPr bwMode="auto">
            <a:xfrm>
              <a:off x="2999832" y="4525702"/>
              <a:ext cx="112766" cy="1127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54" name="组合 153"/>
          <p:cNvGrpSpPr/>
          <p:nvPr/>
        </p:nvGrpSpPr>
        <p:grpSpPr>
          <a:xfrm>
            <a:off x="7041641" y="3054390"/>
            <a:ext cx="284983" cy="245152"/>
            <a:chOff x="3787022" y="1797643"/>
            <a:chExt cx="550817" cy="473832"/>
          </a:xfrm>
          <a:solidFill>
            <a:schemeClr val="accent4"/>
          </a:solidFill>
        </p:grpSpPr>
        <p:sp>
          <p:nvSpPr>
            <p:cNvPr id="155" name="Oval 217"/>
            <p:cNvSpPr>
              <a:spLocks noChangeArrowheads="1"/>
            </p:cNvSpPr>
            <p:nvPr/>
          </p:nvSpPr>
          <p:spPr bwMode="auto">
            <a:xfrm>
              <a:off x="4007132" y="1931010"/>
              <a:ext cx="108428" cy="13553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56" name="Freeform 218"/>
            <p:cNvSpPr/>
            <p:nvPr/>
          </p:nvSpPr>
          <p:spPr bwMode="auto">
            <a:xfrm>
              <a:off x="4079779" y="2081725"/>
              <a:ext cx="96502" cy="133367"/>
            </a:xfrm>
            <a:custGeom>
              <a:avLst/>
              <a:gdLst>
                <a:gd name="T0" fmla="*/ 36 w 38"/>
                <a:gd name="T1" fmla="*/ 12 h 52"/>
                <a:gd name="T2" fmla="*/ 24 w 38"/>
                <a:gd name="T3" fmla="*/ 1 h 52"/>
                <a:gd name="T4" fmla="*/ 12 w 38"/>
                <a:gd name="T5" fmla="*/ 1 h 52"/>
                <a:gd name="T6" fmla="*/ 20 w 38"/>
                <a:gd name="T7" fmla="*/ 7 h 52"/>
                <a:gd name="T8" fmla="*/ 9 w 38"/>
                <a:gd name="T9" fmla="*/ 13 h 52"/>
                <a:gd name="T10" fmla="*/ 14 w 38"/>
                <a:gd name="T11" fmla="*/ 21 h 52"/>
                <a:gd name="T12" fmla="*/ 0 w 38"/>
                <a:gd name="T13" fmla="*/ 52 h 52"/>
                <a:gd name="T14" fmla="*/ 0 w 38"/>
                <a:gd name="T15" fmla="*/ 52 h 52"/>
                <a:gd name="T16" fmla="*/ 38 w 38"/>
                <a:gd name="T17" fmla="*/ 37 h 52"/>
                <a:gd name="T18" fmla="*/ 36 w 38"/>
                <a:gd name="T19" fmla="*/ 1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2">
                  <a:moveTo>
                    <a:pt x="36" y="12"/>
                  </a:moveTo>
                  <a:cubicBezTo>
                    <a:pt x="36" y="5"/>
                    <a:pt x="30" y="0"/>
                    <a:pt x="24" y="1"/>
                  </a:cubicBezTo>
                  <a:cubicBezTo>
                    <a:pt x="24" y="1"/>
                    <a:pt x="19" y="1"/>
                    <a:pt x="12" y="1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5" y="51"/>
                    <a:pt x="28" y="45"/>
                    <a:pt x="38" y="37"/>
                  </a:cubicBezTo>
                  <a:lnTo>
                    <a:pt x="3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57" name="Freeform 219"/>
            <p:cNvSpPr/>
            <p:nvPr/>
          </p:nvSpPr>
          <p:spPr bwMode="auto">
            <a:xfrm>
              <a:off x="3948581" y="2081725"/>
              <a:ext cx="95417" cy="133367"/>
            </a:xfrm>
            <a:custGeom>
              <a:avLst/>
              <a:gdLst>
                <a:gd name="T0" fmla="*/ 23 w 37"/>
                <a:gd name="T1" fmla="*/ 21 h 52"/>
                <a:gd name="T2" fmla="*/ 28 w 37"/>
                <a:gd name="T3" fmla="*/ 13 h 52"/>
                <a:gd name="T4" fmla="*/ 17 w 37"/>
                <a:gd name="T5" fmla="*/ 7 h 52"/>
                <a:gd name="T6" fmla="*/ 25 w 37"/>
                <a:gd name="T7" fmla="*/ 0 h 52"/>
                <a:gd name="T8" fmla="*/ 15 w 37"/>
                <a:gd name="T9" fmla="*/ 1 h 52"/>
                <a:gd name="T10" fmla="*/ 15 w 37"/>
                <a:gd name="T11" fmla="*/ 1 h 52"/>
                <a:gd name="T12" fmla="*/ 2 w 37"/>
                <a:gd name="T13" fmla="*/ 12 h 52"/>
                <a:gd name="T14" fmla="*/ 0 w 37"/>
                <a:gd name="T15" fmla="*/ 37 h 52"/>
                <a:gd name="T16" fmla="*/ 37 w 37"/>
                <a:gd name="T17" fmla="*/ 52 h 52"/>
                <a:gd name="T18" fmla="*/ 37 w 37"/>
                <a:gd name="T19" fmla="*/ 52 h 52"/>
                <a:gd name="T20" fmla="*/ 23 w 37"/>
                <a:gd name="T21" fmla="*/ 2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52">
                  <a:moveTo>
                    <a:pt x="23" y="21"/>
                  </a:moveTo>
                  <a:cubicBezTo>
                    <a:pt x="28" y="13"/>
                    <a:pt x="28" y="13"/>
                    <a:pt x="28" y="1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9" y="0"/>
                    <a:pt x="15" y="0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8" y="0"/>
                    <a:pt x="3" y="5"/>
                    <a:pt x="2" y="1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0" y="46"/>
                    <a:pt x="23" y="51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lnTo>
                    <a:pt x="23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58" name="Freeform 220"/>
            <p:cNvSpPr/>
            <p:nvPr/>
          </p:nvSpPr>
          <p:spPr bwMode="auto">
            <a:xfrm>
              <a:off x="4043998" y="2081725"/>
              <a:ext cx="35782" cy="28191"/>
            </a:xfrm>
            <a:custGeom>
              <a:avLst/>
              <a:gdLst>
                <a:gd name="T0" fmla="*/ 28 w 33"/>
                <a:gd name="T1" fmla="*/ 26 h 26"/>
                <a:gd name="T2" fmla="*/ 28 w 33"/>
                <a:gd name="T3" fmla="*/ 26 h 26"/>
                <a:gd name="T4" fmla="*/ 33 w 33"/>
                <a:gd name="T5" fmla="*/ 24 h 26"/>
                <a:gd name="T6" fmla="*/ 28 w 33"/>
                <a:gd name="T7" fmla="*/ 0 h 26"/>
                <a:gd name="T8" fmla="*/ 7 w 33"/>
                <a:gd name="T9" fmla="*/ 0 h 26"/>
                <a:gd name="T10" fmla="*/ 0 w 33"/>
                <a:gd name="T11" fmla="*/ 24 h 26"/>
                <a:gd name="T12" fmla="*/ 4 w 33"/>
                <a:gd name="T13" fmla="*/ 26 h 26"/>
                <a:gd name="T14" fmla="*/ 4 w 33"/>
                <a:gd name="T15" fmla="*/ 26 h 26"/>
                <a:gd name="T16" fmla="*/ 28 w 33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6">
                  <a:moveTo>
                    <a:pt x="28" y="26"/>
                  </a:moveTo>
                  <a:lnTo>
                    <a:pt x="28" y="26"/>
                  </a:lnTo>
                  <a:lnTo>
                    <a:pt x="33" y="24"/>
                  </a:lnTo>
                  <a:lnTo>
                    <a:pt x="28" y="0"/>
                  </a:lnTo>
                  <a:lnTo>
                    <a:pt x="7" y="0"/>
                  </a:lnTo>
                  <a:lnTo>
                    <a:pt x="0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8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59" name="Freeform 221"/>
            <p:cNvSpPr/>
            <p:nvPr/>
          </p:nvSpPr>
          <p:spPr bwMode="auto">
            <a:xfrm>
              <a:off x="4043998" y="2109916"/>
              <a:ext cx="35782" cy="108428"/>
            </a:xfrm>
            <a:custGeom>
              <a:avLst/>
              <a:gdLst>
                <a:gd name="T0" fmla="*/ 12 w 14"/>
                <a:gd name="T1" fmla="*/ 0 h 42"/>
                <a:gd name="T2" fmla="*/ 12 w 14"/>
                <a:gd name="T3" fmla="*/ 0 h 42"/>
                <a:gd name="T4" fmla="*/ 2 w 14"/>
                <a:gd name="T5" fmla="*/ 0 h 42"/>
                <a:gd name="T6" fmla="*/ 2 w 14"/>
                <a:gd name="T7" fmla="*/ 0 h 42"/>
                <a:gd name="T8" fmla="*/ 0 w 14"/>
                <a:gd name="T9" fmla="*/ 41 h 42"/>
                <a:gd name="T10" fmla="*/ 0 w 14"/>
                <a:gd name="T11" fmla="*/ 41 h 42"/>
                <a:gd name="T12" fmla="*/ 7 w 14"/>
                <a:gd name="T13" fmla="*/ 42 h 42"/>
                <a:gd name="T14" fmla="*/ 14 w 14"/>
                <a:gd name="T15" fmla="*/ 41 h 42"/>
                <a:gd name="T16" fmla="*/ 14 w 14"/>
                <a:gd name="T17" fmla="*/ 41 h 42"/>
                <a:gd name="T18" fmla="*/ 12 w 14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42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" y="42"/>
                    <a:pt x="5" y="42"/>
                    <a:pt x="7" y="42"/>
                  </a:cubicBezTo>
                  <a:cubicBezTo>
                    <a:pt x="10" y="42"/>
                    <a:pt x="12" y="42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60" name="Freeform 222"/>
            <p:cNvSpPr/>
            <p:nvPr/>
          </p:nvSpPr>
          <p:spPr bwMode="auto">
            <a:xfrm>
              <a:off x="3826056" y="2032933"/>
              <a:ext cx="460821" cy="238542"/>
            </a:xfrm>
            <a:custGeom>
              <a:avLst/>
              <a:gdLst>
                <a:gd name="T0" fmla="*/ 92 w 180"/>
                <a:gd name="T1" fmla="*/ 93 h 93"/>
                <a:gd name="T2" fmla="*/ 0 w 180"/>
                <a:gd name="T3" fmla="*/ 0 h 93"/>
                <a:gd name="T4" fmla="*/ 23 w 180"/>
                <a:gd name="T5" fmla="*/ 0 h 93"/>
                <a:gd name="T6" fmla="*/ 92 w 180"/>
                <a:gd name="T7" fmla="*/ 70 h 93"/>
                <a:gd name="T8" fmla="*/ 158 w 180"/>
                <a:gd name="T9" fmla="*/ 22 h 93"/>
                <a:gd name="T10" fmla="*/ 180 w 180"/>
                <a:gd name="T11" fmla="*/ 30 h 93"/>
                <a:gd name="T12" fmla="*/ 92 w 180"/>
                <a:gd name="T1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93">
                  <a:moveTo>
                    <a:pt x="92" y="93"/>
                  </a:moveTo>
                  <a:cubicBezTo>
                    <a:pt x="41" y="93"/>
                    <a:pt x="0" y="51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39"/>
                    <a:pt x="54" y="70"/>
                    <a:pt x="92" y="70"/>
                  </a:cubicBezTo>
                  <a:cubicBezTo>
                    <a:pt x="122" y="70"/>
                    <a:pt x="149" y="51"/>
                    <a:pt x="158" y="22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68" y="67"/>
                    <a:pt x="132" y="93"/>
                    <a:pt x="92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61" name="Freeform 223"/>
            <p:cNvSpPr/>
            <p:nvPr/>
          </p:nvSpPr>
          <p:spPr bwMode="auto">
            <a:xfrm>
              <a:off x="3787022" y="1979802"/>
              <a:ext cx="133367" cy="66142"/>
            </a:xfrm>
            <a:custGeom>
              <a:avLst/>
              <a:gdLst>
                <a:gd name="T0" fmla="*/ 123 w 123"/>
                <a:gd name="T1" fmla="*/ 61 h 61"/>
                <a:gd name="T2" fmla="*/ 62 w 123"/>
                <a:gd name="T3" fmla="*/ 0 h 61"/>
                <a:gd name="T4" fmla="*/ 0 w 123"/>
                <a:gd name="T5" fmla="*/ 61 h 61"/>
                <a:gd name="T6" fmla="*/ 123 w 123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61">
                  <a:moveTo>
                    <a:pt x="123" y="61"/>
                  </a:moveTo>
                  <a:lnTo>
                    <a:pt x="62" y="0"/>
                  </a:lnTo>
                  <a:lnTo>
                    <a:pt x="0" y="61"/>
                  </a:lnTo>
                  <a:lnTo>
                    <a:pt x="123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62" name="Freeform 224"/>
            <p:cNvSpPr/>
            <p:nvPr/>
          </p:nvSpPr>
          <p:spPr bwMode="auto">
            <a:xfrm>
              <a:off x="3837984" y="1797643"/>
              <a:ext cx="461905" cy="235290"/>
            </a:xfrm>
            <a:custGeom>
              <a:avLst/>
              <a:gdLst>
                <a:gd name="T0" fmla="*/ 180 w 180"/>
                <a:gd name="T1" fmla="*/ 92 h 92"/>
                <a:gd name="T2" fmla="*/ 157 w 180"/>
                <a:gd name="T3" fmla="*/ 92 h 92"/>
                <a:gd name="T4" fmla="*/ 88 w 180"/>
                <a:gd name="T5" fmla="*/ 23 h 92"/>
                <a:gd name="T6" fmla="*/ 21 w 180"/>
                <a:gd name="T7" fmla="*/ 70 h 92"/>
                <a:gd name="T8" fmla="*/ 0 w 180"/>
                <a:gd name="T9" fmla="*/ 63 h 92"/>
                <a:gd name="T10" fmla="*/ 88 w 180"/>
                <a:gd name="T11" fmla="*/ 0 h 92"/>
                <a:gd name="T12" fmla="*/ 180 w 180"/>
                <a:gd name="T1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92">
                  <a:moveTo>
                    <a:pt x="180" y="92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57" y="54"/>
                    <a:pt x="126" y="23"/>
                    <a:pt x="88" y="23"/>
                  </a:cubicBezTo>
                  <a:cubicBezTo>
                    <a:pt x="57" y="23"/>
                    <a:pt x="31" y="42"/>
                    <a:pt x="21" y="7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2" y="25"/>
                    <a:pt x="48" y="0"/>
                    <a:pt x="88" y="0"/>
                  </a:cubicBezTo>
                  <a:cubicBezTo>
                    <a:pt x="139" y="0"/>
                    <a:pt x="180" y="41"/>
                    <a:pt x="180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63" name="Freeform 225"/>
            <p:cNvSpPr/>
            <p:nvPr/>
          </p:nvSpPr>
          <p:spPr bwMode="auto">
            <a:xfrm>
              <a:off x="4202303" y="2021005"/>
              <a:ext cx="135536" cy="68310"/>
            </a:xfrm>
            <a:custGeom>
              <a:avLst/>
              <a:gdLst>
                <a:gd name="T0" fmla="*/ 0 w 125"/>
                <a:gd name="T1" fmla="*/ 0 h 63"/>
                <a:gd name="T2" fmla="*/ 64 w 125"/>
                <a:gd name="T3" fmla="*/ 63 h 63"/>
                <a:gd name="T4" fmla="*/ 125 w 125"/>
                <a:gd name="T5" fmla="*/ 0 h 63"/>
                <a:gd name="T6" fmla="*/ 0 w 125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63">
                  <a:moveTo>
                    <a:pt x="0" y="0"/>
                  </a:moveTo>
                  <a:lnTo>
                    <a:pt x="64" y="63"/>
                  </a:ln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323085" y="1771065"/>
            <a:ext cx="322223" cy="1280171"/>
          </a:xfrm>
          <a:prstGeom prst="rect">
            <a:avLst/>
          </a:prstGeom>
          <a:solidFill>
            <a:srgbClr val="97D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580">
        <p:fade/>
      </p:transition>
    </mc:Choice>
    <mc:Fallback>
      <p:transition spd="med" advTm="65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3398967"/>
            <a:ext cx="9144000" cy="17445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7"/>
          <p:cNvSpPr>
            <a:spLocks noChangeArrowheads="1"/>
          </p:cNvSpPr>
          <p:nvPr/>
        </p:nvSpPr>
        <p:spPr bwMode="auto">
          <a:xfrm>
            <a:off x="3278353" y="631594"/>
            <a:ext cx="2589108" cy="2621643"/>
          </a:xfrm>
          <a:prstGeom prst="ellipse">
            <a:avLst/>
          </a:prstGeom>
          <a:solidFill>
            <a:srgbClr val="00B0F0"/>
          </a:solidFill>
          <a:ln w="76200" cap="flat" cmpd="sng">
            <a:solidFill>
              <a:srgbClr val="F6F6F6"/>
            </a:solidFill>
            <a:round/>
          </a:ln>
        </p:spPr>
        <p:txBody>
          <a:bodyPr lIns="86372" tIns="43186" rIns="86372" bIns="43186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椭圆 6"/>
          <p:cNvSpPr>
            <a:spLocks noChangeArrowheads="1"/>
          </p:cNvSpPr>
          <p:nvPr/>
        </p:nvSpPr>
        <p:spPr bwMode="auto">
          <a:xfrm>
            <a:off x="3485899" y="840235"/>
            <a:ext cx="2174014" cy="2202846"/>
          </a:xfrm>
          <a:prstGeom prst="ellipse">
            <a:avLst/>
          </a:prstGeom>
          <a:solidFill>
            <a:srgbClr val="00B0F0"/>
          </a:solidFill>
          <a:ln w="76200" cap="flat" cmpd="sng">
            <a:solidFill>
              <a:srgbClr val="F6F6F6"/>
            </a:solidFill>
            <a:round/>
          </a:ln>
        </p:spPr>
        <p:txBody>
          <a:bodyPr lIns="86372" tIns="43186" rIns="86372" bIns="43186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椭圆 5"/>
          <p:cNvSpPr>
            <a:spLocks noChangeArrowheads="1"/>
          </p:cNvSpPr>
          <p:nvPr/>
        </p:nvSpPr>
        <p:spPr bwMode="auto">
          <a:xfrm>
            <a:off x="3659105" y="1015616"/>
            <a:ext cx="1827605" cy="1852084"/>
          </a:xfrm>
          <a:prstGeom prst="ellipse">
            <a:avLst/>
          </a:prstGeom>
          <a:solidFill>
            <a:srgbClr val="00B0F0"/>
          </a:solidFill>
          <a:ln w="76200" cap="flat" cmpd="sng">
            <a:solidFill>
              <a:srgbClr val="F6F6F6"/>
            </a:solidFill>
            <a:round/>
          </a:ln>
        </p:spPr>
        <p:txBody>
          <a:bodyPr lIns="86372" tIns="43186" rIns="86372" bIns="43186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椭圆 4"/>
          <p:cNvSpPr>
            <a:spLocks noChangeArrowheads="1"/>
          </p:cNvSpPr>
          <p:nvPr/>
        </p:nvSpPr>
        <p:spPr bwMode="auto">
          <a:xfrm>
            <a:off x="3862172" y="1221235"/>
            <a:ext cx="1421471" cy="1440846"/>
          </a:xfrm>
          <a:prstGeom prst="ellipse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4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76200" cap="flat" cmpd="sng">
            <a:solidFill>
              <a:srgbClr val="F6F6F6"/>
            </a:solidFill>
            <a:round/>
          </a:ln>
        </p:spPr>
        <p:txBody>
          <a:bodyPr lIns="86372" tIns="43186" rIns="86372" bIns="43186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" name="椭圆 3"/>
          <p:cNvSpPr>
            <a:spLocks noChangeArrowheads="1"/>
          </p:cNvSpPr>
          <p:nvPr/>
        </p:nvSpPr>
        <p:spPr bwMode="auto">
          <a:xfrm>
            <a:off x="4065238" y="1426854"/>
            <a:ext cx="1015336" cy="102960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76200" cap="flat" cmpd="sng">
            <a:solidFill>
              <a:srgbClr val="F6F6F6"/>
            </a:solidFill>
            <a:round/>
          </a:ln>
        </p:spPr>
        <p:txBody>
          <a:bodyPr lIns="86372" tIns="43186" rIns="86372" bIns="43186" anchor="ctr"/>
          <a:lstStyle/>
          <a:p>
            <a:pPr algn="ctr"/>
            <a:r>
              <a:rPr lang="en-US" altLang="zh-CN" sz="7600" b="1" dirty="0">
                <a:solidFill>
                  <a:srgbClr val="F8F8F8"/>
                </a:solidFill>
                <a:sym typeface="Arial" panose="020B0604020202020204" pitchFamily="34" charset="0"/>
              </a:rPr>
              <a:t>3</a:t>
            </a:r>
            <a:endParaRPr lang="en-US" altLang="zh-CN" sz="7600" b="1" dirty="0">
              <a:solidFill>
                <a:srgbClr val="F8F8F8"/>
              </a:solidFill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82484" y="3587435"/>
            <a:ext cx="2979420" cy="486410"/>
          </a:xfrm>
          <a:prstGeom prst="rect">
            <a:avLst/>
          </a:prstGeom>
          <a:noFill/>
        </p:spPr>
        <p:txBody>
          <a:bodyPr wrap="none" lIns="86383" tIns="43192" rIns="86383" bIns="43192" rtlCol="0">
            <a:spAutoFit/>
          </a:bodyPr>
          <a:lstStyle/>
          <a:p>
            <a:r>
              <a:rPr lang="en-US" altLang="zh-CN" sz="2600" dirty="0">
                <a:solidFill>
                  <a:schemeClr val="bg1"/>
                </a:solidFill>
                <a:latin typeface="思源黑体 CN Heavy" pitchFamily="34" charset="-122"/>
                <a:ea typeface="思源黑体 CN Heavy" pitchFamily="34" charset="-122"/>
              </a:rPr>
              <a:t> </a:t>
            </a:r>
            <a:r>
              <a:rPr lang="zh-CN" altLang="en-US" sz="2600" dirty="0">
                <a:solidFill>
                  <a:schemeClr val="bg1"/>
                </a:solidFill>
                <a:latin typeface="思源黑体 CN Heavy" pitchFamily="34" charset="-122"/>
                <a:ea typeface="思源黑体 CN Heavy" pitchFamily="34" charset="-122"/>
              </a:rPr>
              <a:t>后台基础信息设置</a:t>
            </a:r>
            <a:endParaRPr lang="zh-CN" altLang="en-US" sz="2600" dirty="0">
              <a:solidFill>
                <a:schemeClr val="bg1"/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</p:spTree>
  </p:cSld>
  <p:clrMapOvr>
    <a:masterClrMapping/>
  </p:clrMapOvr>
  <p:transition spd="med" advClick="0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3" grpId="0" bldLvl="0" animBg="1" autoUpdateAnimBg="0"/>
      <p:bldP spid="4" grpId="0" bldLvl="0" animBg="1" autoUpdateAnimBg="0"/>
      <p:bldP spid="5" grpId="0" bldLvl="0" animBg="1" autoUpdateAnimBg="0"/>
      <p:bldP spid="6" grpId="0" bldLvl="0" animBg="1" autoUpdateAnimBg="0"/>
      <p:bldP spid="7" grpId="0" bldLvl="0" animBg="1" autoUpdateAnimBg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9"/>
          <p:cNvSpPr txBox="1"/>
          <p:nvPr/>
        </p:nvSpPr>
        <p:spPr>
          <a:xfrm>
            <a:off x="179017" y="110614"/>
            <a:ext cx="18084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</a:rPr>
              <a:t>后台基础信息设置</a:t>
            </a:r>
            <a:endParaRPr lang="zh-CN" altLang="en-US" sz="1600" dirty="0" smtClean="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9070" y="655955"/>
            <a:ext cx="6996430" cy="2832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285750" indent="-285750" algn="just">
              <a:spcAft>
                <a:spcPts val="600"/>
              </a:spcAft>
              <a:buClr>
                <a:srgbClr val="00544A"/>
              </a:buClr>
              <a:buFont typeface="Wingdings" panose="05000000000000000000" pitchFamily="2" charset="2"/>
              <a:buChar char="Ø"/>
            </a:pPr>
            <a:r>
              <a:rPr sz="1250" smtClean="0">
                <a:ea typeface="+mn-lt"/>
                <a:cs typeface="+mn-lt"/>
              </a:rPr>
              <a:t>登录PC后台：手机端打开公众号里的电脑模块，查看电脑端网址及后台登录密码默认123456!</a:t>
            </a:r>
            <a:r>
              <a:rPr lang="zh-CN" altLang="en-US" sz="1250" smtClean="0"/>
              <a:t> </a:t>
            </a:r>
            <a:endParaRPr lang="zh-CN" altLang="en-US" sz="1250" smtClean="0"/>
          </a:p>
        </p:txBody>
      </p:sp>
      <p:sp>
        <p:nvSpPr>
          <p:cNvPr id="6" name="文本框 5"/>
          <p:cNvSpPr txBox="1"/>
          <p:nvPr/>
        </p:nvSpPr>
        <p:spPr>
          <a:xfrm>
            <a:off x="3023870" y="110490"/>
            <a:ext cx="1675130" cy="260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just"/>
            <a:r>
              <a:rPr lang="zh-CN" altLang="en-US" sz="1100" b="1" spc="75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厦门光镊科技有限公司</a:t>
            </a:r>
            <a:endParaRPr lang="zh-CN" altLang="en-US" sz="1100" smtClean="0"/>
          </a:p>
        </p:txBody>
      </p:sp>
      <p:pic>
        <p:nvPicPr>
          <p:cNvPr id="11" name="图片 11" descr="84fe1532f6ba3eb5595a7f04ea9cb3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5075" y="1692910"/>
            <a:ext cx="5486400" cy="2228850"/>
          </a:xfrm>
          <a:prstGeom prst="rect">
            <a:avLst/>
          </a:prstGeom>
        </p:spPr>
      </p:pic>
      <p:pic>
        <p:nvPicPr>
          <p:cNvPr id="37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45" y="1151890"/>
            <a:ext cx="1859915" cy="33115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8385810" y="1127760"/>
            <a:ext cx="382905" cy="33407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just"/>
            <a:r>
              <a:rPr lang="zh-CN" altLang="en-US" sz="1300" smtClean="0"/>
              <a:t>更多定制功能请联系</a:t>
            </a:r>
            <a:r>
              <a:rPr lang="en-US" altLang="zh-CN" sz="1300" smtClean="0"/>
              <a:t>18850331555</a:t>
            </a:r>
            <a:endParaRPr lang="en-US" altLang="zh-CN" sz="13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229">
        <p:fade/>
      </p:transition>
    </mc:Choice>
    <mc:Fallback>
      <p:transition spd="med" advTm="622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9"/>
          <p:cNvSpPr txBox="1"/>
          <p:nvPr/>
        </p:nvSpPr>
        <p:spPr>
          <a:xfrm>
            <a:off x="179017" y="110614"/>
            <a:ext cx="18084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</a:rPr>
              <a:t>后台基础信息设置</a:t>
            </a:r>
            <a:endParaRPr lang="zh-CN" altLang="en-US" sz="1600" dirty="0" smtClean="0">
              <a:solidFill>
                <a:schemeClr val="bg1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79070" y="632128"/>
            <a:ext cx="8280722" cy="283210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 algn="just">
              <a:spcAft>
                <a:spcPts val="600"/>
              </a:spcAft>
              <a:buClr>
                <a:srgbClr val="00544A"/>
              </a:buClr>
              <a:buFont typeface="Wingdings" panose="05000000000000000000" pitchFamily="2" charset="2"/>
              <a:buChar char="Ø"/>
            </a:pPr>
            <a:r>
              <a:rPr lang="zh-CN" altLang="en-US" sz="12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普通用户PC端界面：只有定义查询报价单、文件列表查看、单位人员管理。更多定制功能请联系18850331555！</a:t>
            </a:r>
            <a:endParaRPr lang="zh-CN" altLang="en-US" sz="12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85810" y="1127760"/>
            <a:ext cx="382905" cy="33407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just"/>
            <a:r>
              <a:rPr lang="zh-CN" altLang="en-US" sz="1300" smtClean="0"/>
              <a:t>更多定制功能请联系</a:t>
            </a:r>
            <a:r>
              <a:rPr lang="en-US" altLang="zh-CN" sz="1300" smtClean="0"/>
              <a:t>18850331555</a:t>
            </a:r>
            <a:endParaRPr lang="en-US" altLang="zh-CN" sz="1300" smtClean="0"/>
          </a:p>
        </p:txBody>
      </p:sp>
      <p:sp>
        <p:nvSpPr>
          <p:cNvPr id="6" name="文本框 5"/>
          <p:cNvSpPr txBox="1"/>
          <p:nvPr/>
        </p:nvSpPr>
        <p:spPr>
          <a:xfrm>
            <a:off x="3023870" y="110490"/>
            <a:ext cx="1675130" cy="260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just"/>
            <a:r>
              <a:rPr lang="zh-CN" altLang="en-US" sz="1100" b="1" spc="75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厦门光镊科技有限公司</a:t>
            </a:r>
            <a:endParaRPr lang="zh-CN" altLang="en-US" sz="1100" smtClean="0"/>
          </a:p>
        </p:txBody>
      </p:sp>
      <p:pic>
        <p:nvPicPr>
          <p:cNvPr id="35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3380" y="1298575"/>
            <a:ext cx="7791450" cy="2093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290">
        <p:fade/>
      </p:transition>
    </mc:Choice>
    <mc:Fallback>
      <p:transition spd="med" advTm="42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9"/>
          <p:cNvSpPr txBox="1"/>
          <p:nvPr/>
        </p:nvSpPr>
        <p:spPr>
          <a:xfrm>
            <a:off x="179017" y="110614"/>
            <a:ext cx="18084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</a:rPr>
              <a:t>后台基础信息设置</a:t>
            </a:r>
            <a:endParaRPr lang="zh-CN" altLang="en-US" sz="1600" dirty="0" smtClean="0">
              <a:solidFill>
                <a:schemeClr val="bg1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79070" y="632128"/>
            <a:ext cx="8280722" cy="283210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 algn="just">
              <a:spcAft>
                <a:spcPts val="600"/>
              </a:spcAft>
              <a:buClr>
                <a:srgbClr val="00544A"/>
              </a:buClr>
              <a:buFont typeface="Wingdings" panose="05000000000000000000" pitchFamily="2" charset="2"/>
              <a:buChar char="Ø"/>
            </a:pPr>
            <a:r>
              <a:rPr lang="zh-CN" altLang="en-US" sz="12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管理员用户端</a:t>
            </a:r>
            <a:r>
              <a:rPr lang="en-US" altLang="zh-CN" sz="12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en-US" sz="12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端界面操作界面展示：</a:t>
            </a:r>
            <a:endParaRPr lang="en-US" altLang="zh-CN" sz="12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85810" y="1127760"/>
            <a:ext cx="382905" cy="33407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just"/>
            <a:r>
              <a:rPr lang="zh-CN" altLang="en-US" sz="1300" smtClean="0"/>
              <a:t>更多定制功能请联系</a:t>
            </a:r>
            <a:r>
              <a:rPr lang="en-US" altLang="zh-CN" sz="1300" smtClean="0"/>
              <a:t>18850331555</a:t>
            </a:r>
            <a:endParaRPr lang="en-US" altLang="zh-CN" sz="1300" smtClean="0"/>
          </a:p>
        </p:txBody>
      </p:sp>
      <p:sp>
        <p:nvSpPr>
          <p:cNvPr id="6" name="文本框 5"/>
          <p:cNvSpPr txBox="1"/>
          <p:nvPr/>
        </p:nvSpPr>
        <p:spPr>
          <a:xfrm>
            <a:off x="3023870" y="110490"/>
            <a:ext cx="1675130" cy="260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just"/>
            <a:r>
              <a:rPr lang="zh-CN" altLang="en-US" sz="1100" b="1" spc="75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厦门光镊科技有限公司</a:t>
            </a:r>
            <a:endParaRPr lang="zh-CN" altLang="en-US" sz="1100" smtClean="0"/>
          </a:p>
        </p:txBody>
      </p:sp>
      <p:pic>
        <p:nvPicPr>
          <p:cNvPr id="35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3380" y="1298575"/>
            <a:ext cx="7791450" cy="2093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290">
        <p:fade/>
      </p:transition>
    </mc:Choice>
    <mc:Fallback>
      <p:transition spd="med" advTm="42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9"/>
          <p:cNvSpPr txBox="1"/>
          <p:nvPr/>
        </p:nvSpPr>
        <p:spPr>
          <a:xfrm>
            <a:off x="179017" y="110614"/>
            <a:ext cx="18084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</a:rPr>
              <a:t>后台基础信息设置</a:t>
            </a:r>
            <a:endParaRPr lang="zh-CN" altLang="en-US" sz="1600" dirty="0" smtClean="0">
              <a:solidFill>
                <a:schemeClr val="bg1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79070" y="632128"/>
            <a:ext cx="8280722" cy="283210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 algn="just">
              <a:spcAft>
                <a:spcPts val="600"/>
              </a:spcAft>
              <a:buClr>
                <a:srgbClr val="00544A"/>
              </a:buClr>
              <a:buFont typeface="Wingdings" panose="05000000000000000000" pitchFamily="2" charset="2"/>
              <a:buChar char="Ø"/>
            </a:pPr>
            <a:r>
              <a:rPr lang="zh-CN" altLang="en-US" sz="12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添加原料：首先点击【原材料】再点击【原材料添加】</a:t>
            </a:r>
            <a:endParaRPr lang="zh-CN" altLang="en-US" sz="12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85810" y="1127760"/>
            <a:ext cx="382905" cy="33407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just"/>
            <a:r>
              <a:rPr lang="zh-CN" altLang="en-US" sz="1300" smtClean="0"/>
              <a:t>更多定制功能请联系</a:t>
            </a:r>
            <a:r>
              <a:rPr lang="en-US" altLang="zh-CN" sz="1300" smtClean="0"/>
              <a:t>18850331555</a:t>
            </a:r>
            <a:endParaRPr lang="en-US" altLang="zh-CN" sz="1300" smtClean="0"/>
          </a:p>
        </p:txBody>
      </p:sp>
      <p:sp>
        <p:nvSpPr>
          <p:cNvPr id="6" name="文本框 5"/>
          <p:cNvSpPr txBox="1"/>
          <p:nvPr/>
        </p:nvSpPr>
        <p:spPr>
          <a:xfrm>
            <a:off x="3023870" y="110490"/>
            <a:ext cx="1675130" cy="260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just"/>
            <a:r>
              <a:rPr lang="zh-CN" altLang="en-US" sz="1100" b="1" spc="75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厦门光镊科技有限公司</a:t>
            </a:r>
            <a:endParaRPr lang="zh-CN" altLang="en-US" sz="1100" smtClean="0"/>
          </a:p>
        </p:txBody>
      </p:sp>
      <p:pic>
        <p:nvPicPr>
          <p:cNvPr id="9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685" y="1222375"/>
            <a:ext cx="7723505" cy="2941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290">
        <p:fade/>
      </p:transition>
    </mc:Choice>
    <mc:Fallback>
      <p:transition spd="med" advTm="42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9"/>
          <p:cNvSpPr txBox="1"/>
          <p:nvPr/>
        </p:nvSpPr>
        <p:spPr>
          <a:xfrm>
            <a:off x="179017" y="110614"/>
            <a:ext cx="18084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</a:rPr>
              <a:t>后台基础信息设置</a:t>
            </a:r>
            <a:endParaRPr lang="zh-CN" altLang="en-US" sz="1600" dirty="0" smtClean="0">
              <a:solidFill>
                <a:schemeClr val="bg1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79070" y="632128"/>
            <a:ext cx="8280722" cy="283210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 algn="just">
              <a:spcAft>
                <a:spcPts val="600"/>
              </a:spcAft>
              <a:buClr>
                <a:srgbClr val="00544A"/>
              </a:buClr>
              <a:buFont typeface="Wingdings" panose="05000000000000000000" pitchFamily="2" charset="2"/>
              <a:buChar char="Ø"/>
            </a:pPr>
            <a:r>
              <a:rPr lang="zh-CN" altLang="en-US" sz="12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添加原料类别：点击【添加】输入类别名称</a:t>
            </a:r>
            <a:endParaRPr lang="zh-CN" altLang="en-US" sz="12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85810" y="1127760"/>
            <a:ext cx="382905" cy="33407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just"/>
            <a:r>
              <a:rPr lang="zh-CN" altLang="en-US" sz="1300" smtClean="0"/>
              <a:t>更多定制功能请联系</a:t>
            </a:r>
            <a:r>
              <a:rPr lang="en-US" altLang="zh-CN" sz="1300" smtClean="0"/>
              <a:t>18850331555</a:t>
            </a:r>
            <a:endParaRPr lang="en-US" altLang="zh-CN" sz="1300" smtClean="0"/>
          </a:p>
        </p:txBody>
      </p:sp>
      <p:sp>
        <p:nvSpPr>
          <p:cNvPr id="6" name="文本框 5"/>
          <p:cNvSpPr txBox="1"/>
          <p:nvPr/>
        </p:nvSpPr>
        <p:spPr>
          <a:xfrm>
            <a:off x="3023870" y="110490"/>
            <a:ext cx="1675130" cy="260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just"/>
            <a:r>
              <a:rPr lang="zh-CN" altLang="en-US" sz="1100" b="1" spc="75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厦门光镊科技有限公司</a:t>
            </a:r>
            <a:endParaRPr lang="zh-CN" altLang="en-US" sz="1100" smtClean="0"/>
          </a:p>
        </p:txBody>
      </p:sp>
      <p:pic>
        <p:nvPicPr>
          <p:cNvPr id="14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995" y="1295400"/>
            <a:ext cx="7218045" cy="332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290">
        <p:fade/>
      </p:transition>
    </mc:Choice>
    <mc:Fallback>
      <p:transition spd="med" advTm="42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9"/>
          <p:cNvSpPr txBox="1"/>
          <p:nvPr/>
        </p:nvSpPr>
        <p:spPr>
          <a:xfrm>
            <a:off x="179017" y="110614"/>
            <a:ext cx="18084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</a:rPr>
              <a:t>后台基础信息设置</a:t>
            </a:r>
            <a:endParaRPr lang="zh-CN" altLang="en-US" sz="1600" dirty="0" smtClean="0">
              <a:solidFill>
                <a:schemeClr val="bg1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79070" y="646733"/>
            <a:ext cx="8280722" cy="283210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 algn="just">
              <a:spcAft>
                <a:spcPts val="600"/>
              </a:spcAft>
              <a:buClr>
                <a:srgbClr val="00544A"/>
              </a:buClr>
              <a:buFont typeface="Wingdings" panose="05000000000000000000" pitchFamily="2" charset="2"/>
              <a:buChar char="Ø"/>
            </a:pPr>
            <a:r>
              <a:rPr lang="zh-CN" altLang="en-US" sz="12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添加其他费用项：先点击【其他费用】点击【编辑或添加】输入费用名称然后点击【保存】</a:t>
            </a:r>
            <a:endParaRPr lang="zh-CN" altLang="en-US" sz="12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85810" y="1127760"/>
            <a:ext cx="382905" cy="33407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just"/>
            <a:r>
              <a:rPr lang="zh-CN" altLang="en-US" sz="1300" smtClean="0"/>
              <a:t>更多定制功能请联系</a:t>
            </a:r>
            <a:r>
              <a:rPr lang="en-US" altLang="zh-CN" sz="1300" smtClean="0"/>
              <a:t>18850331555</a:t>
            </a:r>
            <a:endParaRPr lang="en-US" altLang="zh-CN" sz="1300" smtClean="0"/>
          </a:p>
        </p:txBody>
      </p:sp>
      <p:sp>
        <p:nvSpPr>
          <p:cNvPr id="6" name="文本框 5"/>
          <p:cNvSpPr txBox="1"/>
          <p:nvPr/>
        </p:nvSpPr>
        <p:spPr>
          <a:xfrm>
            <a:off x="3023870" y="110490"/>
            <a:ext cx="1675130" cy="260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just"/>
            <a:r>
              <a:rPr lang="zh-CN" altLang="en-US" sz="1100" b="1" spc="75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厦门光镊科技有限公司</a:t>
            </a:r>
            <a:endParaRPr lang="zh-CN" altLang="en-US" sz="1100" smtClean="0"/>
          </a:p>
        </p:txBody>
      </p:sp>
      <p:pic>
        <p:nvPicPr>
          <p:cNvPr id="7" name="图片 7" descr="d4cb72f95018bcf395a8ba7c80be41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7820" y="1333500"/>
            <a:ext cx="7962900" cy="2476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290">
        <p:fade/>
      </p:transition>
    </mc:Choice>
    <mc:Fallback>
      <p:transition spd="med" advTm="42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9"/>
          <p:cNvSpPr txBox="1"/>
          <p:nvPr/>
        </p:nvSpPr>
        <p:spPr>
          <a:xfrm>
            <a:off x="179017" y="110614"/>
            <a:ext cx="18084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</a:rPr>
              <a:t>后台基础信息设置</a:t>
            </a:r>
            <a:endParaRPr lang="zh-CN" altLang="en-US" sz="1600" dirty="0" smtClean="0">
              <a:solidFill>
                <a:schemeClr val="bg1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79070" y="646733"/>
            <a:ext cx="8280722" cy="283210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 algn="just">
              <a:spcAft>
                <a:spcPts val="600"/>
              </a:spcAft>
              <a:buClr>
                <a:srgbClr val="00544A"/>
              </a:buClr>
              <a:buFont typeface="Wingdings" panose="05000000000000000000" pitchFamily="2" charset="2"/>
              <a:buChar char="Ø"/>
            </a:pPr>
            <a:r>
              <a:rPr lang="zh-CN" altLang="en-US" sz="12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添加客户：在客户列表下点击【客户添加】输入客户名称，联系人，联系方式，传真地址，然后点击【保存】</a:t>
            </a:r>
            <a:endParaRPr lang="en-US" altLang="zh-CN" sz="12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85810" y="1127760"/>
            <a:ext cx="382905" cy="33407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just"/>
            <a:r>
              <a:rPr lang="zh-CN" altLang="en-US" sz="1300" smtClean="0"/>
              <a:t>更多定制功能请联系</a:t>
            </a:r>
            <a:r>
              <a:rPr lang="en-US" altLang="zh-CN" sz="1300" smtClean="0"/>
              <a:t>18850331555</a:t>
            </a:r>
            <a:endParaRPr lang="en-US" altLang="zh-CN" sz="1300" smtClean="0"/>
          </a:p>
        </p:txBody>
      </p:sp>
      <p:sp>
        <p:nvSpPr>
          <p:cNvPr id="6" name="文本框 5"/>
          <p:cNvSpPr txBox="1"/>
          <p:nvPr/>
        </p:nvSpPr>
        <p:spPr>
          <a:xfrm>
            <a:off x="3023870" y="110490"/>
            <a:ext cx="1675130" cy="260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just"/>
            <a:r>
              <a:rPr lang="zh-CN" altLang="en-US" sz="1100" b="1" spc="75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厦门光镊科技有限公司</a:t>
            </a:r>
            <a:endParaRPr lang="zh-CN" altLang="en-US" sz="1100" smtClean="0"/>
          </a:p>
        </p:txBody>
      </p:sp>
      <p:pic>
        <p:nvPicPr>
          <p:cNvPr id="7" name="图片 7" descr="d4cb72f95018bcf395a8ba7c80be41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7820" y="1333500"/>
            <a:ext cx="7962900" cy="2476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290">
        <p:fade/>
      </p:transition>
    </mc:Choice>
    <mc:Fallback>
      <p:transition spd="med" advTm="42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9"/>
          <p:cNvSpPr txBox="1"/>
          <p:nvPr/>
        </p:nvSpPr>
        <p:spPr>
          <a:xfrm>
            <a:off x="179017" y="110614"/>
            <a:ext cx="18084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</a:rPr>
              <a:t>后台基础信息设置</a:t>
            </a:r>
            <a:endParaRPr lang="zh-CN" altLang="en-US" sz="1600" dirty="0" smtClean="0">
              <a:solidFill>
                <a:schemeClr val="bg1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79070" y="646733"/>
            <a:ext cx="8280722" cy="283210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 algn="just">
              <a:spcAft>
                <a:spcPts val="600"/>
              </a:spcAft>
              <a:buClr>
                <a:srgbClr val="00544A"/>
              </a:buClr>
              <a:buFont typeface="Wingdings" panose="05000000000000000000" pitchFamily="2" charset="2"/>
              <a:buChar char="Ø"/>
            </a:pPr>
            <a:r>
              <a:rPr lang="zh-CN" altLang="en-US" sz="12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单位信息管理：在系统设置下点击单位信息管理进行添加</a:t>
            </a:r>
            <a:endParaRPr lang="en-US" altLang="zh-CN" sz="12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85810" y="1127760"/>
            <a:ext cx="382905" cy="33407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just"/>
            <a:r>
              <a:rPr lang="zh-CN" altLang="en-US" sz="1300" smtClean="0"/>
              <a:t>更多定制功能请联系</a:t>
            </a:r>
            <a:r>
              <a:rPr lang="en-US" altLang="zh-CN" sz="1300" smtClean="0"/>
              <a:t>18850331555</a:t>
            </a:r>
            <a:endParaRPr lang="en-US" altLang="zh-CN" sz="1300" smtClean="0"/>
          </a:p>
        </p:txBody>
      </p:sp>
      <p:sp>
        <p:nvSpPr>
          <p:cNvPr id="6" name="文本框 5"/>
          <p:cNvSpPr txBox="1"/>
          <p:nvPr/>
        </p:nvSpPr>
        <p:spPr>
          <a:xfrm>
            <a:off x="3023870" y="110490"/>
            <a:ext cx="1675130" cy="260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just"/>
            <a:r>
              <a:rPr lang="zh-CN" altLang="en-US" sz="1100" b="1" spc="75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厦门光镊科技有限公司</a:t>
            </a:r>
            <a:endParaRPr lang="zh-CN" altLang="en-US" sz="1100" smtClean="0"/>
          </a:p>
        </p:txBody>
      </p:sp>
      <p:pic>
        <p:nvPicPr>
          <p:cNvPr id="2" name="内容占位符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885" y="1127760"/>
            <a:ext cx="7031990" cy="3026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290">
        <p:fade/>
      </p:transition>
    </mc:Choice>
    <mc:Fallback>
      <p:transition spd="med" advTm="42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9"/>
          <p:cNvSpPr txBox="1"/>
          <p:nvPr/>
        </p:nvSpPr>
        <p:spPr>
          <a:xfrm>
            <a:off x="179017" y="110614"/>
            <a:ext cx="18084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</a:rPr>
              <a:t>后台基础信息设置</a:t>
            </a:r>
            <a:endParaRPr lang="zh-CN" altLang="en-US" sz="1600" dirty="0" smtClean="0">
              <a:solidFill>
                <a:schemeClr val="bg1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79070" y="646733"/>
            <a:ext cx="8280722" cy="283210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 algn="just">
              <a:spcAft>
                <a:spcPts val="600"/>
              </a:spcAft>
              <a:buClr>
                <a:srgbClr val="00544A"/>
              </a:buClr>
              <a:buFont typeface="Wingdings" panose="05000000000000000000" pitchFamily="2" charset="2"/>
              <a:buChar char="Ø"/>
            </a:pPr>
            <a:r>
              <a:rPr lang="zh-CN" altLang="en-US" sz="12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信息项添加：输入信息项名称，请输入内容</a:t>
            </a:r>
            <a:endParaRPr lang="zh-CN" altLang="en-US" sz="12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85810" y="1127760"/>
            <a:ext cx="382905" cy="33407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just"/>
            <a:r>
              <a:rPr lang="zh-CN" altLang="en-US" sz="1300" smtClean="0"/>
              <a:t>更多定制功能请联系</a:t>
            </a:r>
            <a:r>
              <a:rPr lang="en-US" altLang="zh-CN" sz="1300" smtClean="0"/>
              <a:t>18850331555</a:t>
            </a:r>
            <a:endParaRPr lang="en-US" altLang="zh-CN" sz="1300" smtClean="0"/>
          </a:p>
        </p:txBody>
      </p:sp>
      <p:sp>
        <p:nvSpPr>
          <p:cNvPr id="6" name="文本框 5"/>
          <p:cNvSpPr txBox="1"/>
          <p:nvPr/>
        </p:nvSpPr>
        <p:spPr>
          <a:xfrm>
            <a:off x="3023870" y="110490"/>
            <a:ext cx="1675130" cy="260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just"/>
            <a:r>
              <a:rPr lang="zh-CN" altLang="en-US" sz="1100" b="1" spc="75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厦门光镊科技有限公司</a:t>
            </a:r>
            <a:endParaRPr lang="zh-CN" altLang="en-US" sz="1100" smtClean="0"/>
          </a:p>
        </p:txBody>
      </p:sp>
      <p:pic>
        <p:nvPicPr>
          <p:cNvPr id="18" name="图片 18" descr="9c27b226600b8b04c03fe1958004dce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0050" y="1226820"/>
            <a:ext cx="7385050" cy="3241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290">
        <p:fade/>
      </p:transition>
    </mc:Choice>
    <mc:Fallback>
      <p:transition spd="med" advTm="42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007725" y="504168"/>
            <a:ext cx="4561348" cy="540000"/>
            <a:chOff x="1944266" y="1040501"/>
            <a:chExt cx="4561348" cy="540000"/>
          </a:xfrm>
        </p:grpSpPr>
        <p:grpSp>
          <p:nvGrpSpPr>
            <p:cNvPr id="4" name="组合 3"/>
            <p:cNvGrpSpPr/>
            <p:nvPr/>
          </p:nvGrpSpPr>
          <p:grpSpPr>
            <a:xfrm>
              <a:off x="1944266" y="1040501"/>
              <a:ext cx="4561348" cy="540000"/>
              <a:chOff x="1944266" y="1040501"/>
              <a:chExt cx="4561348" cy="540000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1944266" y="1040501"/>
                <a:ext cx="1187574" cy="54000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圆角矩形 7"/>
              <p:cNvSpPr/>
              <p:nvPr/>
            </p:nvSpPr>
            <p:spPr>
              <a:xfrm>
                <a:off x="2513821" y="1040501"/>
                <a:ext cx="3991793" cy="5400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2030618" y="1112501"/>
                <a:ext cx="396000" cy="396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" name="TextBox 13"/>
            <p:cNvSpPr txBox="1"/>
            <p:nvPr/>
          </p:nvSpPr>
          <p:spPr>
            <a:xfrm>
              <a:off x="2068958" y="1125835"/>
              <a:ext cx="3193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1</a:t>
              </a:r>
              <a:endPara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6" name="TextBox 63"/>
            <p:cNvSpPr txBox="1"/>
            <p:nvPr/>
          </p:nvSpPr>
          <p:spPr>
            <a:xfrm>
              <a:off x="2683768" y="1160460"/>
              <a:ext cx="3196249" cy="299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+mn-ea"/>
                </a:rPr>
                <a:t>注册创建单位</a:t>
              </a:r>
              <a:endParaRPr lang="zh-CN" altLang="en-US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007725" y="2324889"/>
            <a:ext cx="4561348" cy="540000"/>
            <a:chOff x="1944266" y="1040501"/>
            <a:chExt cx="4561348" cy="540000"/>
          </a:xfrm>
        </p:grpSpPr>
        <p:grpSp>
          <p:nvGrpSpPr>
            <p:cNvPr id="46" name="组合 45"/>
            <p:cNvGrpSpPr/>
            <p:nvPr/>
          </p:nvGrpSpPr>
          <p:grpSpPr>
            <a:xfrm>
              <a:off x="1944266" y="1040501"/>
              <a:ext cx="4561348" cy="540000"/>
              <a:chOff x="1944266" y="1040501"/>
              <a:chExt cx="4561348" cy="540000"/>
            </a:xfrm>
          </p:grpSpPr>
          <p:sp>
            <p:nvSpPr>
              <p:cNvPr id="49" name="圆角矩形 48"/>
              <p:cNvSpPr/>
              <p:nvPr/>
            </p:nvSpPr>
            <p:spPr>
              <a:xfrm>
                <a:off x="1944266" y="1040501"/>
                <a:ext cx="1187574" cy="54000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圆角矩形 49"/>
              <p:cNvSpPr/>
              <p:nvPr/>
            </p:nvSpPr>
            <p:spPr>
              <a:xfrm>
                <a:off x="2513821" y="1040501"/>
                <a:ext cx="3991793" cy="5400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2030618" y="1112501"/>
                <a:ext cx="396000" cy="396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7" name="TextBox 13"/>
            <p:cNvSpPr txBox="1"/>
            <p:nvPr/>
          </p:nvSpPr>
          <p:spPr>
            <a:xfrm>
              <a:off x="2070185" y="1125835"/>
              <a:ext cx="316865" cy="368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3</a:t>
              </a:r>
              <a:endPara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48" name="TextBox 63"/>
            <p:cNvSpPr txBox="1"/>
            <p:nvPr/>
          </p:nvSpPr>
          <p:spPr>
            <a:xfrm>
              <a:off x="2683768" y="1160460"/>
              <a:ext cx="3196249" cy="299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latin typeface="+mn-ea"/>
                </a:rPr>
                <a:t>后台基础信息设置</a:t>
              </a:r>
              <a:endParaRPr lang="zh-CN" altLang="en-US" dirty="0" smtClean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008076" y="1395630"/>
            <a:ext cx="4561348" cy="540000"/>
            <a:chOff x="1944266" y="1040501"/>
            <a:chExt cx="4561348" cy="540000"/>
          </a:xfrm>
        </p:grpSpPr>
        <p:grpSp>
          <p:nvGrpSpPr>
            <p:cNvPr id="53" name="组合 52"/>
            <p:cNvGrpSpPr/>
            <p:nvPr/>
          </p:nvGrpSpPr>
          <p:grpSpPr>
            <a:xfrm>
              <a:off x="1944266" y="1040501"/>
              <a:ext cx="4561348" cy="540000"/>
              <a:chOff x="1944266" y="1040501"/>
              <a:chExt cx="4561348" cy="540000"/>
            </a:xfrm>
          </p:grpSpPr>
          <p:sp>
            <p:nvSpPr>
              <p:cNvPr id="56" name="圆角矩形 55"/>
              <p:cNvSpPr/>
              <p:nvPr/>
            </p:nvSpPr>
            <p:spPr>
              <a:xfrm>
                <a:off x="1944266" y="1040501"/>
                <a:ext cx="1187574" cy="54000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圆角矩形 56"/>
              <p:cNvSpPr/>
              <p:nvPr/>
            </p:nvSpPr>
            <p:spPr>
              <a:xfrm>
                <a:off x="2513821" y="1040501"/>
                <a:ext cx="3991793" cy="5400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2030618" y="1112501"/>
                <a:ext cx="396000" cy="396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4" name="TextBox 13"/>
            <p:cNvSpPr txBox="1"/>
            <p:nvPr/>
          </p:nvSpPr>
          <p:spPr>
            <a:xfrm>
              <a:off x="2070185" y="1125835"/>
              <a:ext cx="316865" cy="368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latin typeface="+mn-ea"/>
                </a:rPr>
                <a:t>2</a:t>
              </a:r>
              <a:endParaRPr lang="en-US" sz="1800" dirty="0">
                <a:latin typeface="+mn-ea"/>
              </a:endParaRPr>
            </a:p>
          </p:txBody>
        </p:sp>
        <p:sp>
          <p:nvSpPr>
            <p:cNvPr id="55" name="TextBox 63"/>
            <p:cNvSpPr txBox="1"/>
            <p:nvPr/>
          </p:nvSpPr>
          <p:spPr>
            <a:xfrm>
              <a:off x="2695833" y="1160460"/>
              <a:ext cx="3196249" cy="299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latin typeface="+mn-ea"/>
                </a:rPr>
                <a:t>邀请同事</a:t>
              </a:r>
              <a:endParaRPr lang="zh-CN" altLang="en-US" dirty="0" smtClean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0" y="0"/>
            <a:ext cx="2365248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697265" y="1540128"/>
            <a:ext cx="986971" cy="9869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709167" y="2769016"/>
            <a:ext cx="986971" cy="9869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9149" y="1655037"/>
            <a:ext cx="800219" cy="18796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accent1"/>
                </a:solidFill>
              </a:rPr>
              <a:t>目     录</a:t>
            </a:r>
            <a:endParaRPr lang="zh-CN" altLang="en-US" sz="4000" b="1" dirty="0" smtClean="0">
              <a:solidFill>
                <a:schemeClr val="accent1"/>
              </a:solidFill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3020552" y="3215971"/>
            <a:ext cx="4561348" cy="540000"/>
            <a:chOff x="1944266" y="1040501"/>
            <a:chExt cx="4561348" cy="540000"/>
          </a:xfrm>
        </p:grpSpPr>
        <p:grpSp>
          <p:nvGrpSpPr>
            <p:cNvPr id="64" name="组合 63"/>
            <p:cNvGrpSpPr/>
            <p:nvPr/>
          </p:nvGrpSpPr>
          <p:grpSpPr>
            <a:xfrm>
              <a:off x="1944266" y="1040501"/>
              <a:ext cx="4561348" cy="540000"/>
              <a:chOff x="1944266" y="1040501"/>
              <a:chExt cx="4561348" cy="540000"/>
            </a:xfrm>
          </p:grpSpPr>
          <p:sp>
            <p:nvSpPr>
              <p:cNvPr id="67" name="圆角矩形 66"/>
              <p:cNvSpPr/>
              <p:nvPr/>
            </p:nvSpPr>
            <p:spPr>
              <a:xfrm>
                <a:off x="1944266" y="1040501"/>
                <a:ext cx="1187574" cy="54000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圆角矩形 67"/>
              <p:cNvSpPr/>
              <p:nvPr/>
            </p:nvSpPr>
            <p:spPr>
              <a:xfrm>
                <a:off x="2513821" y="1040501"/>
                <a:ext cx="3991793" cy="5400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椭圆 68"/>
              <p:cNvSpPr/>
              <p:nvPr/>
            </p:nvSpPr>
            <p:spPr>
              <a:xfrm>
                <a:off x="2030618" y="1112501"/>
                <a:ext cx="396000" cy="396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5" name="TextBox 13"/>
            <p:cNvSpPr txBox="1"/>
            <p:nvPr/>
          </p:nvSpPr>
          <p:spPr>
            <a:xfrm>
              <a:off x="2070185" y="1125835"/>
              <a:ext cx="316865" cy="368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4</a:t>
              </a:r>
              <a:endPara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66" name="TextBox 63"/>
            <p:cNvSpPr txBox="1"/>
            <p:nvPr/>
          </p:nvSpPr>
          <p:spPr>
            <a:xfrm>
              <a:off x="2671068" y="1126170"/>
              <a:ext cx="3196249" cy="299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latin typeface="+mn-ea"/>
                </a:rPr>
                <a:t>报价单操作</a:t>
              </a:r>
              <a:endParaRPr lang="zh-CN" altLang="en-US" dirty="0" smtClean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3020425" y="4068788"/>
            <a:ext cx="4561348" cy="540000"/>
            <a:chOff x="1944266" y="1040501"/>
            <a:chExt cx="4561348" cy="540000"/>
          </a:xfrm>
        </p:grpSpPr>
        <p:grpSp>
          <p:nvGrpSpPr>
            <p:cNvPr id="78" name="组合 77"/>
            <p:cNvGrpSpPr/>
            <p:nvPr/>
          </p:nvGrpSpPr>
          <p:grpSpPr>
            <a:xfrm>
              <a:off x="1944266" y="1040501"/>
              <a:ext cx="4561348" cy="540000"/>
              <a:chOff x="1944266" y="1040501"/>
              <a:chExt cx="4561348" cy="540000"/>
            </a:xfrm>
          </p:grpSpPr>
          <p:sp>
            <p:nvSpPr>
              <p:cNvPr id="81" name="圆角矩形 80"/>
              <p:cNvSpPr/>
              <p:nvPr/>
            </p:nvSpPr>
            <p:spPr>
              <a:xfrm>
                <a:off x="1944266" y="1040501"/>
                <a:ext cx="1187574" cy="54000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圆角矩形 81"/>
              <p:cNvSpPr/>
              <p:nvPr/>
            </p:nvSpPr>
            <p:spPr>
              <a:xfrm>
                <a:off x="2513821" y="1040501"/>
                <a:ext cx="3991793" cy="5400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" name="椭圆 82"/>
              <p:cNvSpPr/>
              <p:nvPr/>
            </p:nvSpPr>
            <p:spPr>
              <a:xfrm>
                <a:off x="2030618" y="1112501"/>
                <a:ext cx="396000" cy="396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9" name="TextBox 13"/>
            <p:cNvSpPr txBox="1"/>
            <p:nvPr/>
          </p:nvSpPr>
          <p:spPr>
            <a:xfrm>
              <a:off x="2070185" y="1125835"/>
              <a:ext cx="316865" cy="368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5</a:t>
              </a:r>
              <a:endPara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80" name="TextBox 63"/>
            <p:cNvSpPr txBox="1"/>
            <p:nvPr/>
          </p:nvSpPr>
          <p:spPr>
            <a:xfrm>
              <a:off x="2683768" y="1160460"/>
              <a:ext cx="3196249" cy="299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latin typeface="+mn-ea"/>
                </a:rPr>
                <a:t>报价单打印</a:t>
              </a:r>
              <a:endParaRPr lang="zh-CN" altLang="en-US" dirty="0" smtClean="0">
                <a:solidFill>
                  <a:schemeClr val="bg1"/>
                </a:solidFill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580">
        <p:fade/>
      </p:transition>
    </mc:Choice>
    <mc:Fallback>
      <p:transition spd="med" advTm="55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60" grpId="0" animBg="1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9"/>
          <p:cNvSpPr txBox="1"/>
          <p:nvPr/>
        </p:nvSpPr>
        <p:spPr>
          <a:xfrm>
            <a:off x="179017" y="110614"/>
            <a:ext cx="18084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</a:rPr>
              <a:t>后台基础信息设置</a:t>
            </a:r>
            <a:endParaRPr lang="zh-CN" altLang="en-US" sz="1600" dirty="0" smtClean="0">
              <a:solidFill>
                <a:schemeClr val="bg1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79070" y="646733"/>
            <a:ext cx="8280722" cy="283210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 algn="just">
              <a:spcAft>
                <a:spcPts val="600"/>
              </a:spcAft>
              <a:buClr>
                <a:srgbClr val="00544A"/>
              </a:buClr>
              <a:buFont typeface="Wingdings" panose="05000000000000000000" pitchFamily="2" charset="2"/>
              <a:buChar char="Ø"/>
            </a:pPr>
            <a:r>
              <a:rPr lang="zh-CN" altLang="en-US" sz="12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单位</a:t>
            </a:r>
            <a:r>
              <a:rPr lang="en-US" altLang="zh-CN" sz="12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r>
              <a:rPr lang="zh-CN" altLang="en-US" sz="12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和印章上传，注意文件格式规范，上传完要点【提交修改】不然无效。</a:t>
            </a:r>
            <a:endParaRPr lang="zh-CN" altLang="en-US" sz="12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85810" y="1127760"/>
            <a:ext cx="382905" cy="33407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just"/>
            <a:r>
              <a:rPr lang="zh-CN" altLang="en-US" sz="1300" smtClean="0"/>
              <a:t>更多定制功能请联系</a:t>
            </a:r>
            <a:r>
              <a:rPr lang="en-US" altLang="zh-CN" sz="1300" smtClean="0"/>
              <a:t>18850331555</a:t>
            </a:r>
            <a:endParaRPr lang="en-US" altLang="zh-CN" sz="1300" smtClean="0"/>
          </a:p>
        </p:txBody>
      </p:sp>
      <p:sp>
        <p:nvSpPr>
          <p:cNvPr id="6" name="文本框 5"/>
          <p:cNvSpPr txBox="1"/>
          <p:nvPr/>
        </p:nvSpPr>
        <p:spPr>
          <a:xfrm>
            <a:off x="3023870" y="110490"/>
            <a:ext cx="1675130" cy="260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just"/>
            <a:r>
              <a:rPr lang="zh-CN" altLang="en-US" sz="1100" b="1" spc="75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厦门光镊科技有限公司</a:t>
            </a:r>
            <a:endParaRPr lang="zh-CN" altLang="en-US" sz="1100" smtClean="0"/>
          </a:p>
        </p:txBody>
      </p:sp>
      <p:pic>
        <p:nvPicPr>
          <p:cNvPr id="19" name="图片 19" descr="ab801eb0312ada9593af44fb3bd9bb7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9465" y="1170940"/>
            <a:ext cx="5982970" cy="3386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290">
        <p:fade/>
      </p:transition>
    </mc:Choice>
    <mc:Fallback>
      <p:transition spd="med" advTm="42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9"/>
          <p:cNvSpPr txBox="1"/>
          <p:nvPr/>
        </p:nvSpPr>
        <p:spPr>
          <a:xfrm>
            <a:off x="179017" y="110614"/>
            <a:ext cx="18084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</a:rPr>
              <a:t>后台基础信息设置</a:t>
            </a:r>
            <a:endParaRPr lang="zh-CN" altLang="en-US" sz="1600" dirty="0" smtClean="0">
              <a:solidFill>
                <a:schemeClr val="bg1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79070" y="646733"/>
            <a:ext cx="8280722" cy="283210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 algn="just">
              <a:spcAft>
                <a:spcPts val="600"/>
              </a:spcAft>
              <a:buClr>
                <a:srgbClr val="00544A"/>
              </a:buClr>
              <a:buFont typeface="Wingdings" panose="05000000000000000000" pitchFamily="2" charset="2"/>
              <a:buChar char="Ø"/>
            </a:pPr>
            <a:r>
              <a:rPr lang="zh-CN" altLang="en-US" sz="12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单位</a:t>
            </a:r>
            <a:r>
              <a:rPr lang="en-US" altLang="zh-CN" sz="12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r>
              <a:rPr lang="zh-CN" altLang="en-US" sz="12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和印章上传，注意文件格式规范，上传完要点【提交修改】不然无效。正确案例如下</a:t>
            </a:r>
            <a:endParaRPr lang="zh-CN" altLang="en-US" sz="12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85810" y="1127760"/>
            <a:ext cx="382905" cy="33407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just"/>
            <a:r>
              <a:rPr lang="zh-CN" altLang="en-US" sz="1300" smtClean="0"/>
              <a:t>更多定制功能请联系</a:t>
            </a:r>
            <a:r>
              <a:rPr lang="en-US" altLang="zh-CN" sz="1300" smtClean="0"/>
              <a:t>18850331555</a:t>
            </a:r>
            <a:endParaRPr lang="en-US" altLang="zh-CN" sz="1300" smtClean="0"/>
          </a:p>
        </p:txBody>
      </p:sp>
      <p:sp>
        <p:nvSpPr>
          <p:cNvPr id="6" name="文本框 5"/>
          <p:cNvSpPr txBox="1"/>
          <p:nvPr/>
        </p:nvSpPr>
        <p:spPr>
          <a:xfrm>
            <a:off x="3023870" y="110490"/>
            <a:ext cx="1675130" cy="260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just"/>
            <a:r>
              <a:rPr lang="zh-CN" altLang="en-US" sz="1100" b="1" spc="75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厦门光镊科技有限公司</a:t>
            </a:r>
            <a:endParaRPr lang="zh-CN" altLang="en-US" sz="1100" smtClean="0"/>
          </a:p>
        </p:txBody>
      </p:sp>
      <p:pic>
        <p:nvPicPr>
          <p:cNvPr id="20" name="图片 20" descr="d97957e1634df1e17e438fc32af7e2d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2950" y="1127760"/>
            <a:ext cx="6688455" cy="3627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290">
        <p:fade/>
      </p:transition>
    </mc:Choice>
    <mc:Fallback>
      <p:transition spd="med" advTm="42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3398967"/>
            <a:ext cx="9144000" cy="17445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7"/>
          <p:cNvSpPr>
            <a:spLocks noChangeArrowheads="1"/>
          </p:cNvSpPr>
          <p:nvPr/>
        </p:nvSpPr>
        <p:spPr bwMode="auto">
          <a:xfrm>
            <a:off x="3278353" y="631594"/>
            <a:ext cx="2589108" cy="2621643"/>
          </a:xfrm>
          <a:prstGeom prst="ellipse">
            <a:avLst/>
          </a:prstGeom>
          <a:solidFill>
            <a:srgbClr val="00B0F0"/>
          </a:solidFill>
          <a:ln w="76200" cap="flat" cmpd="sng">
            <a:solidFill>
              <a:srgbClr val="F6F6F6"/>
            </a:solidFill>
            <a:round/>
          </a:ln>
        </p:spPr>
        <p:txBody>
          <a:bodyPr lIns="86372" tIns="43186" rIns="86372" bIns="43186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椭圆 6"/>
          <p:cNvSpPr>
            <a:spLocks noChangeArrowheads="1"/>
          </p:cNvSpPr>
          <p:nvPr/>
        </p:nvSpPr>
        <p:spPr bwMode="auto">
          <a:xfrm>
            <a:off x="3485899" y="840235"/>
            <a:ext cx="2174014" cy="2202846"/>
          </a:xfrm>
          <a:prstGeom prst="ellipse">
            <a:avLst/>
          </a:prstGeom>
          <a:solidFill>
            <a:srgbClr val="00B0F0"/>
          </a:solidFill>
          <a:ln w="76200" cap="flat" cmpd="sng">
            <a:solidFill>
              <a:srgbClr val="F6F6F6"/>
            </a:solidFill>
            <a:round/>
          </a:ln>
        </p:spPr>
        <p:txBody>
          <a:bodyPr lIns="86372" tIns="43186" rIns="86372" bIns="43186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椭圆 5"/>
          <p:cNvSpPr>
            <a:spLocks noChangeArrowheads="1"/>
          </p:cNvSpPr>
          <p:nvPr/>
        </p:nvSpPr>
        <p:spPr bwMode="auto">
          <a:xfrm>
            <a:off x="3659105" y="1015616"/>
            <a:ext cx="1827605" cy="1852084"/>
          </a:xfrm>
          <a:prstGeom prst="ellipse">
            <a:avLst/>
          </a:prstGeom>
          <a:solidFill>
            <a:srgbClr val="00B0F0"/>
          </a:solidFill>
          <a:ln w="76200" cap="flat" cmpd="sng">
            <a:solidFill>
              <a:srgbClr val="F6F6F6"/>
            </a:solidFill>
            <a:round/>
          </a:ln>
        </p:spPr>
        <p:txBody>
          <a:bodyPr lIns="86372" tIns="43186" rIns="86372" bIns="43186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椭圆 4"/>
          <p:cNvSpPr>
            <a:spLocks noChangeArrowheads="1"/>
          </p:cNvSpPr>
          <p:nvPr/>
        </p:nvSpPr>
        <p:spPr bwMode="auto">
          <a:xfrm>
            <a:off x="3862172" y="1221235"/>
            <a:ext cx="1421471" cy="1440846"/>
          </a:xfrm>
          <a:prstGeom prst="ellipse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4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76200" cap="flat" cmpd="sng">
            <a:solidFill>
              <a:srgbClr val="F6F6F6"/>
            </a:solidFill>
            <a:round/>
          </a:ln>
        </p:spPr>
        <p:txBody>
          <a:bodyPr lIns="86372" tIns="43186" rIns="86372" bIns="43186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" name="椭圆 3"/>
          <p:cNvSpPr>
            <a:spLocks noChangeArrowheads="1"/>
          </p:cNvSpPr>
          <p:nvPr/>
        </p:nvSpPr>
        <p:spPr bwMode="auto">
          <a:xfrm>
            <a:off x="4065238" y="1426854"/>
            <a:ext cx="1015336" cy="102960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76200" cap="flat" cmpd="sng">
            <a:solidFill>
              <a:srgbClr val="F6F6F6"/>
            </a:solidFill>
            <a:round/>
          </a:ln>
        </p:spPr>
        <p:txBody>
          <a:bodyPr lIns="86372" tIns="43186" rIns="86372" bIns="43186" anchor="ctr"/>
          <a:lstStyle/>
          <a:p>
            <a:pPr algn="ctr"/>
            <a:r>
              <a:rPr lang="en-US" altLang="zh-CN" sz="7600" b="1" dirty="0">
                <a:solidFill>
                  <a:srgbClr val="F8F8F8"/>
                </a:solidFill>
                <a:sym typeface="Arial" panose="020B0604020202020204" pitchFamily="34" charset="0"/>
              </a:rPr>
              <a:t>4</a:t>
            </a:r>
            <a:endParaRPr lang="en-US" altLang="zh-CN" sz="7600" b="1" dirty="0">
              <a:solidFill>
                <a:srgbClr val="F8F8F8"/>
              </a:solidFill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59064" y="3508695"/>
            <a:ext cx="1823720" cy="486410"/>
          </a:xfrm>
          <a:prstGeom prst="rect">
            <a:avLst/>
          </a:prstGeom>
          <a:noFill/>
        </p:spPr>
        <p:txBody>
          <a:bodyPr wrap="none" lIns="86383" tIns="43192" rIns="86383" bIns="43192" rtlCol="0">
            <a:spAutoFit/>
          </a:bodyPr>
          <a:lstStyle/>
          <a:p>
            <a:r>
              <a:rPr lang="zh-CN" altLang="en-US" sz="2600" dirty="0">
                <a:solidFill>
                  <a:schemeClr val="bg1"/>
                </a:solidFill>
                <a:latin typeface="思源黑体 CN Heavy" pitchFamily="34" charset="-122"/>
                <a:ea typeface="思源黑体 CN Heavy" pitchFamily="34" charset="-122"/>
              </a:rPr>
              <a:t>报价单操作</a:t>
            </a:r>
            <a:endParaRPr lang="zh-CN" altLang="en-US" sz="2600" dirty="0">
              <a:solidFill>
                <a:schemeClr val="bg1"/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</p:spTree>
  </p:cSld>
  <p:clrMapOvr>
    <a:masterClrMapping/>
  </p:clrMapOvr>
  <p:transition spd="med" advClick="0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bldLvl="0" animBg="1" autoUpdateAnimBg="0"/>
      <p:bldP spid="4" grpId="0" bldLvl="0" animBg="1" autoUpdateAnimBg="0"/>
      <p:bldP spid="5" grpId="0" bldLvl="0" animBg="1" autoUpdateAnimBg="0"/>
      <p:bldP spid="6" grpId="0" bldLvl="0" animBg="1" autoUpdateAnimBg="0"/>
      <p:bldP spid="7" grpId="0" bldLvl="0" animBg="1" autoUpdateAnimBg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" name="文本框 9"/>
          <p:cNvSpPr txBox="1"/>
          <p:nvPr/>
        </p:nvSpPr>
        <p:spPr>
          <a:xfrm>
            <a:off x="179017" y="110614"/>
            <a:ext cx="11988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600" dirty="0" smtClean="0">
                <a:solidFill>
                  <a:schemeClr val="bg1"/>
                </a:solidFill>
              </a:rPr>
              <a:t>创建报价单</a:t>
            </a:r>
            <a:endParaRPr lang="zh-CN" altLang="en-US" sz="1600" dirty="0" smtClean="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85115" y="694055"/>
            <a:ext cx="7571740" cy="28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 algn="just">
              <a:spcAft>
                <a:spcPts val="600"/>
              </a:spcAft>
              <a:buClr>
                <a:srgbClr val="00544A"/>
              </a:buClr>
              <a:buFont typeface="Wingdings" panose="05000000000000000000" pitchFamily="2" charset="2"/>
              <a:buChar char="Ø"/>
            </a:pPr>
            <a:r>
              <a:rPr lang="zh-CN" altLang="en-US" sz="1250" smtClean="0"/>
              <a:t>新增报价单</a:t>
            </a:r>
            <a:endParaRPr lang="zh-CN" altLang="en-US" sz="1250" smtClean="0"/>
          </a:p>
        </p:txBody>
      </p:sp>
      <p:sp>
        <p:nvSpPr>
          <p:cNvPr id="5" name="文本框 4"/>
          <p:cNvSpPr txBox="1"/>
          <p:nvPr/>
        </p:nvSpPr>
        <p:spPr>
          <a:xfrm>
            <a:off x="8385810" y="1127760"/>
            <a:ext cx="382905" cy="33407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just"/>
            <a:r>
              <a:rPr lang="zh-CN" altLang="en-US" sz="1300" smtClean="0"/>
              <a:t>更多定制功能请联系</a:t>
            </a:r>
            <a:r>
              <a:rPr lang="en-US" altLang="zh-CN" sz="1300" smtClean="0"/>
              <a:t>18850331555</a:t>
            </a:r>
            <a:endParaRPr lang="en-US" altLang="zh-CN" sz="1300" smtClean="0"/>
          </a:p>
        </p:txBody>
      </p:sp>
      <p:sp>
        <p:nvSpPr>
          <p:cNvPr id="6" name="文本框 5"/>
          <p:cNvSpPr txBox="1"/>
          <p:nvPr/>
        </p:nvSpPr>
        <p:spPr>
          <a:xfrm>
            <a:off x="3023870" y="110490"/>
            <a:ext cx="1675130" cy="260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just"/>
            <a:r>
              <a:rPr lang="zh-CN" altLang="en-US" sz="1100" b="1" spc="75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厦门光镊科技有限公司</a:t>
            </a:r>
            <a:endParaRPr lang="zh-CN" altLang="en-US" sz="1100" smtClean="0"/>
          </a:p>
        </p:txBody>
      </p:sp>
      <p:pic>
        <p:nvPicPr>
          <p:cNvPr id="21" name="图片 21" descr="aa91bbd32b0bb69b7d1186dafa5d7ca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0535" y="1127760"/>
            <a:ext cx="7201535" cy="3340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285115" y="771525"/>
            <a:ext cx="4519930" cy="28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 algn="just">
              <a:spcAft>
                <a:spcPts val="600"/>
              </a:spcAft>
              <a:buClr>
                <a:srgbClr val="00544A"/>
              </a:buClr>
              <a:buFont typeface="Wingdings" panose="05000000000000000000" pitchFamily="2" charset="2"/>
              <a:buChar char="Ø"/>
            </a:pPr>
            <a:r>
              <a:rPr lang="zh-CN" altLang="en-US" sz="1250" smtClean="0"/>
              <a:t>没有客户则自行添加，有则直接双击选中。</a:t>
            </a:r>
            <a:endParaRPr lang="zh-CN" altLang="en-US" sz="1250" smtClean="0"/>
          </a:p>
        </p:txBody>
      </p:sp>
      <p:sp>
        <p:nvSpPr>
          <p:cNvPr id="40" name="文本框 9"/>
          <p:cNvSpPr txBox="1"/>
          <p:nvPr/>
        </p:nvSpPr>
        <p:spPr>
          <a:xfrm>
            <a:off x="179017" y="110614"/>
            <a:ext cx="11988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600" dirty="0" smtClean="0">
                <a:solidFill>
                  <a:schemeClr val="bg1"/>
                </a:solidFill>
              </a:rPr>
              <a:t>创建报价单</a:t>
            </a:r>
            <a:endParaRPr lang="zh-CN" altLang="en-US" sz="1600" dirty="0" smtClean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85810" y="1127760"/>
            <a:ext cx="382905" cy="33407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just"/>
            <a:r>
              <a:rPr lang="zh-CN" altLang="en-US" sz="1300" smtClean="0"/>
              <a:t>更多定制功能请联系</a:t>
            </a:r>
            <a:r>
              <a:rPr lang="en-US" altLang="zh-CN" sz="1300" smtClean="0"/>
              <a:t>18850331555</a:t>
            </a:r>
            <a:endParaRPr lang="en-US" altLang="zh-CN" sz="1300" smtClean="0"/>
          </a:p>
        </p:txBody>
      </p:sp>
      <p:sp>
        <p:nvSpPr>
          <p:cNvPr id="6" name="文本框 5"/>
          <p:cNvSpPr txBox="1"/>
          <p:nvPr/>
        </p:nvSpPr>
        <p:spPr>
          <a:xfrm>
            <a:off x="3023870" y="110490"/>
            <a:ext cx="1675130" cy="260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just"/>
            <a:r>
              <a:rPr lang="zh-CN" altLang="en-US" sz="1100" b="1" spc="75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厦门光镊科技有限公司</a:t>
            </a:r>
            <a:endParaRPr lang="zh-CN" altLang="en-US" sz="1100" smtClean="0"/>
          </a:p>
        </p:txBody>
      </p:sp>
      <p:pic>
        <p:nvPicPr>
          <p:cNvPr id="22" name="图片 22" descr="75ea05061f1534d498cb3f205d01da8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185" y="1392555"/>
            <a:ext cx="7282180" cy="1916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285115" y="771525"/>
            <a:ext cx="4519930" cy="28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 algn="just">
              <a:spcAft>
                <a:spcPts val="600"/>
              </a:spcAft>
              <a:buClr>
                <a:srgbClr val="00544A"/>
              </a:buClr>
              <a:buFont typeface="Wingdings" panose="05000000000000000000" pitchFamily="2" charset="2"/>
              <a:buChar char="Ø"/>
            </a:pPr>
            <a:r>
              <a:rPr lang="zh-CN" altLang="en-US" sz="1250" smtClean="0"/>
              <a:t>材料号只能数字，价格和其他费用需要自己输入。</a:t>
            </a:r>
            <a:endParaRPr lang="zh-CN" altLang="en-US" sz="1250" smtClean="0"/>
          </a:p>
        </p:txBody>
      </p:sp>
      <p:sp>
        <p:nvSpPr>
          <p:cNvPr id="40" name="文本框 9"/>
          <p:cNvSpPr txBox="1"/>
          <p:nvPr/>
        </p:nvSpPr>
        <p:spPr>
          <a:xfrm>
            <a:off x="179017" y="110614"/>
            <a:ext cx="11988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600" dirty="0" smtClean="0">
                <a:solidFill>
                  <a:schemeClr val="bg1"/>
                </a:solidFill>
              </a:rPr>
              <a:t>创建报价单</a:t>
            </a:r>
            <a:endParaRPr lang="zh-CN" altLang="en-US" sz="1600" dirty="0" smtClean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85810" y="1127760"/>
            <a:ext cx="382905" cy="33407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just"/>
            <a:r>
              <a:rPr lang="zh-CN" altLang="en-US" sz="1300" smtClean="0"/>
              <a:t>更多定制功能请联系</a:t>
            </a:r>
            <a:r>
              <a:rPr lang="en-US" altLang="zh-CN" sz="1300" smtClean="0"/>
              <a:t>18850331555</a:t>
            </a:r>
            <a:endParaRPr lang="en-US" altLang="zh-CN" sz="1300" smtClean="0"/>
          </a:p>
        </p:txBody>
      </p:sp>
      <p:sp>
        <p:nvSpPr>
          <p:cNvPr id="6" name="文本框 5"/>
          <p:cNvSpPr txBox="1"/>
          <p:nvPr/>
        </p:nvSpPr>
        <p:spPr>
          <a:xfrm>
            <a:off x="3023870" y="110490"/>
            <a:ext cx="1675130" cy="260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just"/>
            <a:r>
              <a:rPr lang="zh-CN" altLang="en-US" sz="1100" b="1" spc="75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厦门光镊科技有限公司</a:t>
            </a:r>
            <a:endParaRPr lang="zh-CN" altLang="en-US" sz="1100" smtClean="0"/>
          </a:p>
        </p:txBody>
      </p:sp>
      <p:pic>
        <p:nvPicPr>
          <p:cNvPr id="23" name="图片 23" descr="19489549865764dd2047d0851a25f3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0320" y="1232535"/>
            <a:ext cx="5142865" cy="31318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285115" y="771525"/>
            <a:ext cx="7783195" cy="28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 algn="just">
              <a:spcAft>
                <a:spcPts val="600"/>
              </a:spcAft>
              <a:buClr>
                <a:srgbClr val="00544A"/>
              </a:buClr>
              <a:buFont typeface="Wingdings" panose="05000000000000000000" pitchFamily="2" charset="2"/>
              <a:buChar char="Ø"/>
            </a:pPr>
            <a:r>
              <a:rPr lang="zh-CN" altLang="en-US" sz="1250" smtClean="0"/>
              <a:t>打开公众号点击【查询报价单】点击【查看】然后在线预览，点击【下载】</a:t>
            </a:r>
            <a:endParaRPr lang="zh-CN" altLang="en-US" sz="1250" smtClean="0"/>
          </a:p>
        </p:txBody>
      </p:sp>
      <p:sp>
        <p:nvSpPr>
          <p:cNvPr id="40" name="文本框 9"/>
          <p:cNvSpPr txBox="1"/>
          <p:nvPr/>
        </p:nvSpPr>
        <p:spPr>
          <a:xfrm>
            <a:off x="179017" y="110614"/>
            <a:ext cx="11988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600" dirty="0" smtClean="0">
                <a:solidFill>
                  <a:schemeClr val="bg1"/>
                </a:solidFill>
              </a:rPr>
              <a:t>查询报价单</a:t>
            </a:r>
            <a:endParaRPr lang="zh-CN" altLang="en-US" sz="1600" dirty="0" smtClean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85810" y="1127760"/>
            <a:ext cx="382905" cy="33407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just"/>
            <a:r>
              <a:rPr lang="zh-CN" altLang="en-US" sz="1300" smtClean="0"/>
              <a:t>更多定制功能请联系</a:t>
            </a:r>
            <a:r>
              <a:rPr lang="en-US" altLang="zh-CN" sz="1300" smtClean="0"/>
              <a:t>18850331555</a:t>
            </a:r>
            <a:endParaRPr lang="en-US" altLang="zh-CN" sz="1300" smtClean="0"/>
          </a:p>
        </p:txBody>
      </p:sp>
      <p:sp>
        <p:nvSpPr>
          <p:cNvPr id="6" name="文本框 5"/>
          <p:cNvSpPr txBox="1"/>
          <p:nvPr/>
        </p:nvSpPr>
        <p:spPr>
          <a:xfrm>
            <a:off x="3023870" y="110490"/>
            <a:ext cx="1675130" cy="260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just"/>
            <a:r>
              <a:rPr lang="zh-CN" altLang="en-US" sz="1100" b="1" spc="75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厦门光镊科技有限公司</a:t>
            </a:r>
            <a:endParaRPr lang="zh-CN" altLang="en-US" sz="1100" smtClean="0"/>
          </a:p>
        </p:txBody>
      </p:sp>
      <p:pic>
        <p:nvPicPr>
          <p:cNvPr id="25" name="图片 25" descr="d8eb9571d4b0bd32004dff66340a177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4085" y="1146810"/>
            <a:ext cx="1810385" cy="3541395"/>
          </a:xfrm>
          <a:prstGeom prst="rect">
            <a:avLst/>
          </a:prstGeom>
        </p:spPr>
      </p:pic>
      <p:pic>
        <p:nvPicPr>
          <p:cNvPr id="26" name="图片 26" descr="27580ff64478d015aec7e89867a384d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285" y="1146810"/>
            <a:ext cx="2313940" cy="3439795"/>
          </a:xfrm>
          <a:prstGeom prst="rect">
            <a:avLst/>
          </a:prstGeom>
        </p:spPr>
      </p:pic>
      <p:pic>
        <p:nvPicPr>
          <p:cNvPr id="24" name="图片 24" descr="微信图片_202102270956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095" y="1147445"/>
            <a:ext cx="1921510" cy="3508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285115" y="771525"/>
            <a:ext cx="7783195" cy="28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 algn="just">
              <a:spcAft>
                <a:spcPts val="600"/>
              </a:spcAft>
              <a:buClr>
                <a:srgbClr val="00544A"/>
              </a:buClr>
              <a:buFont typeface="Wingdings" panose="05000000000000000000" pitchFamily="2" charset="2"/>
              <a:buChar char="Ø"/>
            </a:pPr>
            <a:r>
              <a:rPr lang="zh-CN" altLang="en-US" sz="1250" smtClean="0"/>
              <a:t>没问题之后，点击【下载】</a:t>
            </a:r>
            <a:endParaRPr lang="zh-CN" altLang="en-US" sz="1250" smtClean="0"/>
          </a:p>
        </p:txBody>
      </p:sp>
      <p:sp>
        <p:nvSpPr>
          <p:cNvPr id="40" name="文本框 9"/>
          <p:cNvSpPr txBox="1"/>
          <p:nvPr/>
        </p:nvSpPr>
        <p:spPr>
          <a:xfrm>
            <a:off x="179017" y="110614"/>
            <a:ext cx="11988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600" dirty="0" smtClean="0">
                <a:solidFill>
                  <a:schemeClr val="bg1"/>
                </a:solidFill>
              </a:rPr>
              <a:t>查询报价单</a:t>
            </a:r>
            <a:endParaRPr lang="zh-CN" altLang="en-US" sz="1600" dirty="0" smtClean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85810" y="1127760"/>
            <a:ext cx="382905" cy="33407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just"/>
            <a:r>
              <a:rPr lang="zh-CN" altLang="en-US" sz="1300" smtClean="0"/>
              <a:t>更多定制功能请联系</a:t>
            </a:r>
            <a:r>
              <a:rPr lang="en-US" altLang="zh-CN" sz="1300" smtClean="0"/>
              <a:t>18850331555</a:t>
            </a:r>
            <a:endParaRPr lang="en-US" altLang="zh-CN" sz="1300" smtClean="0"/>
          </a:p>
        </p:txBody>
      </p:sp>
      <p:sp>
        <p:nvSpPr>
          <p:cNvPr id="6" name="文本框 5"/>
          <p:cNvSpPr txBox="1"/>
          <p:nvPr/>
        </p:nvSpPr>
        <p:spPr>
          <a:xfrm>
            <a:off x="3023870" y="110490"/>
            <a:ext cx="1675130" cy="260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just"/>
            <a:r>
              <a:rPr lang="zh-CN" altLang="en-US" sz="1100" b="1" spc="75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厦门光镊科技有限公司</a:t>
            </a:r>
            <a:endParaRPr lang="zh-CN" altLang="en-US" sz="1100" smtClean="0"/>
          </a:p>
        </p:txBody>
      </p:sp>
      <p:pic>
        <p:nvPicPr>
          <p:cNvPr id="27" name="图片 27" descr="微信图片_202102270957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6225" y="1127125"/>
            <a:ext cx="2256155" cy="3594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285115" y="771525"/>
            <a:ext cx="7783195" cy="28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 algn="just">
              <a:spcAft>
                <a:spcPts val="600"/>
              </a:spcAft>
              <a:buClr>
                <a:srgbClr val="00544A"/>
              </a:buClr>
              <a:buFont typeface="Wingdings" panose="05000000000000000000" pitchFamily="2" charset="2"/>
              <a:buChar char="Ø"/>
            </a:pPr>
            <a:r>
              <a:rPr lang="zh-CN" altLang="en-US" sz="1250" smtClean="0"/>
              <a:t>没问题之后，点击【下载】</a:t>
            </a:r>
            <a:endParaRPr lang="zh-CN" altLang="en-US" sz="1250" smtClean="0"/>
          </a:p>
        </p:txBody>
      </p:sp>
      <p:sp>
        <p:nvSpPr>
          <p:cNvPr id="40" name="文本框 9"/>
          <p:cNvSpPr txBox="1"/>
          <p:nvPr/>
        </p:nvSpPr>
        <p:spPr>
          <a:xfrm>
            <a:off x="179017" y="110614"/>
            <a:ext cx="11988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600" dirty="0" smtClean="0">
                <a:solidFill>
                  <a:schemeClr val="bg1"/>
                </a:solidFill>
              </a:rPr>
              <a:t>查询报价单</a:t>
            </a:r>
            <a:endParaRPr lang="zh-CN" altLang="en-US" sz="1600" dirty="0" smtClean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85810" y="1127760"/>
            <a:ext cx="382905" cy="33407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just"/>
            <a:r>
              <a:rPr lang="zh-CN" altLang="en-US" sz="1300" smtClean="0"/>
              <a:t>更多定制功能请联系</a:t>
            </a:r>
            <a:r>
              <a:rPr lang="en-US" altLang="zh-CN" sz="1300" smtClean="0"/>
              <a:t>18850331555</a:t>
            </a:r>
            <a:endParaRPr lang="en-US" altLang="zh-CN" sz="1300" smtClean="0"/>
          </a:p>
        </p:txBody>
      </p:sp>
      <p:sp>
        <p:nvSpPr>
          <p:cNvPr id="6" name="文本框 5"/>
          <p:cNvSpPr txBox="1"/>
          <p:nvPr/>
        </p:nvSpPr>
        <p:spPr>
          <a:xfrm>
            <a:off x="3023870" y="110490"/>
            <a:ext cx="1675130" cy="260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just"/>
            <a:r>
              <a:rPr lang="zh-CN" altLang="en-US" sz="1100" b="1" spc="75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厦门光镊科技有限公司</a:t>
            </a:r>
            <a:endParaRPr lang="zh-CN" altLang="en-US" sz="1100" smtClean="0"/>
          </a:p>
        </p:txBody>
      </p:sp>
      <p:pic>
        <p:nvPicPr>
          <p:cNvPr id="27" name="图片 27" descr="微信图片_202102270957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6225" y="1127125"/>
            <a:ext cx="2256155" cy="3594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285115" y="771525"/>
            <a:ext cx="7783195" cy="28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 algn="just">
              <a:spcAft>
                <a:spcPts val="600"/>
              </a:spcAft>
              <a:buClr>
                <a:srgbClr val="00544A"/>
              </a:buClr>
              <a:buFont typeface="Wingdings" panose="05000000000000000000" pitchFamily="2" charset="2"/>
              <a:buChar char="Ø"/>
            </a:pPr>
            <a:r>
              <a:rPr lang="zh-CN" altLang="en-US" sz="1250" smtClean="0"/>
              <a:t>点击【查询报价单】再点击【修改】。</a:t>
            </a:r>
            <a:endParaRPr lang="zh-CN" altLang="en-US" sz="1250" smtClean="0"/>
          </a:p>
        </p:txBody>
      </p:sp>
      <p:sp>
        <p:nvSpPr>
          <p:cNvPr id="40" name="文本框 9"/>
          <p:cNvSpPr txBox="1"/>
          <p:nvPr/>
        </p:nvSpPr>
        <p:spPr>
          <a:xfrm>
            <a:off x="179017" y="110614"/>
            <a:ext cx="11988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600" dirty="0" smtClean="0">
                <a:solidFill>
                  <a:schemeClr val="bg1"/>
                </a:solidFill>
              </a:rPr>
              <a:t>修改报价单</a:t>
            </a:r>
            <a:endParaRPr lang="zh-CN" altLang="en-US" sz="1600" dirty="0" smtClean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85810" y="1127760"/>
            <a:ext cx="382905" cy="33407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just"/>
            <a:r>
              <a:rPr lang="zh-CN" altLang="en-US" sz="1300" smtClean="0"/>
              <a:t>更多定制功能请联系</a:t>
            </a:r>
            <a:r>
              <a:rPr lang="en-US" altLang="zh-CN" sz="1300" smtClean="0"/>
              <a:t>18850331555</a:t>
            </a:r>
            <a:endParaRPr lang="en-US" altLang="zh-CN" sz="1300" smtClean="0"/>
          </a:p>
        </p:txBody>
      </p:sp>
      <p:sp>
        <p:nvSpPr>
          <p:cNvPr id="6" name="文本框 5"/>
          <p:cNvSpPr txBox="1"/>
          <p:nvPr/>
        </p:nvSpPr>
        <p:spPr>
          <a:xfrm>
            <a:off x="3023870" y="110490"/>
            <a:ext cx="1675130" cy="260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just"/>
            <a:r>
              <a:rPr lang="zh-CN" altLang="en-US" sz="1100" b="1" spc="75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厦门光镊科技有限公司</a:t>
            </a:r>
            <a:endParaRPr lang="zh-CN" altLang="en-US" sz="1100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935" y="1249045"/>
            <a:ext cx="6731000" cy="3098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文本框 9"/>
          <p:cNvSpPr txBox="1"/>
          <p:nvPr/>
        </p:nvSpPr>
        <p:spPr>
          <a:xfrm>
            <a:off x="179017" y="110614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</a:rPr>
              <a:t>系统流程</a:t>
            </a:r>
            <a:endParaRPr lang="zh-CN" altLang="en-US" sz="1600" dirty="0" smtClean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85810" y="1127760"/>
            <a:ext cx="382905" cy="33407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just"/>
            <a:r>
              <a:rPr lang="zh-CN" altLang="en-US" sz="1300" smtClean="0"/>
              <a:t>更多定制功能请联系</a:t>
            </a:r>
            <a:r>
              <a:rPr lang="en-US" altLang="zh-CN" sz="1300" smtClean="0"/>
              <a:t>18850331555</a:t>
            </a:r>
            <a:endParaRPr lang="en-US" altLang="zh-CN" sz="1300" smtClean="0"/>
          </a:p>
        </p:txBody>
      </p:sp>
      <p:sp>
        <p:nvSpPr>
          <p:cNvPr id="6" name="文本框 5"/>
          <p:cNvSpPr txBox="1"/>
          <p:nvPr/>
        </p:nvSpPr>
        <p:spPr>
          <a:xfrm>
            <a:off x="3023870" y="110490"/>
            <a:ext cx="1675130" cy="260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just"/>
            <a:r>
              <a:rPr lang="zh-CN" altLang="en-US" sz="1100" b="1" spc="75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厦门光镊科技有限公司</a:t>
            </a:r>
            <a:endParaRPr lang="zh-CN" altLang="en-US" sz="1100" smtClean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80665" y="675005"/>
            <a:ext cx="3961130" cy="4194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847">
        <p:fade/>
      </p:transition>
    </mc:Choice>
    <mc:Fallback>
      <p:transition spd="med" advTm="384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285115" y="771525"/>
            <a:ext cx="7783195" cy="28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 algn="just">
              <a:spcAft>
                <a:spcPts val="600"/>
              </a:spcAft>
              <a:buClr>
                <a:srgbClr val="00544A"/>
              </a:buClr>
              <a:buFont typeface="Wingdings" panose="05000000000000000000" pitchFamily="2" charset="2"/>
              <a:buChar char="Ø"/>
            </a:pPr>
            <a:r>
              <a:rPr lang="zh-CN" altLang="en-US" sz="1250" smtClean="0"/>
              <a:t>对需要修改的内容进行修改，然后点击【保存】。</a:t>
            </a:r>
            <a:endParaRPr lang="zh-CN" altLang="en-US" sz="1250" smtClean="0"/>
          </a:p>
        </p:txBody>
      </p:sp>
      <p:sp>
        <p:nvSpPr>
          <p:cNvPr id="40" name="文本框 9"/>
          <p:cNvSpPr txBox="1"/>
          <p:nvPr/>
        </p:nvSpPr>
        <p:spPr>
          <a:xfrm>
            <a:off x="179017" y="110614"/>
            <a:ext cx="11988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600" dirty="0" smtClean="0">
                <a:solidFill>
                  <a:schemeClr val="bg1"/>
                </a:solidFill>
              </a:rPr>
              <a:t>修改报价单</a:t>
            </a:r>
            <a:endParaRPr lang="zh-CN" altLang="en-US" sz="1600" dirty="0" smtClean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85810" y="1127760"/>
            <a:ext cx="382905" cy="33407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just"/>
            <a:r>
              <a:rPr lang="zh-CN" altLang="en-US" sz="1300" smtClean="0"/>
              <a:t>更多定制功能请联系</a:t>
            </a:r>
            <a:r>
              <a:rPr lang="en-US" altLang="zh-CN" sz="1300" smtClean="0"/>
              <a:t>18850331555</a:t>
            </a:r>
            <a:endParaRPr lang="en-US" altLang="zh-CN" sz="1300" smtClean="0"/>
          </a:p>
        </p:txBody>
      </p:sp>
      <p:sp>
        <p:nvSpPr>
          <p:cNvPr id="6" name="文本框 5"/>
          <p:cNvSpPr txBox="1"/>
          <p:nvPr/>
        </p:nvSpPr>
        <p:spPr>
          <a:xfrm>
            <a:off x="3023870" y="110490"/>
            <a:ext cx="1675130" cy="260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just"/>
            <a:r>
              <a:rPr lang="zh-CN" altLang="en-US" sz="1100" b="1" spc="75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厦门光镊科技有限公司</a:t>
            </a:r>
            <a:endParaRPr lang="zh-CN" altLang="en-US" sz="1100" smtClean="0"/>
          </a:p>
        </p:txBody>
      </p:sp>
      <p:pic>
        <p:nvPicPr>
          <p:cNvPr id="29" name="图片 29" descr="微信图片_202102270959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2160" y="1301750"/>
            <a:ext cx="6116955" cy="29508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285115" y="771525"/>
            <a:ext cx="7783195" cy="28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 algn="just">
              <a:spcAft>
                <a:spcPts val="600"/>
              </a:spcAft>
              <a:buClr>
                <a:srgbClr val="00544A"/>
              </a:buClr>
              <a:buFont typeface="Wingdings" panose="05000000000000000000" pitchFamily="2" charset="2"/>
              <a:buChar char="Ø"/>
            </a:pPr>
            <a:r>
              <a:rPr lang="zh-CN" altLang="en-US" sz="1250" smtClean="0"/>
              <a:t>手机打开公众号，点击【</a:t>
            </a:r>
            <a:r>
              <a:rPr lang="en-US" altLang="zh-CN" sz="1250" smtClean="0"/>
              <a:t>ESOP</a:t>
            </a:r>
            <a:r>
              <a:rPr lang="zh-CN" altLang="en-US" sz="1250" smtClean="0"/>
              <a:t>查询</a:t>
            </a:r>
            <a:r>
              <a:rPr lang="zh-CN" altLang="en-US" sz="1250" smtClean="0"/>
              <a:t>】</a:t>
            </a:r>
            <a:endParaRPr lang="zh-CN" altLang="en-US" sz="1250" smtClean="0"/>
          </a:p>
        </p:txBody>
      </p:sp>
      <p:sp>
        <p:nvSpPr>
          <p:cNvPr id="40" name="文本框 9"/>
          <p:cNvSpPr txBox="1"/>
          <p:nvPr/>
        </p:nvSpPr>
        <p:spPr>
          <a:xfrm>
            <a:off x="179017" y="110614"/>
            <a:ext cx="151511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600" dirty="0" smtClean="0">
                <a:solidFill>
                  <a:schemeClr val="bg1"/>
                </a:solidFill>
              </a:rPr>
              <a:t>客户</a:t>
            </a:r>
            <a:r>
              <a:rPr lang="en-US" altLang="zh-CN" sz="1600" dirty="0" smtClean="0">
                <a:solidFill>
                  <a:schemeClr val="bg1"/>
                </a:solidFill>
              </a:rPr>
              <a:t>ESOP</a:t>
            </a:r>
            <a:r>
              <a:rPr lang="zh-CN" altLang="en-US" sz="1600" dirty="0" smtClean="0">
                <a:solidFill>
                  <a:schemeClr val="bg1"/>
                </a:solidFill>
              </a:rPr>
              <a:t>查询</a:t>
            </a:r>
            <a:endParaRPr lang="zh-CN" altLang="en-US" sz="1600" dirty="0" smtClean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85810" y="1127760"/>
            <a:ext cx="382905" cy="33407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just"/>
            <a:r>
              <a:rPr lang="zh-CN" altLang="en-US" sz="1300" smtClean="0"/>
              <a:t>更多定制功能请联系</a:t>
            </a:r>
            <a:r>
              <a:rPr lang="en-US" altLang="zh-CN" sz="1300" smtClean="0"/>
              <a:t>18850331555</a:t>
            </a:r>
            <a:endParaRPr lang="en-US" altLang="zh-CN" sz="1300" smtClean="0"/>
          </a:p>
        </p:txBody>
      </p:sp>
      <p:sp>
        <p:nvSpPr>
          <p:cNvPr id="6" name="文本框 5"/>
          <p:cNvSpPr txBox="1"/>
          <p:nvPr/>
        </p:nvSpPr>
        <p:spPr>
          <a:xfrm>
            <a:off x="3023870" y="110490"/>
            <a:ext cx="1675130" cy="260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just"/>
            <a:r>
              <a:rPr lang="zh-CN" altLang="en-US" sz="1100" b="1" spc="75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厦门光镊科技有限公司</a:t>
            </a:r>
            <a:endParaRPr lang="zh-CN" altLang="en-US" sz="1100" smtClean="0"/>
          </a:p>
        </p:txBody>
      </p:sp>
      <p:pic>
        <p:nvPicPr>
          <p:cNvPr id="30" name="图片 30" descr="微信图片_202102271000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6988" y="1345248"/>
            <a:ext cx="2041525" cy="2954655"/>
          </a:xfrm>
          <a:prstGeom prst="rect">
            <a:avLst/>
          </a:prstGeom>
        </p:spPr>
      </p:pic>
      <p:pic>
        <p:nvPicPr>
          <p:cNvPr id="31" name="图片 31" descr="微信图片_202102271000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9725" y="1320800"/>
            <a:ext cx="1454785" cy="29794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3398967"/>
            <a:ext cx="9144000" cy="17445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7"/>
          <p:cNvSpPr>
            <a:spLocks noChangeArrowheads="1"/>
          </p:cNvSpPr>
          <p:nvPr/>
        </p:nvSpPr>
        <p:spPr bwMode="auto">
          <a:xfrm>
            <a:off x="3278353" y="631594"/>
            <a:ext cx="2589108" cy="2621643"/>
          </a:xfrm>
          <a:prstGeom prst="ellipse">
            <a:avLst/>
          </a:prstGeom>
          <a:solidFill>
            <a:srgbClr val="00B0F0"/>
          </a:solidFill>
          <a:ln w="76200" cap="flat" cmpd="sng">
            <a:solidFill>
              <a:srgbClr val="F6F6F6"/>
            </a:solidFill>
            <a:round/>
          </a:ln>
        </p:spPr>
        <p:txBody>
          <a:bodyPr lIns="86372" tIns="43186" rIns="86372" bIns="43186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椭圆 6"/>
          <p:cNvSpPr>
            <a:spLocks noChangeArrowheads="1"/>
          </p:cNvSpPr>
          <p:nvPr/>
        </p:nvSpPr>
        <p:spPr bwMode="auto">
          <a:xfrm>
            <a:off x="3485899" y="840235"/>
            <a:ext cx="2174014" cy="2202846"/>
          </a:xfrm>
          <a:prstGeom prst="ellipse">
            <a:avLst/>
          </a:prstGeom>
          <a:solidFill>
            <a:srgbClr val="00B0F0"/>
          </a:solidFill>
          <a:ln w="76200" cap="flat" cmpd="sng">
            <a:solidFill>
              <a:srgbClr val="F6F6F6"/>
            </a:solidFill>
            <a:round/>
          </a:ln>
        </p:spPr>
        <p:txBody>
          <a:bodyPr lIns="86372" tIns="43186" rIns="86372" bIns="43186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椭圆 5"/>
          <p:cNvSpPr>
            <a:spLocks noChangeArrowheads="1"/>
          </p:cNvSpPr>
          <p:nvPr/>
        </p:nvSpPr>
        <p:spPr bwMode="auto">
          <a:xfrm>
            <a:off x="3659105" y="1015616"/>
            <a:ext cx="1827605" cy="1852084"/>
          </a:xfrm>
          <a:prstGeom prst="ellipse">
            <a:avLst/>
          </a:prstGeom>
          <a:solidFill>
            <a:srgbClr val="00B0F0"/>
          </a:solidFill>
          <a:ln w="76200" cap="flat" cmpd="sng">
            <a:solidFill>
              <a:srgbClr val="F6F6F6"/>
            </a:solidFill>
            <a:round/>
          </a:ln>
        </p:spPr>
        <p:txBody>
          <a:bodyPr lIns="86372" tIns="43186" rIns="86372" bIns="43186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椭圆 4"/>
          <p:cNvSpPr>
            <a:spLocks noChangeArrowheads="1"/>
          </p:cNvSpPr>
          <p:nvPr/>
        </p:nvSpPr>
        <p:spPr bwMode="auto">
          <a:xfrm>
            <a:off x="3862172" y="1221235"/>
            <a:ext cx="1421471" cy="1440846"/>
          </a:xfrm>
          <a:prstGeom prst="ellipse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4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76200" cap="flat" cmpd="sng">
            <a:solidFill>
              <a:srgbClr val="F6F6F6"/>
            </a:solidFill>
            <a:round/>
          </a:ln>
        </p:spPr>
        <p:txBody>
          <a:bodyPr lIns="86372" tIns="43186" rIns="86372" bIns="43186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" name="椭圆 3"/>
          <p:cNvSpPr>
            <a:spLocks noChangeArrowheads="1"/>
          </p:cNvSpPr>
          <p:nvPr/>
        </p:nvSpPr>
        <p:spPr bwMode="auto">
          <a:xfrm>
            <a:off x="4065238" y="1426854"/>
            <a:ext cx="1015336" cy="102960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76200" cap="flat" cmpd="sng">
            <a:solidFill>
              <a:srgbClr val="F6F6F6"/>
            </a:solidFill>
            <a:round/>
          </a:ln>
        </p:spPr>
        <p:txBody>
          <a:bodyPr lIns="86372" tIns="43186" rIns="86372" bIns="43186" anchor="ctr"/>
          <a:lstStyle/>
          <a:p>
            <a:pPr algn="ctr"/>
            <a:r>
              <a:rPr lang="en-US" altLang="zh-CN" sz="7600" b="1" dirty="0">
                <a:solidFill>
                  <a:srgbClr val="F8F8F8"/>
                </a:solidFill>
                <a:sym typeface="Arial" panose="020B0604020202020204" pitchFamily="34" charset="0"/>
              </a:rPr>
              <a:t>5</a:t>
            </a:r>
            <a:endParaRPr lang="en-US" altLang="zh-CN" sz="7600" b="1" dirty="0">
              <a:solidFill>
                <a:srgbClr val="F8F8F8"/>
              </a:solidFill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62874" y="3508695"/>
            <a:ext cx="1823720" cy="486410"/>
          </a:xfrm>
          <a:prstGeom prst="rect">
            <a:avLst/>
          </a:prstGeom>
          <a:noFill/>
        </p:spPr>
        <p:txBody>
          <a:bodyPr wrap="none" lIns="86383" tIns="43192" rIns="86383" bIns="43192" rtlCol="0">
            <a:spAutoFit/>
          </a:bodyPr>
          <a:lstStyle/>
          <a:p>
            <a:r>
              <a:rPr lang="zh-CN" altLang="en-US" sz="2600" dirty="0">
                <a:solidFill>
                  <a:schemeClr val="bg1"/>
                </a:solidFill>
                <a:latin typeface="思源黑体 CN Heavy" pitchFamily="34" charset="-122"/>
                <a:ea typeface="思源黑体 CN Heavy" pitchFamily="34" charset="-122"/>
              </a:rPr>
              <a:t>报价单打印</a:t>
            </a:r>
            <a:endParaRPr lang="zh-CN" altLang="en-US" sz="2600" dirty="0">
              <a:solidFill>
                <a:schemeClr val="bg1"/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</p:spTree>
  </p:cSld>
  <p:clrMapOvr>
    <a:masterClrMapping/>
  </p:clrMapOvr>
  <p:transition spd="med" advClick="0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3" grpId="0" bldLvl="0" animBg="1" autoUpdateAnimBg="0"/>
      <p:bldP spid="4" grpId="0" bldLvl="0" animBg="1" autoUpdateAnimBg="0"/>
      <p:bldP spid="5" grpId="0" bldLvl="0" animBg="1" autoUpdateAnimBg="0"/>
      <p:bldP spid="6" grpId="0" bldLvl="0" animBg="1" autoUpdateAnimBg="0"/>
      <p:bldP spid="7" grpId="0" bldLvl="0" animBg="1" autoUpdateAnimBg="0"/>
      <p:bldP spid="3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9"/>
          <p:cNvSpPr txBox="1"/>
          <p:nvPr/>
        </p:nvSpPr>
        <p:spPr>
          <a:xfrm>
            <a:off x="179017" y="110614"/>
            <a:ext cx="11988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</a:rPr>
              <a:t>报价单打印</a:t>
            </a:r>
            <a:endParaRPr lang="zh-CN" altLang="en-US" sz="1600" dirty="0" smtClean="0">
              <a:solidFill>
                <a:schemeClr val="bg1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79070" y="632128"/>
            <a:ext cx="8280722" cy="283210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 algn="just">
              <a:spcAft>
                <a:spcPts val="600"/>
              </a:spcAft>
              <a:buClr>
                <a:srgbClr val="00544A"/>
              </a:buClr>
              <a:buFont typeface="Wingdings" panose="05000000000000000000" pitchFamily="2" charset="2"/>
              <a:buChar char="Ø"/>
            </a:pPr>
            <a:r>
              <a:rPr lang="zh-CN" altLang="en-US" sz="12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查看报价单详情，点击【打印】</a:t>
            </a:r>
            <a:endParaRPr lang="zh-CN" altLang="en-US" sz="12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85810" y="1127760"/>
            <a:ext cx="382905" cy="33407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just"/>
            <a:r>
              <a:rPr lang="zh-CN" altLang="en-US" sz="1300" smtClean="0"/>
              <a:t>更多定制功能请联系</a:t>
            </a:r>
            <a:r>
              <a:rPr lang="en-US" altLang="zh-CN" sz="1300" smtClean="0"/>
              <a:t>18850331555</a:t>
            </a:r>
            <a:endParaRPr lang="en-US" altLang="zh-CN" sz="1300" smtClean="0"/>
          </a:p>
        </p:txBody>
      </p:sp>
      <p:sp>
        <p:nvSpPr>
          <p:cNvPr id="6" name="文本框 5"/>
          <p:cNvSpPr txBox="1"/>
          <p:nvPr/>
        </p:nvSpPr>
        <p:spPr>
          <a:xfrm>
            <a:off x="3023870" y="110490"/>
            <a:ext cx="1675130" cy="260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just"/>
            <a:r>
              <a:rPr lang="zh-CN" altLang="en-US" sz="1100" b="1" spc="75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厦门光镊科技有限公司</a:t>
            </a:r>
            <a:endParaRPr lang="zh-CN" altLang="en-US" sz="1100" smtClean="0"/>
          </a:p>
        </p:txBody>
      </p:sp>
      <p:pic>
        <p:nvPicPr>
          <p:cNvPr id="32" name="图片 32" descr="微信图片_202102271001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0780" y="1338580"/>
            <a:ext cx="5749925" cy="29190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290">
        <p:fade/>
      </p:transition>
    </mc:Choice>
    <mc:Fallback>
      <p:transition spd="med" advTm="42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9"/>
          <p:cNvSpPr txBox="1"/>
          <p:nvPr/>
        </p:nvSpPr>
        <p:spPr>
          <a:xfrm>
            <a:off x="179017" y="110614"/>
            <a:ext cx="11988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</a:rPr>
              <a:t>报价单打印</a:t>
            </a:r>
            <a:endParaRPr lang="zh-CN" altLang="en-US" sz="1600" dirty="0" smtClean="0">
              <a:solidFill>
                <a:schemeClr val="bg1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79070" y="632128"/>
            <a:ext cx="8280722" cy="283210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 algn="just">
              <a:spcAft>
                <a:spcPts val="600"/>
              </a:spcAft>
              <a:buClr>
                <a:srgbClr val="00544A"/>
              </a:buClr>
              <a:buFont typeface="Wingdings" panose="05000000000000000000" pitchFamily="2" charset="2"/>
              <a:buChar char="Ø"/>
            </a:pPr>
            <a:r>
              <a:rPr lang="zh-CN" altLang="en-US" sz="12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点击【确定打印】</a:t>
            </a:r>
            <a:endParaRPr lang="zh-CN" altLang="en-US" sz="12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85810" y="1127760"/>
            <a:ext cx="382905" cy="33407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just"/>
            <a:r>
              <a:rPr lang="zh-CN" altLang="en-US" sz="1300" smtClean="0"/>
              <a:t>更多定制功能请联系</a:t>
            </a:r>
            <a:r>
              <a:rPr lang="en-US" altLang="zh-CN" sz="1300" smtClean="0"/>
              <a:t>18850331555</a:t>
            </a:r>
            <a:endParaRPr lang="en-US" altLang="zh-CN" sz="1300" smtClean="0"/>
          </a:p>
        </p:txBody>
      </p:sp>
      <p:sp>
        <p:nvSpPr>
          <p:cNvPr id="6" name="文本框 5"/>
          <p:cNvSpPr txBox="1"/>
          <p:nvPr/>
        </p:nvSpPr>
        <p:spPr>
          <a:xfrm>
            <a:off x="3023870" y="110490"/>
            <a:ext cx="1675130" cy="260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just"/>
            <a:r>
              <a:rPr lang="zh-CN" altLang="en-US" sz="1100" b="1" spc="75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厦门光镊科技有限公司</a:t>
            </a:r>
            <a:endParaRPr lang="zh-CN" altLang="en-US" sz="1100" smtClean="0"/>
          </a:p>
        </p:txBody>
      </p:sp>
      <p:pic>
        <p:nvPicPr>
          <p:cNvPr id="33" name="图片 33" descr="微信图片_202102271002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2270" y="1127760"/>
            <a:ext cx="7361555" cy="3156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290">
        <p:fade/>
      </p:transition>
    </mc:Choice>
    <mc:Fallback>
      <p:transition spd="med" advTm="42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9"/>
          <p:cNvSpPr txBox="1"/>
          <p:nvPr/>
        </p:nvSpPr>
        <p:spPr>
          <a:xfrm>
            <a:off x="179017" y="110614"/>
            <a:ext cx="14020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</a:rPr>
              <a:t>附：上传文件</a:t>
            </a:r>
            <a:endParaRPr lang="zh-CN" altLang="en-US" sz="1600" dirty="0" smtClean="0">
              <a:solidFill>
                <a:schemeClr val="bg1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79070" y="632128"/>
            <a:ext cx="8280722" cy="283210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 algn="just">
              <a:spcAft>
                <a:spcPts val="600"/>
              </a:spcAft>
              <a:buClr>
                <a:srgbClr val="00544A"/>
              </a:buClr>
              <a:buFont typeface="Wingdings" panose="05000000000000000000" pitchFamily="2" charset="2"/>
              <a:buChar char="Ø"/>
            </a:pPr>
            <a:r>
              <a:rPr lang="zh-CN" altLang="en-US" sz="12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点击【文件上传】选择【文件列表】点击【文件上传】然后【选择文件】。</a:t>
            </a:r>
            <a:endParaRPr lang="zh-CN" altLang="en-US" sz="12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85810" y="1127760"/>
            <a:ext cx="382905" cy="33407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just"/>
            <a:r>
              <a:rPr lang="zh-CN" altLang="en-US" sz="1300" smtClean="0"/>
              <a:t>更多定制功能请联系</a:t>
            </a:r>
            <a:r>
              <a:rPr lang="en-US" altLang="zh-CN" sz="1300" smtClean="0"/>
              <a:t>18850331555</a:t>
            </a:r>
            <a:endParaRPr lang="en-US" altLang="zh-CN" sz="1300" smtClean="0"/>
          </a:p>
        </p:txBody>
      </p:sp>
      <p:sp>
        <p:nvSpPr>
          <p:cNvPr id="6" name="文本框 5"/>
          <p:cNvSpPr txBox="1"/>
          <p:nvPr/>
        </p:nvSpPr>
        <p:spPr>
          <a:xfrm>
            <a:off x="3023870" y="110490"/>
            <a:ext cx="1675130" cy="260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just"/>
            <a:r>
              <a:rPr lang="zh-CN" altLang="en-US" sz="1100" b="1" spc="75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厦门光镊科技有限公司</a:t>
            </a:r>
            <a:endParaRPr lang="zh-CN" altLang="en-US" sz="1100" smtClean="0"/>
          </a:p>
        </p:txBody>
      </p:sp>
      <p:pic>
        <p:nvPicPr>
          <p:cNvPr id="34" name="图片 34" descr="微信图片_202102271003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4670" y="1368425"/>
            <a:ext cx="7213600" cy="30994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290">
        <p:fade/>
      </p:transition>
    </mc:Choice>
    <mc:Fallback>
      <p:transition spd="med" advTm="42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0" y="808355"/>
            <a:ext cx="9033510" cy="3999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>
              <a:spcAft>
                <a:spcPts val="600"/>
              </a:spcAft>
              <a:buClr>
                <a:srgbClr val="00544A"/>
              </a:buClr>
              <a:buFont typeface="Wingdings" panose="05000000000000000000" pitchFamily="2" charset="2"/>
              <a:buNone/>
            </a:pPr>
            <a:r>
              <a:rPr lang="zh-CN" altLang="en-US" sz="2800" smtClean="0"/>
              <a:t>以上数据由厦门光镊科技有限公司提供，最终解释权归厦门光镊科技有限公司所有！</a:t>
            </a:r>
            <a:endParaRPr lang="zh-CN" altLang="en-US" sz="2800" smtClean="0"/>
          </a:p>
          <a:p>
            <a:pPr indent="0" algn="just">
              <a:spcAft>
                <a:spcPts val="600"/>
              </a:spcAft>
              <a:buClr>
                <a:srgbClr val="00544A"/>
              </a:buClr>
              <a:buFont typeface="Wingdings" panose="05000000000000000000" pitchFamily="2" charset="2"/>
              <a:buNone/>
            </a:pPr>
            <a:endParaRPr lang="zh-CN" altLang="en-US" sz="2800" smtClean="0"/>
          </a:p>
          <a:p>
            <a:pPr indent="0" algn="just">
              <a:spcAft>
                <a:spcPts val="600"/>
              </a:spcAft>
              <a:buClr>
                <a:srgbClr val="00544A"/>
              </a:buClr>
              <a:buFont typeface="Wingdings" panose="05000000000000000000" pitchFamily="2" charset="2"/>
              <a:buNone/>
            </a:pPr>
            <a:endParaRPr lang="zh-CN" altLang="en-US" sz="2800" smtClean="0"/>
          </a:p>
          <a:p>
            <a:pPr indent="0" algn="just">
              <a:spcAft>
                <a:spcPts val="600"/>
              </a:spcAft>
              <a:buClr>
                <a:srgbClr val="00544A"/>
              </a:buClr>
              <a:buFont typeface="Wingdings" panose="05000000000000000000" pitchFamily="2" charset="2"/>
              <a:buNone/>
            </a:pPr>
            <a:r>
              <a:rPr lang="zh-CN" altLang="en-US" sz="2800" smtClean="0"/>
              <a:t>如果您有</a:t>
            </a:r>
            <a:r>
              <a:rPr lang="zh-CN" altLang="en-US" sz="2800" smtClean="0"/>
              <a:t>任何需求或</a:t>
            </a:r>
            <a:r>
              <a:rPr lang="zh-CN" altLang="en-US" sz="2800" smtClean="0"/>
              <a:t>疑问请联系我们！</a:t>
            </a:r>
            <a:endParaRPr lang="zh-CN" altLang="en-US" sz="2800" smtClean="0"/>
          </a:p>
          <a:p>
            <a:pPr indent="0" algn="just">
              <a:spcAft>
                <a:spcPts val="600"/>
              </a:spcAft>
              <a:buClr>
                <a:srgbClr val="00544A"/>
              </a:buClr>
              <a:buFont typeface="Wingdings" panose="05000000000000000000" pitchFamily="2" charset="2"/>
              <a:buNone/>
            </a:pPr>
            <a:r>
              <a:rPr lang="zh-CN" altLang="en-US" sz="2800" smtClean="0"/>
              <a:t>联系电话：</a:t>
            </a:r>
            <a:r>
              <a:rPr lang="en-US" altLang="zh-CN" sz="2800" smtClean="0"/>
              <a:t>18850331555</a:t>
            </a:r>
            <a:endParaRPr lang="en-US" altLang="zh-CN" sz="2800" smtClean="0"/>
          </a:p>
          <a:p>
            <a:pPr indent="0" algn="just">
              <a:spcAft>
                <a:spcPts val="600"/>
              </a:spcAft>
              <a:buClr>
                <a:srgbClr val="00544A"/>
              </a:buClr>
              <a:buFont typeface="Wingdings" panose="05000000000000000000" pitchFamily="2" charset="2"/>
              <a:buNone/>
            </a:pPr>
            <a:endParaRPr lang="zh-CN" altLang="en-US" sz="2800" smtClean="0"/>
          </a:p>
          <a:p>
            <a:pPr indent="0" algn="just">
              <a:spcAft>
                <a:spcPts val="600"/>
              </a:spcAft>
              <a:buClr>
                <a:srgbClr val="00544A"/>
              </a:buClr>
              <a:buFont typeface="Wingdings" panose="05000000000000000000" pitchFamily="2" charset="2"/>
              <a:buNone/>
            </a:pPr>
            <a:r>
              <a:rPr lang="zh-CN" altLang="en-US" sz="2800" smtClean="0"/>
              <a:t>公司地址：福建省厦门市思明区自然家园</a:t>
            </a:r>
            <a:endParaRPr lang="en-US" altLang="zh-CN" sz="2800" smtClean="0"/>
          </a:p>
        </p:txBody>
      </p:sp>
      <p:sp>
        <p:nvSpPr>
          <p:cNvPr id="47" name="文本框 9"/>
          <p:cNvSpPr txBox="1"/>
          <p:nvPr/>
        </p:nvSpPr>
        <p:spPr>
          <a:xfrm>
            <a:off x="179017" y="110614"/>
            <a:ext cx="11988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00" dirty="0" smtClean="0">
                <a:solidFill>
                  <a:schemeClr val="bg1"/>
                </a:solidFill>
              </a:rPr>
              <a:t>友情提醒：</a:t>
            </a:r>
            <a:endParaRPr lang="zh-CN" altLang="en-US" sz="1600" dirty="0" smtClean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23870" y="110490"/>
            <a:ext cx="1675130" cy="260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just"/>
            <a:r>
              <a:rPr lang="zh-CN" altLang="en-US" sz="1100" b="1" spc="75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厦门光镊科技有限公司</a:t>
            </a:r>
            <a:endParaRPr lang="zh-CN" altLang="en-US" sz="11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-1" y="0"/>
            <a:ext cx="9144001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25"/>
          <p:cNvSpPr/>
          <p:nvPr/>
        </p:nvSpPr>
        <p:spPr>
          <a:xfrm>
            <a:off x="3584448" y="2477485"/>
            <a:ext cx="5559553" cy="864035"/>
          </a:xfrm>
          <a:custGeom>
            <a:avLst/>
            <a:gdLst>
              <a:gd name="connsiteX0" fmla="*/ 0 w 4433105"/>
              <a:gd name="connsiteY0" fmla="*/ 0 h 855550"/>
              <a:gd name="connsiteX1" fmla="*/ 4433105 w 4433105"/>
              <a:gd name="connsiteY1" fmla="*/ 0 h 855550"/>
              <a:gd name="connsiteX2" fmla="*/ 4433105 w 4433105"/>
              <a:gd name="connsiteY2" fmla="*/ 855550 h 855550"/>
              <a:gd name="connsiteX3" fmla="*/ 0 w 4433105"/>
              <a:gd name="connsiteY3" fmla="*/ 855550 h 855550"/>
              <a:gd name="connsiteX4" fmla="*/ 0 w 4433105"/>
              <a:gd name="connsiteY4" fmla="*/ 0 h 855550"/>
              <a:gd name="connsiteX0-1" fmla="*/ 0 w 4433105"/>
              <a:gd name="connsiteY0-2" fmla="*/ 8485 h 864035"/>
              <a:gd name="connsiteX1-3" fmla="*/ 264517 w 4433105"/>
              <a:gd name="connsiteY1-4" fmla="*/ 0 h 864035"/>
              <a:gd name="connsiteX2-5" fmla="*/ 4433105 w 4433105"/>
              <a:gd name="connsiteY2-6" fmla="*/ 8485 h 864035"/>
              <a:gd name="connsiteX3-7" fmla="*/ 4433105 w 4433105"/>
              <a:gd name="connsiteY3-8" fmla="*/ 864035 h 864035"/>
              <a:gd name="connsiteX4-9" fmla="*/ 0 w 4433105"/>
              <a:gd name="connsiteY4-10" fmla="*/ 864035 h 864035"/>
              <a:gd name="connsiteX5" fmla="*/ 0 w 4433105"/>
              <a:gd name="connsiteY5" fmla="*/ 8485 h 864035"/>
              <a:gd name="connsiteX0-11" fmla="*/ 0 w 4433105"/>
              <a:gd name="connsiteY0-12" fmla="*/ 8485 h 864035"/>
              <a:gd name="connsiteX1-13" fmla="*/ 264517 w 4433105"/>
              <a:gd name="connsiteY1-14" fmla="*/ 0 h 864035"/>
              <a:gd name="connsiteX2-15" fmla="*/ 4433105 w 4433105"/>
              <a:gd name="connsiteY2-16" fmla="*/ 8485 h 864035"/>
              <a:gd name="connsiteX3-17" fmla="*/ 4433105 w 4433105"/>
              <a:gd name="connsiteY3-18" fmla="*/ 864035 h 864035"/>
              <a:gd name="connsiteX4-19" fmla="*/ 432605 w 4433105"/>
              <a:gd name="connsiteY4-20" fmla="*/ 860613 h 864035"/>
              <a:gd name="connsiteX5-21" fmla="*/ 0 w 4433105"/>
              <a:gd name="connsiteY5-22" fmla="*/ 864035 h 864035"/>
              <a:gd name="connsiteX6" fmla="*/ 0 w 4433105"/>
              <a:gd name="connsiteY6" fmla="*/ 8485 h 864035"/>
              <a:gd name="connsiteX0-23" fmla="*/ 0 w 4433105"/>
              <a:gd name="connsiteY0-24" fmla="*/ 8485 h 864035"/>
              <a:gd name="connsiteX1-25" fmla="*/ 264517 w 4433105"/>
              <a:gd name="connsiteY1-26" fmla="*/ 0 h 864035"/>
              <a:gd name="connsiteX2-27" fmla="*/ 4433105 w 4433105"/>
              <a:gd name="connsiteY2-28" fmla="*/ 8485 h 864035"/>
              <a:gd name="connsiteX3-29" fmla="*/ 4433105 w 4433105"/>
              <a:gd name="connsiteY3-30" fmla="*/ 864035 h 864035"/>
              <a:gd name="connsiteX4-31" fmla="*/ 432605 w 4433105"/>
              <a:gd name="connsiteY4-32" fmla="*/ 860613 h 864035"/>
              <a:gd name="connsiteX5-33" fmla="*/ 0 w 4433105"/>
              <a:gd name="connsiteY5-34" fmla="*/ 8485 h 864035"/>
              <a:gd name="connsiteX0-35" fmla="*/ 168088 w 4168588"/>
              <a:gd name="connsiteY0-36" fmla="*/ 860613 h 864035"/>
              <a:gd name="connsiteX1-37" fmla="*/ 0 w 4168588"/>
              <a:gd name="connsiteY1-38" fmla="*/ 0 h 864035"/>
              <a:gd name="connsiteX2-39" fmla="*/ 4168588 w 4168588"/>
              <a:gd name="connsiteY2-40" fmla="*/ 8485 h 864035"/>
              <a:gd name="connsiteX3-41" fmla="*/ 4168588 w 4168588"/>
              <a:gd name="connsiteY3-42" fmla="*/ 864035 h 864035"/>
              <a:gd name="connsiteX4-43" fmla="*/ 168088 w 4168588"/>
              <a:gd name="connsiteY4-44" fmla="*/ 860613 h 8640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168588" h="864035">
                <a:moveTo>
                  <a:pt x="168088" y="860613"/>
                </a:moveTo>
                <a:lnTo>
                  <a:pt x="0" y="0"/>
                </a:lnTo>
                <a:lnTo>
                  <a:pt x="4168588" y="8485"/>
                </a:lnTo>
                <a:lnTo>
                  <a:pt x="4168588" y="864035"/>
                </a:lnTo>
                <a:lnTo>
                  <a:pt x="168088" y="860613"/>
                </a:lnTo>
                <a:close/>
              </a:path>
            </a:pathLst>
          </a:cu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86313" y="2593848"/>
            <a:ext cx="29260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感谢您的聆听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571999" y="1476844"/>
            <a:ext cx="35253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Freeform 5"/>
          <p:cNvSpPr/>
          <p:nvPr/>
        </p:nvSpPr>
        <p:spPr bwMode="auto">
          <a:xfrm rot="10800000">
            <a:off x="599586" y="3048751"/>
            <a:ext cx="1262844" cy="111924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96" name="Freeform 5"/>
          <p:cNvSpPr/>
          <p:nvPr/>
        </p:nvSpPr>
        <p:spPr bwMode="auto">
          <a:xfrm rot="10800000">
            <a:off x="719711" y="3154858"/>
            <a:ext cx="1023844" cy="907424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92828" y="3384606"/>
            <a:ext cx="275839" cy="316567"/>
            <a:chOff x="2733098" y="4187405"/>
            <a:chExt cx="484675" cy="556238"/>
          </a:xfrm>
          <a:solidFill>
            <a:schemeClr val="accent2"/>
          </a:solidFill>
        </p:grpSpPr>
        <p:sp>
          <p:nvSpPr>
            <p:cNvPr id="7" name="Oval 302"/>
            <p:cNvSpPr>
              <a:spLocks noChangeArrowheads="1"/>
            </p:cNvSpPr>
            <p:nvPr/>
          </p:nvSpPr>
          <p:spPr bwMode="auto">
            <a:xfrm>
              <a:off x="2849117" y="4187405"/>
              <a:ext cx="84574" cy="10734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" name="Freeform 303"/>
            <p:cNvSpPr>
              <a:spLocks noEditPoints="1"/>
            </p:cNvSpPr>
            <p:nvPr/>
          </p:nvSpPr>
          <p:spPr bwMode="auto">
            <a:xfrm>
              <a:off x="2733098" y="4304508"/>
              <a:ext cx="310105" cy="439135"/>
            </a:xfrm>
            <a:custGeom>
              <a:avLst/>
              <a:gdLst>
                <a:gd name="T0" fmla="*/ 121 w 121"/>
                <a:gd name="T1" fmla="*/ 26 h 171"/>
                <a:gd name="T2" fmla="*/ 120 w 121"/>
                <a:gd name="T3" fmla="*/ 26 h 171"/>
                <a:gd name="T4" fmla="*/ 114 w 121"/>
                <a:gd name="T5" fmla="*/ 21 h 171"/>
                <a:gd name="T6" fmla="*/ 90 w 121"/>
                <a:gd name="T7" fmla="*/ 3 h 171"/>
                <a:gd name="T8" fmla="*/ 84 w 121"/>
                <a:gd name="T9" fmla="*/ 1 h 171"/>
                <a:gd name="T10" fmla="*/ 76 w 121"/>
                <a:gd name="T11" fmla="*/ 1 h 171"/>
                <a:gd name="T12" fmla="*/ 74 w 121"/>
                <a:gd name="T13" fmla="*/ 11 h 171"/>
                <a:gd name="T14" fmla="*/ 67 w 121"/>
                <a:gd name="T15" fmla="*/ 42 h 171"/>
                <a:gd name="T16" fmla="*/ 67 w 121"/>
                <a:gd name="T17" fmla="*/ 7 h 171"/>
                <a:gd name="T18" fmla="*/ 58 w 121"/>
                <a:gd name="T19" fmla="*/ 0 h 171"/>
                <a:gd name="T20" fmla="*/ 58 w 121"/>
                <a:gd name="T21" fmla="*/ 9 h 171"/>
                <a:gd name="T22" fmla="*/ 45 w 121"/>
                <a:gd name="T23" fmla="*/ 18 h 171"/>
                <a:gd name="T24" fmla="*/ 40 w 121"/>
                <a:gd name="T25" fmla="*/ 7 h 171"/>
                <a:gd name="T26" fmla="*/ 47 w 121"/>
                <a:gd name="T27" fmla="*/ 0 h 171"/>
                <a:gd name="T28" fmla="*/ 38 w 121"/>
                <a:gd name="T29" fmla="*/ 1 h 171"/>
                <a:gd name="T30" fmla="*/ 3 w 121"/>
                <a:gd name="T31" fmla="*/ 35 h 171"/>
                <a:gd name="T32" fmla="*/ 3 w 121"/>
                <a:gd name="T33" fmla="*/ 36 h 171"/>
                <a:gd name="T34" fmla="*/ 1 w 121"/>
                <a:gd name="T35" fmla="*/ 48 h 171"/>
                <a:gd name="T36" fmla="*/ 2 w 121"/>
                <a:gd name="T37" fmla="*/ 48 h 171"/>
                <a:gd name="T38" fmla="*/ 2 w 121"/>
                <a:gd name="T39" fmla="*/ 50 h 171"/>
                <a:gd name="T40" fmla="*/ 6 w 121"/>
                <a:gd name="T41" fmla="*/ 57 h 171"/>
                <a:gd name="T42" fmla="*/ 20 w 121"/>
                <a:gd name="T43" fmla="*/ 85 h 171"/>
                <a:gd name="T44" fmla="*/ 33 w 121"/>
                <a:gd name="T45" fmla="*/ 90 h 171"/>
                <a:gd name="T46" fmla="*/ 35 w 121"/>
                <a:gd name="T47" fmla="*/ 90 h 171"/>
                <a:gd name="T48" fmla="*/ 60 w 121"/>
                <a:gd name="T49" fmla="*/ 171 h 171"/>
                <a:gd name="T50" fmla="*/ 56 w 121"/>
                <a:gd name="T51" fmla="*/ 110 h 171"/>
                <a:gd name="T52" fmla="*/ 89 w 121"/>
                <a:gd name="T53" fmla="*/ 33 h 171"/>
                <a:gd name="T54" fmla="*/ 93 w 121"/>
                <a:gd name="T55" fmla="*/ 31 h 171"/>
                <a:gd name="T56" fmla="*/ 75 w 121"/>
                <a:gd name="T57" fmla="*/ 45 h 171"/>
                <a:gd name="T58" fmla="*/ 89 w 121"/>
                <a:gd name="T59" fmla="*/ 33 h 171"/>
                <a:gd name="T60" fmla="*/ 30 w 121"/>
                <a:gd name="T61" fmla="*/ 55 h 171"/>
                <a:gd name="T62" fmla="*/ 24 w 121"/>
                <a:gd name="T63" fmla="*/ 44 h 171"/>
                <a:gd name="T64" fmla="*/ 33 w 121"/>
                <a:gd name="T65" fmla="*/ 6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171">
                  <a:moveTo>
                    <a:pt x="120" y="42"/>
                  </a:moveTo>
                  <a:cubicBezTo>
                    <a:pt x="120" y="35"/>
                    <a:pt x="121" y="24"/>
                    <a:pt x="121" y="26"/>
                  </a:cubicBezTo>
                  <a:cubicBezTo>
                    <a:pt x="121" y="26"/>
                    <a:pt x="121" y="26"/>
                    <a:pt x="121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88" y="2"/>
                    <a:pt x="86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1" y="1"/>
                    <a:pt x="78" y="1"/>
                    <a:pt x="76" y="0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5" y="1"/>
                    <a:pt x="42" y="1"/>
                    <a:pt x="39" y="1"/>
                  </a:cubicBezTo>
                  <a:cubicBezTo>
                    <a:pt x="39" y="1"/>
                    <a:pt x="39" y="1"/>
                    <a:pt x="38" y="1"/>
                  </a:cubicBezTo>
                  <a:cubicBezTo>
                    <a:pt x="36" y="2"/>
                    <a:pt x="33" y="3"/>
                    <a:pt x="31" y="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0" y="60"/>
                    <a:pt x="2" y="42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24" y="82"/>
                    <a:pt x="29" y="80"/>
                    <a:pt x="33" y="78"/>
                  </a:cubicBezTo>
                  <a:cubicBezTo>
                    <a:pt x="33" y="82"/>
                    <a:pt x="33" y="86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3" y="90"/>
                    <a:pt x="34" y="90"/>
                    <a:pt x="35" y="90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1" y="161"/>
                    <a:pt x="61" y="148"/>
                    <a:pt x="61" y="134"/>
                  </a:cubicBezTo>
                  <a:cubicBezTo>
                    <a:pt x="58" y="127"/>
                    <a:pt x="56" y="118"/>
                    <a:pt x="56" y="110"/>
                  </a:cubicBezTo>
                  <a:cubicBezTo>
                    <a:pt x="56" y="74"/>
                    <a:pt x="84" y="44"/>
                    <a:pt x="120" y="42"/>
                  </a:cubicBezTo>
                  <a:close/>
                  <a:moveTo>
                    <a:pt x="89" y="33"/>
                  </a:moveTo>
                  <a:cubicBezTo>
                    <a:pt x="89" y="31"/>
                    <a:pt x="89" y="29"/>
                    <a:pt x="89" y="27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4" y="42"/>
                    <a:pt x="74" y="42"/>
                    <a:pt x="74" y="42"/>
                  </a:cubicBezTo>
                  <a:lnTo>
                    <a:pt x="89" y="33"/>
                  </a:lnTo>
                  <a:close/>
                  <a:moveTo>
                    <a:pt x="33" y="60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41"/>
                    <a:pt x="33" y="50"/>
                    <a:pt x="33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" name="Freeform 304"/>
            <p:cNvSpPr/>
            <p:nvPr/>
          </p:nvSpPr>
          <p:spPr bwMode="auto">
            <a:xfrm>
              <a:off x="2897909" y="4668827"/>
              <a:ext cx="60720" cy="74816"/>
            </a:xfrm>
            <a:custGeom>
              <a:avLst/>
              <a:gdLst>
                <a:gd name="T0" fmla="*/ 0 w 24"/>
                <a:gd name="T1" fmla="*/ 0 h 29"/>
                <a:gd name="T2" fmla="*/ 1 w 24"/>
                <a:gd name="T3" fmla="*/ 29 h 29"/>
                <a:gd name="T4" fmla="*/ 24 w 24"/>
                <a:gd name="T5" fmla="*/ 29 h 29"/>
                <a:gd name="T6" fmla="*/ 24 w 24"/>
                <a:gd name="T7" fmla="*/ 26 h 29"/>
                <a:gd name="T8" fmla="*/ 0 w 2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">
                  <a:moveTo>
                    <a:pt x="0" y="0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8"/>
                    <a:pt x="24" y="27"/>
                    <a:pt x="24" y="26"/>
                  </a:cubicBezTo>
                  <a:cubicBezTo>
                    <a:pt x="14" y="19"/>
                    <a:pt x="6" y="1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" name="Freeform 305"/>
            <p:cNvSpPr/>
            <p:nvPr/>
          </p:nvSpPr>
          <p:spPr bwMode="auto">
            <a:xfrm>
              <a:off x="3035614" y="4422694"/>
              <a:ext cx="54214" cy="41203"/>
            </a:xfrm>
            <a:custGeom>
              <a:avLst/>
              <a:gdLst>
                <a:gd name="T0" fmla="*/ 43 w 50"/>
                <a:gd name="T1" fmla="*/ 0 h 38"/>
                <a:gd name="T2" fmla="*/ 36 w 50"/>
                <a:gd name="T3" fmla="*/ 0 h 38"/>
                <a:gd name="T4" fmla="*/ 14 w 50"/>
                <a:gd name="T5" fmla="*/ 0 h 38"/>
                <a:gd name="T6" fmla="*/ 7 w 50"/>
                <a:gd name="T7" fmla="*/ 0 h 38"/>
                <a:gd name="T8" fmla="*/ 0 w 50"/>
                <a:gd name="T9" fmla="*/ 38 h 38"/>
                <a:gd name="T10" fmla="*/ 14 w 50"/>
                <a:gd name="T11" fmla="*/ 38 h 38"/>
                <a:gd name="T12" fmla="*/ 36 w 50"/>
                <a:gd name="T13" fmla="*/ 38 h 38"/>
                <a:gd name="T14" fmla="*/ 50 w 50"/>
                <a:gd name="T15" fmla="*/ 38 h 38"/>
                <a:gd name="T16" fmla="*/ 43 w 50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38">
                  <a:moveTo>
                    <a:pt x="43" y="0"/>
                  </a:moveTo>
                  <a:lnTo>
                    <a:pt x="36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38"/>
                  </a:lnTo>
                  <a:lnTo>
                    <a:pt x="14" y="38"/>
                  </a:lnTo>
                  <a:lnTo>
                    <a:pt x="36" y="38"/>
                  </a:lnTo>
                  <a:lnTo>
                    <a:pt x="50" y="38"/>
                  </a:ln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" name="Freeform 306"/>
            <p:cNvSpPr/>
            <p:nvPr/>
          </p:nvSpPr>
          <p:spPr bwMode="auto">
            <a:xfrm>
              <a:off x="2964051" y="4430285"/>
              <a:ext cx="61805" cy="59636"/>
            </a:xfrm>
            <a:custGeom>
              <a:avLst/>
              <a:gdLst>
                <a:gd name="T0" fmla="*/ 33 w 57"/>
                <a:gd name="T1" fmla="*/ 0 h 55"/>
                <a:gd name="T2" fmla="*/ 26 w 57"/>
                <a:gd name="T3" fmla="*/ 5 h 55"/>
                <a:gd name="T4" fmla="*/ 7 w 57"/>
                <a:gd name="T5" fmla="*/ 14 h 55"/>
                <a:gd name="T6" fmla="*/ 0 w 57"/>
                <a:gd name="T7" fmla="*/ 19 h 55"/>
                <a:gd name="T8" fmla="*/ 14 w 57"/>
                <a:gd name="T9" fmla="*/ 55 h 55"/>
                <a:gd name="T10" fmla="*/ 28 w 57"/>
                <a:gd name="T11" fmla="*/ 47 h 55"/>
                <a:gd name="T12" fmla="*/ 45 w 57"/>
                <a:gd name="T13" fmla="*/ 38 h 55"/>
                <a:gd name="T14" fmla="*/ 57 w 57"/>
                <a:gd name="T15" fmla="*/ 31 h 55"/>
                <a:gd name="T16" fmla="*/ 33 w 57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5">
                  <a:moveTo>
                    <a:pt x="33" y="0"/>
                  </a:moveTo>
                  <a:lnTo>
                    <a:pt x="26" y="5"/>
                  </a:lnTo>
                  <a:lnTo>
                    <a:pt x="7" y="14"/>
                  </a:lnTo>
                  <a:lnTo>
                    <a:pt x="0" y="19"/>
                  </a:lnTo>
                  <a:lnTo>
                    <a:pt x="14" y="55"/>
                  </a:lnTo>
                  <a:lnTo>
                    <a:pt x="28" y="47"/>
                  </a:lnTo>
                  <a:lnTo>
                    <a:pt x="45" y="38"/>
                  </a:lnTo>
                  <a:lnTo>
                    <a:pt x="57" y="31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5" name="Freeform 307"/>
            <p:cNvSpPr/>
            <p:nvPr/>
          </p:nvSpPr>
          <p:spPr bwMode="auto">
            <a:xfrm>
              <a:off x="2909837" y="4479077"/>
              <a:ext cx="61805" cy="61805"/>
            </a:xfrm>
            <a:custGeom>
              <a:avLst/>
              <a:gdLst>
                <a:gd name="T0" fmla="*/ 19 w 57"/>
                <a:gd name="T1" fmla="*/ 0 h 57"/>
                <a:gd name="T2" fmla="*/ 15 w 57"/>
                <a:gd name="T3" fmla="*/ 7 h 57"/>
                <a:gd name="T4" fmla="*/ 5 w 57"/>
                <a:gd name="T5" fmla="*/ 26 h 57"/>
                <a:gd name="T6" fmla="*/ 0 w 57"/>
                <a:gd name="T7" fmla="*/ 33 h 57"/>
                <a:gd name="T8" fmla="*/ 31 w 57"/>
                <a:gd name="T9" fmla="*/ 57 h 57"/>
                <a:gd name="T10" fmla="*/ 38 w 57"/>
                <a:gd name="T11" fmla="*/ 45 h 57"/>
                <a:gd name="T12" fmla="*/ 50 w 57"/>
                <a:gd name="T13" fmla="*/ 26 h 57"/>
                <a:gd name="T14" fmla="*/ 57 w 57"/>
                <a:gd name="T15" fmla="*/ 14 h 57"/>
                <a:gd name="T16" fmla="*/ 19 w 57"/>
                <a:gd name="T1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19" y="0"/>
                  </a:moveTo>
                  <a:lnTo>
                    <a:pt x="15" y="7"/>
                  </a:lnTo>
                  <a:lnTo>
                    <a:pt x="5" y="26"/>
                  </a:lnTo>
                  <a:lnTo>
                    <a:pt x="0" y="33"/>
                  </a:lnTo>
                  <a:lnTo>
                    <a:pt x="31" y="57"/>
                  </a:lnTo>
                  <a:lnTo>
                    <a:pt x="38" y="45"/>
                  </a:lnTo>
                  <a:lnTo>
                    <a:pt x="50" y="26"/>
                  </a:lnTo>
                  <a:lnTo>
                    <a:pt x="57" y="14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6" name="Freeform 308"/>
            <p:cNvSpPr/>
            <p:nvPr/>
          </p:nvSpPr>
          <p:spPr bwMode="auto">
            <a:xfrm>
              <a:off x="2897909" y="4550640"/>
              <a:ext cx="40119" cy="52046"/>
            </a:xfrm>
            <a:custGeom>
              <a:avLst/>
              <a:gdLst>
                <a:gd name="T0" fmla="*/ 0 w 37"/>
                <a:gd name="T1" fmla="*/ 5 h 48"/>
                <a:gd name="T2" fmla="*/ 0 w 37"/>
                <a:gd name="T3" fmla="*/ 14 h 48"/>
                <a:gd name="T4" fmla="*/ 0 w 37"/>
                <a:gd name="T5" fmla="*/ 33 h 48"/>
                <a:gd name="T6" fmla="*/ 0 w 37"/>
                <a:gd name="T7" fmla="*/ 43 h 48"/>
                <a:gd name="T8" fmla="*/ 37 w 37"/>
                <a:gd name="T9" fmla="*/ 48 h 48"/>
                <a:gd name="T10" fmla="*/ 37 w 37"/>
                <a:gd name="T11" fmla="*/ 33 h 48"/>
                <a:gd name="T12" fmla="*/ 37 w 37"/>
                <a:gd name="T13" fmla="*/ 14 h 48"/>
                <a:gd name="T14" fmla="*/ 37 w 37"/>
                <a:gd name="T15" fmla="*/ 0 h 48"/>
                <a:gd name="T16" fmla="*/ 0 w 37"/>
                <a:gd name="T17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48">
                  <a:moveTo>
                    <a:pt x="0" y="5"/>
                  </a:moveTo>
                  <a:lnTo>
                    <a:pt x="0" y="14"/>
                  </a:lnTo>
                  <a:lnTo>
                    <a:pt x="0" y="33"/>
                  </a:lnTo>
                  <a:lnTo>
                    <a:pt x="0" y="43"/>
                  </a:lnTo>
                  <a:lnTo>
                    <a:pt x="37" y="48"/>
                  </a:lnTo>
                  <a:lnTo>
                    <a:pt x="37" y="33"/>
                  </a:lnTo>
                  <a:lnTo>
                    <a:pt x="37" y="14"/>
                  </a:lnTo>
                  <a:lnTo>
                    <a:pt x="37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7" name="Freeform 309"/>
            <p:cNvSpPr/>
            <p:nvPr/>
          </p:nvSpPr>
          <p:spPr bwMode="auto">
            <a:xfrm>
              <a:off x="2905500" y="4612444"/>
              <a:ext cx="58551" cy="61805"/>
            </a:xfrm>
            <a:custGeom>
              <a:avLst/>
              <a:gdLst>
                <a:gd name="T0" fmla="*/ 0 w 54"/>
                <a:gd name="T1" fmla="*/ 26 h 57"/>
                <a:gd name="T2" fmla="*/ 4 w 54"/>
                <a:gd name="T3" fmla="*/ 33 h 57"/>
                <a:gd name="T4" fmla="*/ 14 w 54"/>
                <a:gd name="T5" fmla="*/ 50 h 57"/>
                <a:gd name="T6" fmla="*/ 19 w 54"/>
                <a:gd name="T7" fmla="*/ 57 h 57"/>
                <a:gd name="T8" fmla="*/ 54 w 54"/>
                <a:gd name="T9" fmla="*/ 43 h 57"/>
                <a:gd name="T10" fmla="*/ 47 w 54"/>
                <a:gd name="T11" fmla="*/ 31 h 57"/>
                <a:gd name="T12" fmla="*/ 37 w 54"/>
                <a:gd name="T13" fmla="*/ 14 h 57"/>
                <a:gd name="T14" fmla="*/ 30 w 54"/>
                <a:gd name="T15" fmla="*/ 0 h 57"/>
                <a:gd name="T16" fmla="*/ 0 w 54"/>
                <a:gd name="T17" fmla="*/ 2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57">
                  <a:moveTo>
                    <a:pt x="0" y="26"/>
                  </a:moveTo>
                  <a:lnTo>
                    <a:pt x="4" y="33"/>
                  </a:lnTo>
                  <a:lnTo>
                    <a:pt x="14" y="50"/>
                  </a:lnTo>
                  <a:lnTo>
                    <a:pt x="19" y="57"/>
                  </a:lnTo>
                  <a:lnTo>
                    <a:pt x="54" y="43"/>
                  </a:lnTo>
                  <a:lnTo>
                    <a:pt x="47" y="31"/>
                  </a:lnTo>
                  <a:lnTo>
                    <a:pt x="37" y="14"/>
                  </a:lnTo>
                  <a:lnTo>
                    <a:pt x="30" y="0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8" name="Freeform 310"/>
            <p:cNvSpPr/>
            <p:nvPr/>
          </p:nvSpPr>
          <p:spPr bwMode="auto">
            <a:xfrm>
              <a:off x="2954292" y="4668827"/>
              <a:ext cx="60720" cy="58551"/>
            </a:xfrm>
            <a:custGeom>
              <a:avLst/>
              <a:gdLst>
                <a:gd name="T0" fmla="*/ 0 w 56"/>
                <a:gd name="T1" fmla="*/ 35 h 54"/>
                <a:gd name="T2" fmla="*/ 7 w 56"/>
                <a:gd name="T3" fmla="*/ 40 h 54"/>
                <a:gd name="T4" fmla="*/ 26 w 56"/>
                <a:gd name="T5" fmla="*/ 50 h 54"/>
                <a:gd name="T6" fmla="*/ 30 w 56"/>
                <a:gd name="T7" fmla="*/ 54 h 54"/>
                <a:gd name="T8" fmla="*/ 56 w 56"/>
                <a:gd name="T9" fmla="*/ 24 h 54"/>
                <a:gd name="T10" fmla="*/ 45 w 56"/>
                <a:gd name="T11" fmla="*/ 17 h 54"/>
                <a:gd name="T12" fmla="*/ 26 w 56"/>
                <a:gd name="T13" fmla="*/ 7 h 54"/>
                <a:gd name="T14" fmla="*/ 14 w 56"/>
                <a:gd name="T15" fmla="*/ 0 h 54"/>
                <a:gd name="T16" fmla="*/ 0 w 56"/>
                <a:gd name="T1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4">
                  <a:moveTo>
                    <a:pt x="0" y="35"/>
                  </a:moveTo>
                  <a:lnTo>
                    <a:pt x="7" y="40"/>
                  </a:lnTo>
                  <a:lnTo>
                    <a:pt x="26" y="50"/>
                  </a:lnTo>
                  <a:lnTo>
                    <a:pt x="30" y="54"/>
                  </a:lnTo>
                  <a:lnTo>
                    <a:pt x="56" y="24"/>
                  </a:lnTo>
                  <a:lnTo>
                    <a:pt x="45" y="17"/>
                  </a:lnTo>
                  <a:lnTo>
                    <a:pt x="26" y="7"/>
                  </a:lnTo>
                  <a:lnTo>
                    <a:pt x="14" y="0"/>
                  </a:lnTo>
                  <a:lnTo>
                    <a:pt x="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9" name="Freeform 311"/>
            <p:cNvSpPr/>
            <p:nvPr/>
          </p:nvSpPr>
          <p:spPr bwMode="auto">
            <a:xfrm>
              <a:off x="3022602" y="4699187"/>
              <a:ext cx="54214" cy="44456"/>
            </a:xfrm>
            <a:custGeom>
              <a:avLst/>
              <a:gdLst>
                <a:gd name="T0" fmla="*/ 8 w 50"/>
                <a:gd name="T1" fmla="*/ 41 h 41"/>
                <a:gd name="T2" fmla="*/ 15 w 50"/>
                <a:gd name="T3" fmla="*/ 41 h 41"/>
                <a:gd name="T4" fmla="*/ 36 w 50"/>
                <a:gd name="T5" fmla="*/ 41 h 41"/>
                <a:gd name="T6" fmla="*/ 43 w 50"/>
                <a:gd name="T7" fmla="*/ 41 h 41"/>
                <a:gd name="T8" fmla="*/ 50 w 50"/>
                <a:gd name="T9" fmla="*/ 0 h 41"/>
                <a:gd name="T10" fmla="*/ 36 w 50"/>
                <a:gd name="T11" fmla="*/ 0 h 41"/>
                <a:gd name="T12" fmla="*/ 15 w 50"/>
                <a:gd name="T13" fmla="*/ 0 h 41"/>
                <a:gd name="T14" fmla="*/ 0 w 50"/>
                <a:gd name="T15" fmla="*/ 0 h 41"/>
                <a:gd name="T16" fmla="*/ 8 w 50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41">
                  <a:moveTo>
                    <a:pt x="8" y="41"/>
                  </a:moveTo>
                  <a:lnTo>
                    <a:pt x="15" y="41"/>
                  </a:lnTo>
                  <a:lnTo>
                    <a:pt x="36" y="41"/>
                  </a:lnTo>
                  <a:lnTo>
                    <a:pt x="43" y="41"/>
                  </a:lnTo>
                  <a:lnTo>
                    <a:pt x="50" y="0"/>
                  </a:lnTo>
                  <a:lnTo>
                    <a:pt x="36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8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0" name="Freeform 312"/>
            <p:cNvSpPr/>
            <p:nvPr/>
          </p:nvSpPr>
          <p:spPr bwMode="auto">
            <a:xfrm>
              <a:off x="3087659" y="4674248"/>
              <a:ext cx="60720" cy="58551"/>
            </a:xfrm>
            <a:custGeom>
              <a:avLst/>
              <a:gdLst>
                <a:gd name="T0" fmla="*/ 26 w 56"/>
                <a:gd name="T1" fmla="*/ 54 h 54"/>
                <a:gd name="T2" fmla="*/ 30 w 56"/>
                <a:gd name="T3" fmla="*/ 52 h 54"/>
                <a:gd name="T4" fmla="*/ 49 w 56"/>
                <a:gd name="T5" fmla="*/ 40 h 54"/>
                <a:gd name="T6" fmla="*/ 56 w 56"/>
                <a:gd name="T7" fmla="*/ 38 h 54"/>
                <a:gd name="T8" fmla="*/ 42 w 56"/>
                <a:gd name="T9" fmla="*/ 0 h 54"/>
                <a:gd name="T10" fmla="*/ 30 w 56"/>
                <a:gd name="T11" fmla="*/ 7 h 54"/>
                <a:gd name="T12" fmla="*/ 11 w 56"/>
                <a:gd name="T13" fmla="*/ 19 h 54"/>
                <a:gd name="T14" fmla="*/ 0 w 56"/>
                <a:gd name="T15" fmla="*/ 26 h 54"/>
                <a:gd name="T16" fmla="*/ 26 w 56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4">
                  <a:moveTo>
                    <a:pt x="26" y="54"/>
                  </a:moveTo>
                  <a:lnTo>
                    <a:pt x="30" y="52"/>
                  </a:lnTo>
                  <a:lnTo>
                    <a:pt x="49" y="40"/>
                  </a:lnTo>
                  <a:lnTo>
                    <a:pt x="56" y="38"/>
                  </a:lnTo>
                  <a:lnTo>
                    <a:pt x="42" y="0"/>
                  </a:lnTo>
                  <a:lnTo>
                    <a:pt x="30" y="7"/>
                  </a:lnTo>
                  <a:lnTo>
                    <a:pt x="11" y="19"/>
                  </a:lnTo>
                  <a:lnTo>
                    <a:pt x="0" y="26"/>
                  </a:lnTo>
                  <a:lnTo>
                    <a:pt x="26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1" name="Freeform 313"/>
            <p:cNvSpPr/>
            <p:nvPr/>
          </p:nvSpPr>
          <p:spPr bwMode="auto">
            <a:xfrm>
              <a:off x="3144042" y="4625456"/>
              <a:ext cx="58551" cy="58551"/>
            </a:xfrm>
            <a:custGeom>
              <a:avLst/>
              <a:gdLst>
                <a:gd name="T0" fmla="*/ 35 w 54"/>
                <a:gd name="T1" fmla="*/ 54 h 54"/>
                <a:gd name="T2" fmla="*/ 40 w 54"/>
                <a:gd name="T3" fmla="*/ 47 h 54"/>
                <a:gd name="T4" fmla="*/ 49 w 54"/>
                <a:gd name="T5" fmla="*/ 31 h 54"/>
                <a:gd name="T6" fmla="*/ 54 w 54"/>
                <a:gd name="T7" fmla="*/ 23 h 54"/>
                <a:gd name="T8" fmla="*/ 23 w 54"/>
                <a:gd name="T9" fmla="*/ 0 h 54"/>
                <a:gd name="T10" fmla="*/ 16 w 54"/>
                <a:gd name="T11" fmla="*/ 12 h 54"/>
                <a:gd name="T12" fmla="*/ 7 w 54"/>
                <a:gd name="T13" fmla="*/ 28 h 54"/>
                <a:gd name="T14" fmla="*/ 0 w 54"/>
                <a:gd name="T15" fmla="*/ 40 h 54"/>
                <a:gd name="T16" fmla="*/ 35 w 54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54">
                  <a:moveTo>
                    <a:pt x="35" y="54"/>
                  </a:moveTo>
                  <a:lnTo>
                    <a:pt x="40" y="47"/>
                  </a:lnTo>
                  <a:lnTo>
                    <a:pt x="49" y="31"/>
                  </a:lnTo>
                  <a:lnTo>
                    <a:pt x="54" y="23"/>
                  </a:lnTo>
                  <a:lnTo>
                    <a:pt x="23" y="0"/>
                  </a:lnTo>
                  <a:lnTo>
                    <a:pt x="16" y="12"/>
                  </a:lnTo>
                  <a:lnTo>
                    <a:pt x="7" y="28"/>
                  </a:lnTo>
                  <a:lnTo>
                    <a:pt x="0" y="40"/>
                  </a:lnTo>
                  <a:lnTo>
                    <a:pt x="35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2" name="Freeform 314"/>
            <p:cNvSpPr/>
            <p:nvPr/>
          </p:nvSpPr>
          <p:spPr bwMode="auto">
            <a:xfrm>
              <a:off x="3174402" y="4563651"/>
              <a:ext cx="43371" cy="50962"/>
            </a:xfrm>
            <a:custGeom>
              <a:avLst/>
              <a:gdLst>
                <a:gd name="T0" fmla="*/ 40 w 40"/>
                <a:gd name="T1" fmla="*/ 43 h 47"/>
                <a:gd name="T2" fmla="*/ 40 w 40"/>
                <a:gd name="T3" fmla="*/ 33 h 47"/>
                <a:gd name="T4" fmla="*/ 40 w 40"/>
                <a:gd name="T5" fmla="*/ 14 h 47"/>
                <a:gd name="T6" fmla="*/ 40 w 40"/>
                <a:gd name="T7" fmla="*/ 5 h 47"/>
                <a:gd name="T8" fmla="*/ 0 w 40"/>
                <a:gd name="T9" fmla="*/ 0 h 47"/>
                <a:gd name="T10" fmla="*/ 0 w 40"/>
                <a:gd name="T11" fmla="*/ 14 h 47"/>
                <a:gd name="T12" fmla="*/ 0 w 40"/>
                <a:gd name="T13" fmla="*/ 33 h 47"/>
                <a:gd name="T14" fmla="*/ 0 w 40"/>
                <a:gd name="T15" fmla="*/ 47 h 47"/>
                <a:gd name="T16" fmla="*/ 40 w 40"/>
                <a:gd name="T17" fmla="*/ 4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40" y="43"/>
                  </a:moveTo>
                  <a:lnTo>
                    <a:pt x="40" y="33"/>
                  </a:lnTo>
                  <a:lnTo>
                    <a:pt x="40" y="14"/>
                  </a:lnTo>
                  <a:lnTo>
                    <a:pt x="40" y="5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33"/>
                  </a:lnTo>
                  <a:lnTo>
                    <a:pt x="0" y="47"/>
                  </a:lnTo>
                  <a:lnTo>
                    <a:pt x="4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3" name="Freeform 315"/>
            <p:cNvSpPr/>
            <p:nvPr/>
          </p:nvSpPr>
          <p:spPr bwMode="auto">
            <a:xfrm>
              <a:off x="3148379" y="4492088"/>
              <a:ext cx="59636" cy="58551"/>
            </a:xfrm>
            <a:custGeom>
              <a:avLst/>
              <a:gdLst>
                <a:gd name="T0" fmla="*/ 55 w 55"/>
                <a:gd name="T1" fmla="*/ 31 h 54"/>
                <a:gd name="T2" fmla="*/ 52 w 55"/>
                <a:gd name="T3" fmla="*/ 24 h 54"/>
                <a:gd name="T4" fmla="*/ 40 w 55"/>
                <a:gd name="T5" fmla="*/ 7 h 54"/>
                <a:gd name="T6" fmla="*/ 38 w 55"/>
                <a:gd name="T7" fmla="*/ 0 h 54"/>
                <a:gd name="T8" fmla="*/ 0 w 55"/>
                <a:gd name="T9" fmla="*/ 14 h 54"/>
                <a:gd name="T10" fmla="*/ 7 w 55"/>
                <a:gd name="T11" fmla="*/ 26 h 54"/>
                <a:gd name="T12" fmla="*/ 17 w 55"/>
                <a:gd name="T13" fmla="*/ 42 h 54"/>
                <a:gd name="T14" fmla="*/ 24 w 55"/>
                <a:gd name="T15" fmla="*/ 54 h 54"/>
                <a:gd name="T16" fmla="*/ 55 w 55"/>
                <a:gd name="T1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54">
                  <a:moveTo>
                    <a:pt x="55" y="31"/>
                  </a:moveTo>
                  <a:lnTo>
                    <a:pt x="52" y="24"/>
                  </a:lnTo>
                  <a:lnTo>
                    <a:pt x="40" y="7"/>
                  </a:lnTo>
                  <a:lnTo>
                    <a:pt x="38" y="0"/>
                  </a:lnTo>
                  <a:lnTo>
                    <a:pt x="0" y="14"/>
                  </a:lnTo>
                  <a:lnTo>
                    <a:pt x="7" y="26"/>
                  </a:lnTo>
                  <a:lnTo>
                    <a:pt x="17" y="42"/>
                  </a:lnTo>
                  <a:lnTo>
                    <a:pt x="24" y="54"/>
                  </a:lnTo>
                  <a:lnTo>
                    <a:pt x="55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4" name="Freeform 316"/>
            <p:cNvSpPr/>
            <p:nvPr/>
          </p:nvSpPr>
          <p:spPr bwMode="auto">
            <a:xfrm>
              <a:off x="3097418" y="4437874"/>
              <a:ext cx="61805" cy="59636"/>
            </a:xfrm>
            <a:custGeom>
              <a:avLst/>
              <a:gdLst>
                <a:gd name="T0" fmla="*/ 57 w 57"/>
                <a:gd name="T1" fmla="*/ 17 h 55"/>
                <a:gd name="T2" fmla="*/ 50 w 57"/>
                <a:gd name="T3" fmla="*/ 14 h 55"/>
                <a:gd name="T4" fmla="*/ 33 w 57"/>
                <a:gd name="T5" fmla="*/ 3 h 55"/>
                <a:gd name="T6" fmla="*/ 26 w 57"/>
                <a:gd name="T7" fmla="*/ 0 h 55"/>
                <a:gd name="T8" fmla="*/ 0 w 57"/>
                <a:gd name="T9" fmla="*/ 31 h 55"/>
                <a:gd name="T10" fmla="*/ 14 w 57"/>
                <a:gd name="T11" fmla="*/ 38 h 55"/>
                <a:gd name="T12" fmla="*/ 31 w 57"/>
                <a:gd name="T13" fmla="*/ 48 h 55"/>
                <a:gd name="T14" fmla="*/ 43 w 57"/>
                <a:gd name="T15" fmla="*/ 55 h 55"/>
                <a:gd name="T16" fmla="*/ 57 w 57"/>
                <a:gd name="T17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5">
                  <a:moveTo>
                    <a:pt x="57" y="17"/>
                  </a:moveTo>
                  <a:lnTo>
                    <a:pt x="50" y="14"/>
                  </a:lnTo>
                  <a:lnTo>
                    <a:pt x="33" y="3"/>
                  </a:lnTo>
                  <a:lnTo>
                    <a:pt x="26" y="0"/>
                  </a:lnTo>
                  <a:lnTo>
                    <a:pt x="0" y="31"/>
                  </a:lnTo>
                  <a:lnTo>
                    <a:pt x="14" y="38"/>
                  </a:lnTo>
                  <a:lnTo>
                    <a:pt x="31" y="48"/>
                  </a:lnTo>
                  <a:lnTo>
                    <a:pt x="43" y="55"/>
                  </a:lnTo>
                  <a:lnTo>
                    <a:pt x="57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5" name="Freeform 317"/>
            <p:cNvSpPr>
              <a:spLocks noEditPoints="1"/>
            </p:cNvSpPr>
            <p:nvPr/>
          </p:nvSpPr>
          <p:spPr bwMode="auto">
            <a:xfrm>
              <a:off x="2926101" y="4448717"/>
              <a:ext cx="263481" cy="266734"/>
            </a:xfrm>
            <a:custGeom>
              <a:avLst/>
              <a:gdLst>
                <a:gd name="T0" fmla="*/ 51 w 103"/>
                <a:gd name="T1" fmla="*/ 104 h 104"/>
                <a:gd name="T2" fmla="*/ 0 w 103"/>
                <a:gd name="T3" fmla="*/ 52 h 104"/>
                <a:gd name="T4" fmla="*/ 51 w 103"/>
                <a:gd name="T5" fmla="*/ 0 h 104"/>
                <a:gd name="T6" fmla="*/ 103 w 103"/>
                <a:gd name="T7" fmla="*/ 52 h 104"/>
                <a:gd name="T8" fmla="*/ 51 w 103"/>
                <a:gd name="T9" fmla="*/ 104 h 104"/>
                <a:gd name="T10" fmla="*/ 51 w 103"/>
                <a:gd name="T11" fmla="*/ 16 h 104"/>
                <a:gd name="T12" fmla="*/ 15 w 103"/>
                <a:gd name="T13" fmla="*/ 52 h 104"/>
                <a:gd name="T14" fmla="*/ 51 w 103"/>
                <a:gd name="T15" fmla="*/ 89 h 104"/>
                <a:gd name="T16" fmla="*/ 87 w 103"/>
                <a:gd name="T17" fmla="*/ 52 h 104"/>
                <a:gd name="T18" fmla="*/ 51 w 103"/>
                <a:gd name="T19" fmla="*/ 1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104">
                  <a:moveTo>
                    <a:pt x="51" y="104"/>
                  </a:moveTo>
                  <a:cubicBezTo>
                    <a:pt x="23" y="104"/>
                    <a:pt x="0" y="81"/>
                    <a:pt x="0" y="52"/>
                  </a:cubicBezTo>
                  <a:cubicBezTo>
                    <a:pt x="0" y="24"/>
                    <a:pt x="23" y="0"/>
                    <a:pt x="51" y="0"/>
                  </a:cubicBezTo>
                  <a:cubicBezTo>
                    <a:pt x="80" y="0"/>
                    <a:pt x="103" y="24"/>
                    <a:pt x="103" y="52"/>
                  </a:cubicBezTo>
                  <a:cubicBezTo>
                    <a:pt x="103" y="81"/>
                    <a:pt x="80" y="104"/>
                    <a:pt x="51" y="104"/>
                  </a:cubicBezTo>
                  <a:close/>
                  <a:moveTo>
                    <a:pt x="51" y="16"/>
                  </a:moveTo>
                  <a:cubicBezTo>
                    <a:pt x="31" y="16"/>
                    <a:pt x="15" y="32"/>
                    <a:pt x="15" y="52"/>
                  </a:cubicBezTo>
                  <a:cubicBezTo>
                    <a:pt x="15" y="73"/>
                    <a:pt x="31" y="89"/>
                    <a:pt x="51" y="89"/>
                  </a:cubicBezTo>
                  <a:cubicBezTo>
                    <a:pt x="71" y="89"/>
                    <a:pt x="87" y="73"/>
                    <a:pt x="87" y="52"/>
                  </a:cubicBezTo>
                  <a:cubicBezTo>
                    <a:pt x="87" y="32"/>
                    <a:pt x="71" y="16"/>
                    <a:pt x="5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6" name="Oval 318"/>
            <p:cNvSpPr>
              <a:spLocks noChangeArrowheads="1"/>
            </p:cNvSpPr>
            <p:nvPr/>
          </p:nvSpPr>
          <p:spPr bwMode="auto">
            <a:xfrm>
              <a:off x="2999832" y="4525702"/>
              <a:ext cx="112766" cy="1127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93" name="Freeform 5"/>
          <p:cNvSpPr/>
          <p:nvPr/>
        </p:nvSpPr>
        <p:spPr bwMode="auto">
          <a:xfrm rot="10800000">
            <a:off x="1269511" y="1631185"/>
            <a:ext cx="1262844" cy="111924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7" name="Freeform 5"/>
          <p:cNvSpPr/>
          <p:nvPr/>
        </p:nvSpPr>
        <p:spPr bwMode="auto">
          <a:xfrm rot="10800000">
            <a:off x="1389636" y="1737538"/>
            <a:ext cx="1023844" cy="907424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9" name="Freeform 5"/>
          <p:cNvSpPr/>
          <p:nvPr/>
        </p:nvSpPr>
        <p:spPr bwMode="auto">
          <a:xfrm rot="10800000">
            <a:off x="2190261" y="2970400"/>
            <a:ext cx="1262844" cy="111924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0" name="Freeform 5"/>
          <p:cNvSpPr/>
          <p:nvPr/>
        </p:nvSpPr>
        <p:spPr bwMode="auto">
          <a:xfrm rot="10800000">
            <a:off x="2310386" y="3090723"/>
            <a:ext cx="1023844" cy="907424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grpSp>
        <p:nvGrpSpPr>
          <p:cNvPr id="133" name="组合 132"/>
          <p:cNvGrpSpPr/>
          <p:nvPr/>
        </p:nvGrpSpPr>
        <p:grpSpPr>
          <a:xfrm>
            <a:off x="1795489" y="2036604"/>
            <a:ext cx="244985" cy="243134"/>
            <a:chOff x="7078908" y="5461438"/>
            <a:chExt cx="430461" cy="427208"/>
          </a:xfrm>
          <a:solidFill>
            <a:schemeClr val="accent2"/>
          </a:solidFill>
        </p:grpSpPr>
        <p:sp>
          <p:nvSpPr>
            <p:cNvPr id="134" name="Freeform 236"/>
            <p:cNvSpPr/>
            <p:nvPr/>
          </p:nvSpPr>
          <p:spPr bwMode="auto">
            <a:xfrm>
              <a:off x="7078908" y="5461438"/>
              <a:ext cx="418534" cy="417450"/>
            </a:xfrm>
            <a:custGeom>
              <a:avLst/>
              <a:gdLst>
                <a:gd name="T0" fmla="*/ 84 w 163"/>
                <a:gd name="T1" fmla="*/ 129 h 163"/>
                <a:gd name="T2" fmla="*/ 46 w 163"/>
                <a:gd name="T3" fmla="*/ 50 h 163"/>
                <a:gd name="T4" fmla="*/ 81 w 163"/>
                <a:gd name="T5" fmla="*/ 34 h 163"/>
                <a:gd name="T6" fmla="*/ 127 w 163"/>
                <a:gd name="T7" fmla="*/ 89 h 163"/>
                <a:gd name="T8" fmla="*/ 147 w 163"/>
                <a:gd name="T9" fmla="*/ 94 h 163"/>
                <a:gd name="T10" fmla="*/ 162 w 163"/>
                <a:gd name="T11" fmla="*/ 86 h 163"/>
                <a:gd name="T12" fmla="*/ 162 w 163"/>
                <a:gd name="T13" fmla="*/ 70 h 163"/>
                <a:gd name="T14" fmla="*/ 144 w 163"/>
                <a:gd name="T15" fmla="*/ 59 h 163"/>
                <a:gd name="T16" fmla="*/ 154 w 163"/>
                <a:gd name="T17" fmla="*/ 45 h 163"/>
                <a:gd name="T18" fmla="*/ 145 w 163"/>
                <a:gd name="T19" fmla="*/ 32 h 163"/>
                <a:gd name="T20" fmla="*/ 125 w 163"/>
                <a:gd name="T21" fmla="*/ 30 h 163"/>
                <a:gd name="T22" fmla="*/ 126 w 163"/>
                <a:gd name="T23" fmla="*/ 13 h 163"/>
                <a:gd name="T24" fmla="*/ 112 w 163"/>
                <a:gd name="T25" fmla="*/ 6 h 163"/>
                <a:gd name="T26" fmla="*/ 93 w 163"/>
                <a:gd name="T27" fmla="*/ 15 h 163"/>
                <a:gd name="T28" fmla="*/ 86 w 163"/>
                <a:gd name="T29" fmla="*/ 0 h 163"/>
                <a:gd name="T30" fmla="*/ 70 w 163"/>
                <a:gd name="T31" fmla="*/ 1 h 163"/>
                <a:gd name="T32" fmla="*/ 58 w 163"/>
                <a:gd name="T33" fmla="*/ 18 h 163"/>
                <a:gd name="T34" fmla="*/ 44 w 163"/>
                <a:gd name="T35" fmla="*/ 9 h 163"/>
                <a:gd name="T36" fmla="*/ 31 w 163"/>
                <a:gd name="T37" fmla="*/ 17 h 163"/>
                <a:gd name="T38" fmla="*/ 31 w 163"/>
                <a:gd name="T39" fmla="*/ 36 h 163"/>
                <a:gd name="T40" fmla="*/ 15 w 163"/>
                <a:gd name="T41" fmla="*/ 33 h 163"/>
                <a:gd name="T42" fmla="*/ 8 w 163"/>
                <a:gd name="T43" fmla="*/ 47 h 163"/>
                <a:gd name="T44" fmla="*/ 18 w 163"/>
                <a:gd name="T45" fmla="*/ 59 h 163"/>
                <a:gd name="T46" fmla="*/ 0 w 163"/>
                <a:gd name="T47" fmla="*/ 73 h 163"/>
                <a:gd name="T48" fmla="*/ 0 w 163"/>
                <a:gd name="T49" fmla="*/ 88 h 163"/>
                <a:gd name="T50" fmla="*/ 15 w 163"/>
                <a:gd name="T51" fmla="*/ 94 h 163"/>
                <a:gd name="T52" fmla="*/ 6 w 163"/>
                <a:gd name="T53" fmla="*/ 114 h 163"/>
                <a:gd name="T54" fmla="*/ 15 w 163"/>
                <a:gd name="T55" fmla="*/ 128 h 163"/>
                <a:gd name="T56" fmla="*/ 30 w 163"/>
                <a:gd name="T57" fmla="*/ 125 h 163"/>
                <a:gd name="T58" fmla="*/ 33 w 163"/>
                <a:gd name="T59" fmla="*/ 148 h 163"/>
                <a:gd name="T60" fmla="*/ 47 w 163"/>
                <a:gd name="T61" fmla="*/ 155 h 163"/>
                <a:gd name="T62" fmla="*/ 59 w 163"/>
                <a:gd name="T63" fmla="*/ 145 h 163"/>
                <a:gd name="T64" fmla="*/ 72 w 163"/>
                <a:gd name="T65" fmla="*/ 163 h 163"/>
                <a:gd name="T66" fmla="*/ 88 w 163"/>
                <a:gd name="T67" fmla="*/ 162 h 163"/>
                <a:gd name="T68" fmla="*/ 94 w 163"/>
                <a:gd name="T69" fmla="*/ 148 h 163"/>
                <a:gd name="T70" fmla="*/ 89 w 163"/>
                <a:gd name="T71" fmla="*/ 1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3" h="163">
                  <a:moveTo>
                    <a:pt x="89" y="128"/>
                  </a:moveTo>
                  <a:cubicBezTo>
                    <a:pt x="88" y="128"/>
                    <a:pt x="86" y="129"/>
                    <a:pt x="84" y="129"/>
                  </a:cubicBezTo>
                  <a:cubicBezTo>
                    <a:pt x="58" y="130"/>
                    <a:pt x="36" y="110"/>
                    <a:pt x="35" y="84"/>
                  </a:cubicBezTo>
                  <a:cubicBezTo>
                    <a:pt x="34" y="71"/>
                    <a:pt x="38" y="59"/>
                    <a:pt x="46" y="50"/>
                  </a:cubicBezTo>
                  <a:cubicBezTo>
                    <a:pt x="55" y="40"/>
                    <a:pt x="66" y="35"/>
                    <a:pt x="79" y="34"/>
                  </a:cubicBezTo>
                  <a:cubicBezTo>
                    <a:pt x="79" y="34"/>
                    <a:pt x="80" y="34"/>
                    <a:pt x="81" y="34"/>
                  </a:cubicBezTo>
                  <a:cubicBezTo>
                    <a:pt x="106" y="34"/>
                    <a:pt x="127" y="54"/>
                    <a:pt x="128" y="79"/>
                  </a:cubicBezTo>
                  <a:cubicBezTo>
                    <a:pt x="128" y="82"/>
                    <a:pt x="128" y="85"/>
                    <a:pt x="127" y="89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145" y="101"/>
                    <a:pt x="146" y="97"/>
                    <a:pt x="147" y="94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2" y="70"/>
                    <a:pt x="162" y="70"/>
                    <a:pt x="162" y="70"/>
                  </a:cubicBezTo>
                  <a:cubicBezTo>
                    <a:pt x="147" y="69"/>
                    <a:pt x="147" y="69"/>
                    <a:pt x="147" y="69"/>
                  </a:cubicBezTo>
                  <a:cubicBezTo>
                    <a:pt x="146" y="66"/>
                    <a:pt x="145" y="62"/>
                    <a:pt x="144" y="59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48" y="35"/>
                    <a:pt x="148" y="35"/>
                    <a:pt x="148" y="3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30" y="35"/>
                    <a:pt x="127" y="32"/>
                    <a:pt x="125" y="30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0" y="17"/>
                    <a:pt x="97" y="16"/>
                    <a:pt x="93" y="15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5" y="16"/>
                    <a:pt x="62" y="17"/>
                    <a:pt x="58" y="18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5" y="32"/>
                    <a:pt x="33" y="34"/>
                    <a:pt x="31" y="36"/>
                  </a:cubicBezTo>
                  <a:cubicBezTo>
                    <a:pt x="31" y="37"/>
                    <a:pt x="30" y="37"/>
                    <a:pt x="30" y="38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7" y="63"/>
                    <a:pt x="16" y="66"/>
                    <a:pt x="15" y="69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6" y="97"/>
                    <a:pt x="17" y="101"/>
                    <a:pt x="18" y="10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30" y="125"/>
                    <a:pt x="30" y="125"/>
                    <a:pt x="30" y="125"/>
                  </a:cubicBezTo>
                  <a:cubicBezTo>
                    <a:pt x="33" y="128"/>
                    <a:pt x="35" y="130"/>
                    <a:pt x="38" y="133"/>
                  </a:cubicBezTo>
                  <a:cubicBezTo>
                    <a:pt x="33" y="148"/>
                    <a:pt x="33" y="148"/>
                    <a:pt x="33" y="148"/>
                  </a:cubicBezTo>
                  <a:cubicBezTo>
                    <a:pt x="37" y="150"/>
                    <a:pt x="37" y="150"/>
                    <a:pt x="37" y="150"/>
                  </a:cubicBezTo>
                  <a:cubicBezTo>
                    <a:pt x="47" y="155"/>
                    <a:pt x="47" y="155"/>
                    <a:pt x="47" y="155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9" y="145"/>
                    <a:pt x="59" y="145"/>
                    <a:pt x="59" y="145"/>
                  </a:cubicBezTo>
                  <a:cubicBezTo>
                    <a:pt x="62" y="146"/>
                    <a:pt x="66" y="147"/>
                    <a:pt x="69" y="148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7" y="163"/>
                    <a:pt x="77" y="163"/>
                    <a:pt x="77" y="163"/>
                  </a:cubicBezTo>
                  <a:cubicBezTo>
                    <a:pt x="88" y="162"/>
                    <a:pt x="88" y="162"/>
                    <a:pt x="88" y="162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4" y="148"/>
                    <a:pt x="94" y="148"/>
                    <a:pt x="94" y="148"/>
                  </a:cubicBezTo>
                  <a:cubicBezTo>
                    <a:pt x="98" y="147"/>
                    <a:pt x="102" y="146"/>
                    <a:pt x="105" y="144"/>
                  </a:cubicBezTo>
                  <a:lnTo>
                    <a:pt x="89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5" name="Freeform 237"/>
            <p:cNvSpPr/>
            <p:nvPr/>
          </p:nvSpPr>
          <p:spPr bwMode="auto">
            <a:xfrm>
              <a:off x="7197095" y="5576372"/>
              <a:ext cx="312274" cy="312274"/>
            </a:xfrm>
            <a:custGeom>
              <a:avLst/>
              <a:gdLst>
                <a:gd name="T0" fmla="*/ 122 w 122"/>
                <a:gd name="T1" fmla="*/ 101 h 122"/>
                <a:gd name="T2" fmla="*/ 119 w 122"/>
                <a:gd name="T3" fmla="*/ 94 h 122"/>
                <a:gd name="T4" fmla="*/ 67 w 122"/>
                <a:gd name="T5" fmla="*/ 43 h 122"/>
                <a:gd name="T6" fmla="*/ 58 w 122"/>
                <a:gd name="T7" fmla="*/ 12 h 122"/>
                <a:gd name="T8" fmla="*/ 23 w 122"/>
                <a:gd name="T9" fmla="*/ 5 h 122"/>
                <a:gd name="T10" fmla="*/ 41 w 122"/>
                <a:gd name="T11" fmla="*/ 23 h 122"/>
                <a:gd name="T12" fmla="*/ 41 w 122"/>
                <a:gd name="T13" fmla="*/ 29 h 122"/>
                <a:gd name="T14" fmla="*/ 29 w 122"/>
                <a:gd name="T15" fmla="*/ 41 h 122"/>
                <a:gd name="T16" fmla="*/ 23 w 122"/>
                <a:gd name="T17" fmla="*/ 41 h 122"/>
                <a:gd name="T18" fmla="*/ 5 w 122"/>
                <a:gd name="T19" fmla="*/ 23 h 122"/>
                <a:gd name="T20" fmla="*/ 12 w 122"/>
                <a:gd name="T21" fmla="*/ 58 h 122"/>
                <a:gd name="T22" fmla="*/ 43 w 122"/>
                <a:gd name="T23" fmla="*/ 67 h 122"/>
                <a:gd name="T24" fmla="*/ 94 w 122"/>
                <a:gd name="T25" fmla="*/ 119 h 122"/>
                <a:gd name="T26" fmla="*/ 101 w 122"/>
                <a:gd name="T27" fmla="*/ 122 h 122"/>
                <a:gd name="T28" fmla="*/ 122 w 122"/>
                <a:gd name="T29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" h="122">
                  <a:moveTo>
                    <a:pt x="122" y="101"/>
                  </a:moveTo>
                  <a:cubicBezTo>
                    <a:pt x="122" y="99"/>
                    <a:pt x="121" y="95"/>
                    <a:pt x="119" y="94"/>
                  </a:cubicBezTo>
                  <a:cubicBezTo>
                    <a:pt x="102" y="77"/>
                    <a:pt x="84" y="60"/>
                    <a:pt x="67" y="43"/>
                  </a:cubicBezTo>
                  <a:cubicBezTo>
                    <a:pt x="69" y="32"/>
                    <a:pt x="66" y="21"/>
                    <a:pt x="58" y="12"/>
                  </a:cubicBezTo>
                  <a:cubicBezTo>
                    <a:pt x="49" y="3"/>
                    <a:pt x="35" y="0"/>
                    <a:pt x="23" y="5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2" y="25"/>
                    <a:pt x="42" y="27"/>
                    <a:pt x="41" y="2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3"/>
                    <a:pt x="25" y="43"/>
                    <a:pt x="23" y="4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0" y="35"/>
                    <a:pt x="3" y="49"/>
                    <a:pt x="12" y="58"/>
                  </a:cubicBezTo>
                  <a:cubicBezTo>
                    <a:pt x="20" y="66"/>
                    <a:pt x="32" y="69"/>
                    <a:pt x="43" y="67"/>
                  </a:cubicBezTo>
                  <a:cubicBezTo>
                    <a:pt x="60" y="84"/>
                    <a:pt x="77" y="102"/>
                    <a:pt x="94" y="119"/>
                  </a:cubicBezTo>
                  <a:cubicBezTo>
                    <a:pt x="95" y="121"/>
                    <a:pt x="98" y="122"/>
                    <a:pt x="101" y="122"/>
                  </a:cubicBezTo>
                  <a:cubicBezTo>
                    <a:pt x="111" y="120"/>
                    <a:pt x="120" y="112"/>
                    <a:pt x="122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54" name="组合 153"/>
          <p:cNvGrpSpPr/>
          <p:nvPr/>
        </p:nvGrpSpPr>
        <p:grpSpPr>
          <a:xfrm>
            <a:off x="2683636" y="3390305"/>
            <a:ext cx="284983" cy="245152"/>
            <a:chOff x="3787022" y="1797643"/>
            <a:chExt cx="550817" cy="473832"/>
          </a:xfrm>
          <a:solidFill>
            <a:schemeClr val="accent4"/>
          </a:solidFill>
        </p:grpSpPr>
        <p:sp>
          <p:nvSpPr>
            <p:cNvPr id="155" name="Oval 217"/>
            <p:cNvSpPr>
              <a:spLocks noChangeArrowheads="1"/>
            </p:cNvSpPr>
            <p:nvPr/>
          </p:nvSpPr>
          <p:spPr bwMode="auto">
            <a:xfrm>
              <a:off x="4007132" y="1931010"/>
              <a:ext cx="108428" cy="13553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56" name="Freeform 218"/>
            <p:cNvSpPr/>
            <p:nvPr/>
          </p:nvSpPr>
          <p:spPr bwMode="auto">
            <a:xfrm>
              <a:off x="4079779" y="2081725"/>
              <a:ext cx="96502" cy="133367"/>
            </a:xfrm>
            <a:custGeom>
              <a:avLst/>
              <a:gdLst>
                <a:gd name="T0" fmla="*/ 36 w 38"/>
                <a:gd name="T1" fmla="*/ 12 h 52"/>
                <a:gd name="T2" fmla="*/ 24 w 38"/>
                <a:gd name="T3" fmla="*/ 1 h 52"/>
                <a:gd name="T4" fmla="*/ 12 w 38"/>
                <a:gd name="T5" fmla="*/ 1 h 52"/>
                <a:gd name="T6" fmla="*/ 20 w 38"/>
                <a:gd name="T7" fmla="*/ 7 h 52"/>
                <a:gd name="T8" fmla="*/ 9 w 38"/>
                <a:gd name="T9" fmla="*/ 13 h 52"/>
                <a:gd name="T10" fmla="*/ 14 w 38"/>
                <a:gd name="T11" fmla="*/ 21 h 52"/>
                <a:gd name="T12" fmla="*/ 0 w 38"/>
                <a:gd name="T13" fmla="*/ 52 h 52"/>
                <a:gd name="T14" fmla="*/ 0 w 38"/>
                <a:gd name="T15" fmla="*/ 52 h 52"/>
                <a:gd name="T16" fmla="*/ 38 w 38"/>
                <a:gd name="T17" fmla="*/ 37 h 52"/>
                <a:gd name="T18" fmla="*/ 36 w 38"/>
                <a:gd name="T19" fmla="*/ 1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2">
                  <a:moveTo>
                    <a:pt x="36" y="12"/>
                  </a:moveTo>
                  <a:cubicBezTo>
                    <a:pt x="36" y="5"/>
                    <a:pt x="30" y="0"/>
                    <a:pt x="24" y="1"/>
                  </a:cubicBezTo>
                  <a:cubicBezTo>
                    <a:pt x="24" y="1"/>
                    <a:pt x="19" y="1"/>
                    <a:pt x="12" y="1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5" y="51"/>
                    <a:pt x="28" y="45"/>
                    <a:pt x="38" y="37"/>
                  </a:cubicBezTo>
                  <a:lnTo>
                    <a:pt x="3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57" name="Freeform 219"/>
            <p:cNvSpPr/>
            <p:nvPr/>
          </p:nvSpPr>
          <p:spPr bwMode="auto">
            <a:xfrm>
              <a:off x="3948581" y="2081725"/>
              <a:ext cx="95417" cy="133367"/>
            </a:xfrm>
            <a:custGeom>
              <a:avLst/>
              <a:gdLst>
                <a:gd name="T0" fmla="*/ 23 w 37"/>
                <a:gd name="T1" fmla="*/ 21 h 52"/>
                <a:gd name="T2" fmla="*/ 28 w 37"/>
                <a:gd name="T3" fmla="*/ 13 h 52"/>
                <a:gd name="T4" fmla="*/ 17 w 37"/>
                <a:gd name="T5" fmla="*/ 7 h 52"/>
                <a:gd name="T6" fmla="*/ 25 w 37"/>
                <a:gd name="T7" fmla="*/ 0 h 52"/>
                <a:gd name="T8" fmla="*/ 15 w 37"/>
                <a:gd name="T9" fmla="*/ 1 h 52"/>
                <a:gd name="T10" fmla="*/ 15 w 37"/>
                <a:gd name="T11" fmla="*/ 1 h 52"/>
                <a:gd name="T12" fmla="*/ 2 w 37"/>
                <a:gd name="T13" fmla="*/ 12 h 52"/>
                <a:gd name="T14" fmla="*/ 0 w 37"/>
                <a:gd name="T15" fmla="*/ 37 h 52"/>
                <a:gd name="T16" fmla="*/ 37 w 37"/>
                <a:gd name="T17" fmla="*/ 52 h 52"/>
                <a:gd name="T18" fmla="*/ 37 w 37"/>
                <a:gd name="T19" fmla="*/ 52 h 52"/>
                <a:gd name="T20" fmla="*/ 23 w 37"/>
                <a:gd name="T21" fmla="*/ 2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52">
                  <a:moveTo>
                    <a:pt x="23" y="21"/>
                  </a:moveTo>
                  <a:cubicBezTo>
                    <a:pt x="28" y="13"/>
                    <a:pt x="28" y="13"/>
                    <a:pt x="28" y="1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9" y="0"/>
                    <a:pt x="15" y="0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8" y="0"/>
                    <a:pt x="3" y="5"/>
                    <a:pt x="2" y="1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0" y="46"/>
                    <a:pt x="23" y="51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lnTo>
                    <a:pt x="23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58" name="Freeform 220"/>
            <p:cNvSpPr/>
            <p:nvPr/>
          </p:nvSpPr>
          <p:spPr bwMode="auto">
            <a:xfrm>
              <a:off x="4043998" y="2081725"/>
              <a:ext cx="35782" cy="28191"/>
            </a:xfrm>
            <a:custGeom>
              <a:avLst/>
              <a:gdLst>
                <a:gd name="T0" fmla="*/ 28 w 33"/>
                <a:gd name="T1" fmla="*/ 26 h 26"/>
                <a:gd name="T2" fmla="*/ 28 w 33"/>
                <a:gd name="T3" fmla="*/ 26 h 26"/>
                <a:gd name="T4" fmla="*/ 33 w 33"/>
                <a:gd name="T5" fmla="*/ 24 h 26"/>
                <a:gd name="T6" fmla="*/ 28 w 33"/>
                <a:gd name="T7" fmla="*/ 0 h 26"/>
                <a:gd name="T8" fmla="*/ 7 w 33"/>
                <a:gd name="T9" fmla="*/ 0 h 26"/>
                <a:gd name="T10" fmla="*/ 0 w 33"/>
                <a:gd name="T11" fmla="*/ 24 h 26"/>
                <a:gd name="T12" fmla="*/ 4 w 33"/>
                <a:gd name="T13" fmla="*/ 26 h 26"/>
                <a:gd name="T14" fmla="*/ 4 w 33"/>
                <a:gd name="T15" fmla="*/ 26 h 26"/>
                <a:gd name="T16" fmla="*/ 28 w 33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6">
                  <a:moveTo>
                    <a:pt x="28" y="26"/>
                  </a:moveTo>
                  <a:lnTo>
                    <a:pt x="28" y="26"/>
                  </a:lnTo>
                  <a:lnTo>
                    <a:pt x="33" y="24"/>
                  </a:lnTo>
                  <a:lnTo>
                    <a:pt x="28" y="0"/>
                  </a:lnTo>
                  <a:lnTo>
                    <a:pt x="7" y="0"/>
                  </a:lnTo>
                  <a:lnTo>
                    <a:pt x="0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8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59" name="Freeform 221"/>
            <p:cNvSpPr/>
            <p:nvPr/>
          </p:nvSpPr>
          <p:spPr bwMode="auto">
            <a:xfrm>
              <a:off x="4043998" y="2109916"/>
              <a:ext cx="35782" cy="108428"/>
            </a:xfrm>
            <a:custGeom>
              <a:avLst/>
              <a:gdLst>
                <a:gd name="T0" fmla="*/ 12 w 14"/>
                <a:gd name="T1" fmla="*/ 0 h 42"/>
                <a:gd name="T2" fmla="*/ 12 w 14"/>
                <a:gd name="T3" fmla="*/ 0 h 42"/>
                <a:gd name="T4" fmla="*/ 2 w 14"/>
                <a:gd name="T5" fmla="*/ 0 h 42"/>
                <a:gd name="T6" fmla="*/ 2 w 14"/>
                <a:gd name="T7" fmla="*/ 0 h 42"/>
                <a:gd name="T8" fmla="*/ 0 w 14"/>
                <a:gd name="T9" fmla="*/ 41 h 42"/>
                <a:gd name="T10" fmla="*/ 0 w 14"/>
                <a:gd name="T11" fmla="*/ 41 h 42"/>
                <a:gd name="T12" fmla="*/ 7 w 14"/>
                <a:gd name="T13" fmla="*/ 42 h 42"/>
                <a:gd name="T14" fmla="*/ 14 w 14"/>
                <a:gd name="T15" fmla="*/ 41 h 42"/>
                <a:gd name="T16" fmla="*/ 14 w 14"/>
                <a:gd name="T17" fmla="*/ 41 h 42"/>
                <a:gd name="T18" fmla="*/ 12 w 14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42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" y="42"/>
                    <a:pt x="5" y="42"/>
                    <a:pt x="7" y="42"/>
                  </a:cubicBezTo>
                  <a:cubicBezTo>
                    <a:pt x="10" y="42"/>
                    <a:pt x="12" y="42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60" name="Freeform 222"/>
            <p:cNvSpPr/>
            <p:nvPr/>
          </p:nvSpPr>
          <p:spPr bwMode="auto">
            <a:xfrm>
              <a:off x="3826056" y="2032933"/>
              <a:ext cx="460821" cy="238542"/>
            </a:xfrm>
            <a:custGeom>
              <a:avLst/>
              <a:gdLst>
                <a:gd name="T0" fmla="*/ 92 w 180"/>
                <a:gd name="T1" fmla="*/ 93 h 93"/>
                <a:gd name="T2" fmla="*/ 0 w 180"/>
                <a:gd name="T3" fmla="*/ 0 h 93"/>
                <a:gd name="T4" fmla="*/ 23 w 180"/>
                <a:gd name="T5" fmla="*/ 0 h 93"/>
                <a:gd name="T6" fmla="*/ 92 w 180"/>
                <a:gd name="T7" fmla="*/ 70 h 93"/>
                <a:gd name="T8" fmla="*/ 158 w 180"/>
                <a:gd name="T9" fmla="*/ 22 h 93"/>
                <a:gd name="T10" fmla="*/ 180 w 180"/>
                <a:gd name="T11" fmla="*/ 30 h 93"/>
                <a:gd name="T12" fmla="*/ 92 w 180"/>
                <a:gd name="T1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93">
                  <a:moveTo>
                    <a:pt x="92" y="93"/>
                  </a:moveTo>
                  <a:cubicBezTo>
                    <a:pt x="41" y="93"/>
                    <a:pt x="0" y="51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39"/>
                    <a:pt x="54" y="70"/>
                    <a:pt x="92" y="70"/>
                  </a:cubicBezTo>
                  <a:cubicBezTo>
                    <a:pt x="122" y="70"/>
                    <a:pt x="149" y="51"/>
                    <a:pt x="158" y="22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68" y="67"/>
                    <a:pt x="132" y="93"/>
                    <a:pt x="92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61" name="Freeform 223"/>
            <p:cNvSpPr/>
            <p:nvPr/>
          </p:nvSpPr>
          <p:spPr bwMode="auto">
            <a:xfrm>
              <a:off x="3787022" y="1979802"/>
              <a:ext cx="133367" cy="66142"/>
            </a:xfrm>
            <a:custGeom>
              <a:avLst/>
              <a:gdLst>
                <a:gd name="T0" fmla="*/ 123 w 123"/>
                <a:gd name="T1" fmla="*/ 61 h 61"/>
                <a:gd name="T2" fmla="*/ 62 w 123"/>
                <a:gd name="T3" fmla="*/ 0 h 61"/>
                <a:gd name="T4" fmla="*/ 0 w 123"/>
                <a:gd name="T5" fmla="*/ 61 h 61"/>
                <a:gd name="T6" fmla="*/ 123 w 123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61">
                  <a:moveTo>
                    <a:pt x="123" y="61"/>
                  </a:moveTo>
                  <a:lnTo>
                    <a:pt x="62" y="0"/>
                  </a:lnTo>
                  <a:lnTo>
                    <a:pt x="0" y="61"/>
                  </a:lnTo>
                  <a:lnTo>
                    <a:pt x="123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62" name="Freeform 224"/>
            <p:cNvSpPr/>
            <p:nvPr/>
          </p:nvSpPr>
          <p:spPr bwMode="auto">
            <a:xfrm>
              <a:off x="3837984" y="1797643"/>
              <a:ext cx="461905" cy="235290"/>
            </a:xfrm>
            <a:custGeom>
              <a:avLst/>
              <a:gdLst>
                <a:gd name="T0" fmla="*/ 180 w 180"/>
                <a:gd name="T1" fmla="*/ 92 h 92"/>
                <a:gd name="T2" fmla="*/ 157 w 180"/>
                <a:gd name="T3" fmla="*/ 92 h 92"/>
                <a:gd name="T4" fmla="*/ 88 w 180"/>
                <a:gd name="T5" fmla="*/ 23 h 92"/>
                <a:gd name="T6" fmla="*/ 21 w 180"/>
                <a:gd name="T7" fmla="*/ 70 h 92"/>
                <a:gd name="T8" fmla="*/ 0 w 180"/>
                <a:gd name="T9" fmla="*/ 63 h 92"/>
                <a:gd name="T10" fmla="*/ 88 w 180"/>
                <a:gd name="T11" fmla="*/ 0 h 92"/>
                <a:gd name="T12" fmla="*/ 180 w 180"/>
                <a:gd name="T1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92">
                  <a:moveTo>
                    <a:pt x="180" y="92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57" y="54"/>
                    <a:pt x="126" y="23"/>
                    <a:pt x="88" y="23"/>
                  </a:cubicBezTo>
                  <a:cubicBezTo>
                    <a:pt x="57" y="23"/>
                    <a:pt x="31" y="42"/>
                    <a:pt x="21" y="7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2" y="25"/>
                    <a:pt x="48" y="0"/>
                    <a:pt x="88" y="0"/>
                  </a:cubicBezTo>
                  <a:cubicBezTo>
                    <a:pt x="139" y="0"/>
                    <a:pt x="180" y="41"/>
                    <a:pt x="180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63" name="Freeform 225"/>
            <p:cNvSpPr/>
            <p:nvPr/>
          </p:nvSpPr>
          <p:spPr bwMode="auto">
            <a:xfrm>
              <a:off x="4202303" y="2021005"/>
              <a:ext cx="135536" cy="68310"/>
            </a:xfrm>
            <a:custGeom>
              <a:avLst/>
              <a:gdLst>
                <a:gd name="T0" fmla="*/ 0 w 125"/>
                <a:gd name="T1" fmla="*/ 0 h 63"/>
                <a:gd name="T2" fmla="*/ 64 w 125"/>
                <a:gd name="T3" fmla="*/ 63 h 63"/>
                <a:gd name="T4" fmla="*/ 125 w 125"/>
                <a:gd name="T5" fmla="*/ 0 h 63"/>
                <a:gd name="T6" fmla="*/ 0 w 125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63">
                  <a:moveTo>
                    <a:pt x="0" y="0"/>
                  </a:moveTo>
                  <a:lnTo>
                    <a:pt x="64" y="63"/>
                  </a:ln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000">
        <p:fade/>
      </p:transition>
    </mc:Choice>
    <mc:Fallback>
      <p:transition spd="med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3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29"/>
                            </p:stCondLst>
                            <p:childTnLst>
                              <p:par>
                                <p:cTn id="26" presetID="23" presetClass="entr" presetSubtype="3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79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59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9" grpId="0"/>
      <p:bldP spid="9" grpId="1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3398967"/>
            <a:ext cx="9144000" cy="17445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7"/>
          <p:cNvSpPr>
            <a:spLocks noChangeArrowheads="1"/>
          </p:cNvSpPr>
          <p:nvPr/>
        </p:nvSpPr>
        <p:spPr bwMode="auto">
          <a:xfrm>
            <a:off x="3278353" y="631594"/>
            <a:ext cx="2589108" cy="2621643"/>
          </a:xfrm>
          <a:prstGeom prst="ellipse">
            <a:avLst/>
          </a:prstGeom>
          <a:solidFill>
            <a:srgbClr val="00B0F0"/>
          </a:solidFill>
          <a:ln w="76200" cap="flat" cmpd="sng">
            <a:solidFill>
              <a:srgbClr val="F6F6F6"/>
            </a:solidFill>
            <a:round/>
          </a:ln>
        </p:spPr>
        <p:txBody>
          <a:bodyPr lIns="86372" tIns="43186" rIns="86372" bIns="43186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椭圆 6"/>
          <p:cNvSpPr>
            <a:spLocks noChangeArrowheads="1"/>
          </p:cNvSpPr>
          <p:nvPr/>
        </p:nvSpPr>
        <p:spPr bwMode="auto">
          <a:xfrm>
            <a:off x="3485899" y="840235"/>
            <a:ext cx="2174014" cy="2202846"/>
          </a:xfrm>
          <a:prstGeom prst="ellipse">
            <a:avLst/>
          </a:prstGeom>
          <a:solidFill>
            <a:srgbClr val="00B0F0"/>
          </a:solidFill>
          <a:ln w="76200" cap="flat" cmpd="sng">
            <a:solidFill>
              <a:srgbClr val="F6F6F6"/>
            </a:solidFill>
            <a:round/>
          </a:ln>
        </p:spPr>
        <p:txBody>
          <a:bodyPr lIns="86372" tIns="43186" rIns="86372" bIns="43186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椭圆 5"/>
          <p:cNvSpPr>
            <a:spLocks noChangeArrowheads="1"/>
          </p:cNvSpPr>
          <p:nvPr/>
        </p:nvSpPr>
        <p:spPr bwMode="auto">
          <a:xfrm>
            <a:off x="3659105" y="1015616"/>
            <a:ext cx="1827605" cy="1852084"/>
          </a:xfrm>
          <a:prstGeom prst="ellipse">
            <a:avLst/>
          </a:prstGeom>
          <a:solidFill>
            <a:srgbClr val="00B0F0"/>
          </a:solidFill>
          <a:ln w="76200" cap="flat" cmpd="sng">
            <a:solidFill>
              <a:srgbClr val="F6F6F6"/>
            </a:solidFill>
            <a:round/>
          </a:ln>
        </p:spPr>
        <p:txBody>
          <a:bodyPr lIns="86372" tIns="43186" rIns="86372" bIns="43186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椭圆 4"/>
          <p:cNvSpPr>
            <a:spLocks noChangeArrowheads="1"/>
          </p:cNvSpPr>
          <p:nvPr/>
        </p:nvSpPr>
        <p:spPr bwMode="auto">
          <a:xfrm>
            <a:off x="3862172" y="1221235"/>
            <a:ext cx="1421471" cy="1440846"/>
          </a:xfrm>
          <a:prstGeom prst="ellipse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4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76200" cap="flat" cmpd="sng">
            <a:solidFill>
              <a:srgbClr val="F6F6F6"/>
            </a:solidFill>
            <a:round/>
          </a:ln>
        </p:spPr>
        <p:txBody>
          <a:bodyPr lIns="86372" tIns="43186" rIns="86372" bIns="43186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" name="椭圆 3"/>
          <p:cNvSpPr>
            <a:spLocks noChangeArrowheads="1"/>
          </p:cNvSpPr>
          <p:nvPr/>
        </p:nvSpPr>
        <p:spPr bwMode="auto">
          <a:xfrm>
            <a:off x="4065238" y="1426854"/>
            <a:ext cx="1015336" cy="102960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76200" cap="flat" cmpd="sng">
            <a:solidFill>
              <a:srgbClr val="F6F6F6"/>
            </a:solidFill>
            <a:round/>
          </a:ln>
        </p:spPr>
        <p:txBody>
          <a:bodyPr lIns="86372" tIns="43186" rIns="86372" bIns="43186" anchor="ctr"/>
          <a:lstStyle/>
          <a:p>
            <a:pPr algn="ctr"/>
            <a:r>
              <a:rPr lang="en-US" altLang="zh-CN" sz="7600" b="1" dirty="0">
                <a:solidFill>
                  <a:srgbClr val="F8F8F8"/>
                </a:solidFill>
                <a:sym typeface="Arial" panose="020B0604020202020204" pitchFamily="34" charset="0"/>
              </a:rPr>
              <a:t>1</a:t>
            </a:r>
            <a:endParaRPr lang="zh-CN" altLang="en-US" sz="7600" b="1" dirty="0">
              <a:solidFill>
                <a:srgbClr val="F8F8F8"/>
              </a:solidFill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86161" y="3539576"/>
            <a:ext cx="2153920" cy="886460"/>
          </a:xfrm>
          <a:prstGeom prst="rect">
            <a:avLst/>
          </a:prstGeom>
          <a:noFill/>
        </p:spPr>
        <p:txBody>
          <a:bodyPr wrap="none" lIns="86383" tIns="43192" rIns="86383" bIns="43192" rtlCol="0">
            <a:spAutoFit/>
          </a:bodyPr>
          <a:lstStyle/>
          <a:p>
            <a:r>
              <a:rPr lang="zh-CN" altLang="en-US" sz="2600" dirty="0">
                <a:solidFill>
                  <a:schemeClr val="bg1"/>
                </a:solidFill>
                <a:latin typeface="思源黑体 CN Heavy" pitchFamily="34" charset="-122"/>
                <a:ea typeface="思源黑体 CN Heavy" pitchFamily="34" charset="-122"/>
              </a:rPr>
              <a:t>注册创建单位</a:t>
            </a:r>
            <a:endParaRPr lang="en-US" altLang="zh-CN" sz="2600" dirty="0">
              <a:solidFill>
                <a:schemeClr val="bg1"/>
              </a:solidFill>
              <a:latin typeface="思源黑体 CN Heavy" pitchFamily="34" charset="-122"/>
              <a:ea typeface="思源黑体 CN Heavy" pitchFamily="34" charset="-122"/>
            </a:endParaRPr>
          </a:p>
          <a:p>
            <a:endParaRPr lang="en-US" altLang="zh-CN" sz="2600" dirty="0">
              <a:solidFill>
                <a:schemeClr val="bg1"/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</p:spTree>
  </p:cSld>
  <p:clrMapOvr>
    <a:masterClrMapping/>
  </p:clrMapOvr>
  <p:transition spd="med" advClick="0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3" grpId="0" bldLvl="0" animBg="1" autoUpdateAnimBg="0"/>
      <p:bldP spid="4" grpId="0" bldLvl="0" animBg="1" autoUpdateAnimBg="0"/>
      <p:bldP spid="5" grpId="0" bldLvl="0" animBg="1" autoUpdateAnimBg="0"/>
      <p:bldP spid="6" grpId="0" bldLvl="0" animBg="1" autoUpdateAnimBg="0"/>
      <p:bldP spid="7" grpId="0" bldLvl="0" animBg="1" autoUpdateAnimBg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文本框 9"/>
          <p:cNvSpPr txBox="1"/>
          <p:nvPr/>
        </p:nvSpPr>
        <p:spPr>
          <a:xfrm>
            <a:off x="179017" y="110614"/>
            <a:ext cx="14020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</a:rPr>
              <a:t>注册创建单位</a:t>
            </a:r>
            <a:endParaRPr lang="zh-CN" altLang="en-US" sz="1600" dirty="0" smtClean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9070" y="702310"/>
            <a:ext cx="4519930" cy="28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 algn="just">
              <a:spcAft>
                <a:spcPts val="600"/>
              </a:spcAft>
              <a:buClr>
                <a:srgbClr val="00544A"/>
              </a:buClr>
              <a:buFont typeface="Wingdings" panose="05000000000000000000" pitchFamily="2" charset="2"/>
              <a:buChar char="Ø"/>
            </a:pPr>
            <a:r>
              <a:rPr lang="zh-CN" altLang="en-US" sz="1250" smtClean="0"/>
              <a:t>百度搜索</a:t>
            </a:r>
            <a:r>
              <a:rPr lang="en-US" altLang="zh-CN" sz="1250" smtClean="0"/>
              <a:t>”</a:t>
            </a:r>
            <a:r>
              <a:rPr lang="zh-CN" altLang="en-US" sz="1250" smtClean="0"/>
              <a:t>智慧报价单</a:t>
            </a:r>
            <a:r>
              <a:rPr lang="en-US" altLang="zh-CN" sz="1250" smtClean="0"/>
              <a:t>“</a:t>
            </a:r>
            <a:endParaRPr lang="en-US" altLang="zh-CN" sz="1250" smtClean="0"/>
          </a:p>
        </p:txBody>
      </p:sp>
      <p:sp>
        <p:nvSpPr>
          <p:cNvPr id="4" name="文本框 3"/>
          <p:cNvSpPr txBox="1"/>
          <p:nvPr/>
        </p:nvSpPr>
        <p:spPr>
          <a:xfrm>
            <a:off x="8385810" y="1127760"/>
            <a:ext cx="382905" cy="33407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just"/>
            <a:r>
              <a:rPr lang="zh-CN" altLang="en-US" sz="1300" smtClean="0"/>
              <a:t>更多定制功能请联系</a:t>
            </a:r>
            <a:r>
              <a:rPr lang="en-US" altLang="zh-CN" sz="1300" smtClean="0"/>
              <a:t>18850331555</a:t>
            </a:r>
            <a:endParaRPr lang="en-US" altLang="zh-CN" sz="1300" smtClean="0"/>
          </a:p>
        </p:txBody>
      </p:sp>
      <p:sp>
        <p:nvSpPr>
          <p:cNvPr id="6" name="文本框 5"/>
          <p:cNvSpPr txBox="1"/>
          <p:nvPr/>
        </p:nvSpPr>
        <p:spPr>
          <a:xfrm>
            <a:off x="3023870" y="110490"/>
            <a:ext cx="1675130" cy="260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just"/>
            <a:r>
              <a:rPr lang="zh-CN" altLang="en-US" sz="1100" b="1" spc="75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厦门光镊科技有限公司</a:t>
            </a:r>
            <a:endParaRPr lang="zh-CN" altLang="en-US" sz="1100" smtClean="0"/>
          </a:p>
        </p:txBody>
      </p:sp>
      <p:pic>
        <p:nvPicPr>
          <p:cNvPr id="8" name="图片 1" descr="2af66c48c233e4bc4fc23b8e527cd0c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950" y="1127760"/>
            <a:ext cx="7602220" cy="66611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79070" y="1948815"/>
            <a:ext cx="7672705" cy="28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 algn="just">
              <a:spcAft>
                <a:spcPts val="600"/>
              </a:spcAft>
              <a:buClr>
                <a:srgbClr val="00544A"/>
              </a:buClr>
              <a:buFont typeface="Wingdings" panose="05000000000000000000" pitchFamily="2" charset="2"/>
              <a:buChar char="Ø"/>
            </a:pPr>
            <a:r>
              <a:rPr lang="zh-CN" altLang="en-US" sz="1250" smtClean="0"/>
              <a:t>访问下图搜索出的网站：或浏览器地址访问：</a:t>
            </a:r>
            <a:r>
              <a:rPr lang="en-US" altLang="zh-CN" sz="1250" smtClean="0"/>
              <a:t>www.zhihuibaojia.com</a:t>
            </a:r>
            <a:endParaRPr lang="en-US" altLang="zh-CN" sz="1250" smtClean="0"/>
          </a:p>
        </p:txBody>
      </p:sp>
      <p:pic>
        <p:nvPicPr>
          <p:cNvPr id="10" name="图片 2" descr="635fb5ac616c505b9a83b4139cff98a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577465"/>
            <a:ext cx="7601585" cy="2165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847">
        <p:fade/>
      </p:transition>
    </mc:Choice>
    <mc:Fallback>
      <p:transition spd="med" advTm="384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文本框 9"/>
          <p:cNvSpPr txBox="1"/>
          <p:nvPr/>
        </p:nvSpPr>
        <p:spPr>
          <a:xfrm>
            <a:off x="179017" y="110614"/>
            <a:ext cx="14020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</a:rPr>
              <a:t>注册创建单位</a:t>
            </a:r>
            <a:endParaRPr lang="zh-CN" altLang="en-US" sz="1600" dirty="0" smtClean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9070" y="702310"/>
            <a:ext cx="4519930" cy="28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 algn="just">
              <a:spcAft>
                <a:spcPts val="600"/>
              </a:spcAft>
              <a:buClr>
                <a:srgbClr val="00544A"/>
              </a:buClr>
              <a:buFont typeface="Wingdings" panose="05000000000000000000" pitchFamily="2" charset="2"/>
              <a:buChar char="Ø"/>
            </a:pPr>
            <a:r>
              <a:rPr lang="zh-CN" altLang="en-US" sz="1250" smtClean="0"/>
              <a:t>点击注册【注册】按钮，使用微信扫码关注公众号</a:t>
            </a:r>
            <a:endParaRPr lang="zh-CN" altLang="en-US" sz="1250" smtClean="0"/>
          </a:p>
        </p:txBody>
      </p:sp>
      <p:sp>
        <p:nvSpPr>
          <p:cNvPr id="4" name="文本框 3"/>
          <p:cNvSpPr txBox="1"/>
          <p:nvPr/>
        </p:nvSpPr>
        <p:spPr>
          <a:xfrm>
            <a:off x="8385810" y="1127760"/>
            <a:ext cx="382905" cy="33407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just"/>
            <a:r>
              <a:rPr lang="zh-CN" altLang="en-US" sz="1300" smtClean="0"/>
              <a:t>更多定制功能请联系</a:t>
            </a:r>
            <a:r>
              <a:rPr lang="en-US" altLang="zh-CN" sz="1300" smtClean="0"/>
              <a:t>18850331555</a:t>
            </a:r>
            <a:endParaRPr lang="en-US" altLang="zh-CN" sz="1300" smtClean="0"/>
          </a:p>
        </p:txBody>
      </p:sp>
      <p:sp>
        <p:nvSpPr>
          <p:cNvPr id="6" name="文本框 5"/>
          <p:cNvSpPr txBox="1"/>
          <p:nvPr/>
        </p:nvSpPr>
        <p:spPr>
          <a:xfrm>
            <a:off x="3023870" y="110490"/>
            <a:ext cx="1675130" cy="260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just"/>
            <a:r>
              <a:rPr lang="zh-CN" altLang="en-US" sz="1100" b="1" spc="75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厦门光镊科技有限公司</a:t>
            </a:r>
            <a:endParaRPr lang="zh-CN" altLang="en-US" sz="1100" smtClean="0"/>
          </a:p>
        </p:txBody>
      </p:sp>
      <p:pic>
        <p:nvPicPr>
          <p:cNvPr id="2" name="图片 3" descr="2a49d565956514a0806b20e70331598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4650" y="1210945"/>
            <a:ext cx="6722745" cy="3392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847">
        <p:fade/>
      </p:transition>
    </mc:Choice>
    <mc:Fallback>
      <p:transition spd="med" advTm="384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文本框 9"/>
          <p:cNvSpPr txBox="1"/>
          <p:nvPr/>
        </p:nvSpPr>
        <p:spPr>
          <a:xfrm>
            <a:off x="179017" y="110614"/>
            <a:ext cx="14020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</a:rPr>
              <a:t>注册创建单位</a:t>
            </a:r>
            <a:endParaRPr lang="zh-CN" altLang="en-US" sz="1600" dirty="0" smtClean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9070" y="755015"/>
            <a:ext cx="9011920" cy="28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 algn="just">
              <a:spcAft>
                <a:spcPts val="600"/>
              </a:spcAft>
              <a:buClr>
                <a:srgbClr val="00544A"/>
              </a:buClr>
              <a:buFont typeface="Wingdings" panose="05000000000000000000" pitchFamily="2" charset="2"/>
              <a:buChar char="Ø"/>
            </a:pPr>
            <a:r>
              <a:rPr lang="zh-CN" altLang="en-US" sz="1250" smtClean="0"/>
              <a:t>进入公众号点击创建报价单跳转注册页面创建单位：点击【创建报价】然后点击【代表您的单位建立平台】填写注册信息</a:t>
            </a:r>
            <a:endParaRPr lang="zh-CN" altLang="en-US" sz="1250" smtClean="0"/>
          </a:p>
        </p:txBody>
      </p:sp>
      <p:sp>
        <p:nvSpPr>
          <p:cNvPr id="4" name="文本框 3"/>
          <p:cNvSpPr txBox="1"/>
          <p:nvPr/>
        </p:nvSpPr>
        <p:spPr>
          <a:xfrm>
            <a:off x="8385810" y="1127760"/>
            <a:ext cx="382905" cy="33407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just"/>
            <a:r>
              <a:rPr lang="zh-CN" altLang="en-US" sz="1300" smtClean="0"/>
              <a:t>更多定制功能请联系</a:t>
            </a:r>
            <a:r>
              <a:rPr lang="en-US" altLang="zh-CN" sz="1300" smtClean="0"/>
              <a:t>18850331555</a:t>
            </a:r>
            <a:endParaRPr lang="en-US" altLang="zh-CN" sz="1300" smtClean="0"/>
          </a:p>
        </p:txBody>
      </p:sp>
      <p:sp>
        <p:nvSpPr>
          <p:cNvPr id="6" name="文本框 5"/>
          <p:cNvSpPr txBox="1"/>
          <p:nvPr/>
        </p:nvSpPr>
        <p:spPr>
          <a:xfrm>
            <a:off x="3023870" y="110490"/>
            <a:ext cx="1675130" cy="260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just"/>
            <a:r>
              <a:rPr lang="zh-CN" altLang="en-US" sz="1100" b="1" spc="75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厦门光镊科技有限公司</a:t>
            </a:r>
            <a:endParaRPr lang="zh-CN" altLang="en-US" sz="1100" smtClean="0"/>
          </a:p>
        </p:txBody>
      </p:sp>
      <p:pic>
        <p:nvPicPr>
          <p:cNvPr id="5" name="图片 4" descr="a4e377a72000ed90d589d3542186fe5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3015" y="1346200"/>
            <a:ext cx="1352550" cy="2903220"/>
          </a:xfrm>
          <a:prstGeom prst="rect">
            <a:avLst/>
          </a:prstGeom>
        </p:spPr>
      </p:pic>
      <p:pic>
        <p:nvPicPr>
          <p:cNvPr id="8" name="图片 5" descr="3ba07cfb6e7e8409be0f5020ede5fd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980" y="1346200"/>
            <a:ext cx="1386205" cy="2794635"/>
          </a:xfrm>
          <a:prstGeom prst="rect">
            <a:avLst/>
          </a:prstGeom>
        </p:spPr>
      </p:pic>
      <p:pic>
        <p:nvPicPr>
          <p:cNvPr id="9" name="图片 6" descr="4763bc16b3972bc328c21af1cf5acb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900" y="1346200"/>
            <a:ext cx="1644015" cy="2794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847">
        <p:fade/>
      </p:transition>
    </mc:Choice>
    <mc:Fallback>
      <p:transition spd="med" advTm="384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3398967"/>
            <a:ext cx="9144000" cy="17445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7"/>
          <p:cNvSpPr>
            <a:spLocks noChangeArrowheads="1"/>
          </p:cNvSpPr>
          <p:nvPr/>
        </p:nvSpPr>
        <p:spPr bwMode="auto">
          <a:xfrm>
            <a:off x="3278353" y="631594"/>
            <a:ext cx="2589108" cy="2621643"/>
          </a:xfrm>
          <a:prstGeom prst="ellipse">
            <a:avLst/>
          </a:prstGeom>
          <a:solidFill>
            <a:srgbClr val="00B0F0"/>
          </a:solidFill>
          <a:ln w="76200" cap="flat" cmpd="sng">
            <a:solidFill>
              <a:srgbClr val="F6F6F6"/>
            </a:solidFill>
            <a:round/>
          </a:ln>
        </p:spPr>
        <p:txBody>
          <a:bodyPr lIns="86372" tIns="43186" rIns="86372" bIns="43186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椭圆 6"/>
          <p:cNvSpPr>
            <a:spLocks noChangeArrowheads="1"/>
          </p:cNvSpPr>
          <p:nvPr/>
        </p:nvSpPr>
        <p:spPr bwMode="auto">
          <a:xfrm>
            <a:off x="3485899" y="840235"/>
            <a:ext cx="2174014" cy="2202846"/>
          </a:xfrm>
          <a:prstGeom prst="ellipse">
            <a:avLst/>
          </a:prstGeom>
          <a:solidFill>
            <a:srgbClr val="00B0F0"/>
          </a:solidFill>
          <a:ln w="76200" cap="flat" cmpd="sng">
            <a:solidFill>
              <a:srgbClr val="F6F6F6"/>
            </a:solidFill>
            <a:round/>
          </a:ln>
        </p:spPr>
        <p:txBody>
          <a:bodyPr lIns="86372" tIns="43186" rIns="86372" bIns="43186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椭圆 5"/>
          <p:cNvSpPr>
            <a:spLocks noChangeArrowheads="1"/>
          </p:cNvSpPr>
          <p:nvPr/>
        </p:nvSpPr>
        <p:spPr bwMode="auto">
          <a:xfrm>
            <a:off x="3659105" y="1015616"/>
            <a:ext cx="1827605" cy="1852084"/>
          </a:xfrm>
          <a:prstGeom prst="ellipse">
            <a:avLst/>
          </a:prstGeom>
          <a:solidFill>
            <a:srgbClr val="00B0F0"/>
          </a:solidFill>
          <a:ln w="76200" cap="flat" cmpd="sng">
            <a:solidFill>
              <a:srgbClr val="F6F6F6"/>
            </a:solidFill>
            <a:round/>
          </a:ln>
        </p:spPr>
        <p:txBody>
          <a:bodyPr lIns="86372" tIns="43186" rIns="86372" bIns="43186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椭圆 4"/>
          <p:cNvSpPr>
            <a:spLocks noChangeArrowheads="1"/>
          </p:cNvSpPr>
          <p:nvPr/>
        </p:nvSpPr>
        <p:spPr bwMode="auto">
          <a:xfrm>
            <a:off x="3862172" y="1221235"/>
            <a:ext cx="1421471" cy="1440846"/>
          </a:xfrm>
          <a:prstGeom prst="ellipse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4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76200" cap="flat" cmpd="sng">
            <a:solidFill>
              <a:srgbClr val="F6F6F6"/>
            </a:solidFill>
            <a:round/>
          </a:ln>
        </p:spPr>
        <p:txBody>
          <a:bodyPr lIns="86372" tIns="43186" rIns="86372" bIns="43186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" name="椭圆 3"/>
          <p:cNvSpPr>
            <a:spLocks noChangeArrowheads="1"/>
          </p:cNvSpPr>
          <p:nvPr/>
        </p:nvSpPr>
        <p:spPr bwMode="auto">
          <a:xfrm>
            <a:off x="4065238" y="1426854"/>
            <a:ext cx="1015336" cy="102960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76200" cap="flat" cmpd="sng">
            <a:solidFill>
              <a:srgbClr val="F6F6F6"/>
            </a:solidFill>
            <a:round/>
          </a:ln>
        </p:spPr>
        <p:txBody>
          <a:bodyPr lIns="86372" tIns="43186" rIns="86372" bIns="43186" anchor="ctr"/>
          <a:lstStyle/>
          <a:p>
            <a:pPr algn="ctr"/>
            <a:r>
              <a:rPr lang="en-US" altLang="zh-CN" sz="7600" b="1" dirty="0" smtClean="0">
                <a:solidFill>
                  <a:srgbClr val="F8F8F8"/>
                </a:solidFill>
                <a:sym typeface="Arial" panose="020B0604020202020204" pitchFamily="34" charset="0"/>
              </a:rPr>
              <a:t>2</a:t>
            </a:r>
            <a:endParaRPr lang="zh-CN" altLang="en-US" sz="7600" b="1" dirty="0">
              <a:solidFill>
                <a:srgbClr val="F8F8F8"/>
              </a:solidFill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62264" y="3603310"/>
            <a:ext cx="1493520" cy="486410"/>
          </a:xfrm>
          <a:prstGeom prst="rect">
            <a:avLst/>
          </a:prstGeom>
          <a:noFill/>
        </p:spPr>
        <p:txBody>
          <a:bodyPr wrap="none" lIns="86383" tIns="43192" rIns="86383" bIns="43192" rtlCol="0">
            <a:spAutoFit/>
          </a:bodyPr>
          <a:lstStyle/>
          <a:p>
            <a:r>
              <a:rPr lang="zh-CN" altLang="en-US" sz="2600" dirty="0">
                <a:solidFill>
                  <a:schemeClr val="bg1"/>
                </a:solidFill>
                <a:latin typeface="思源黑体 CN Heavy" pitchFamily="34" charset="-122"/>
                <a:ea typeface="思源黑体 CN Heavy" pitchFamily="34" charset="-122"/>
              </a:rPr>
              <a:t>邀请同事</a:t>
            </a:r>
            <a:endParaRPr lang="zh-CN" altLang="en-US" sz="2600" dirty="0">
              <a:solidFill>
                <a:schemeClr val="bg1"/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</p:spTree>
  </p:cSld>
  <p:clrMapOvr>
    <a:masterClrMapping/>
  </p:clrMapOvr>
  <p:transition spd="med" advClick="0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bldLvl="0" animBg="1" autoUpdateAnimBg="0"/>
      <p:bldP spid="4" grpId="0" bldLvl="0" animBg="1" autoUpdateAnimBg="0"/>
      <p:bldP spid="5" grpId="0" bldLvl="0" animBg="1" autoUpdateAnimBg="0"/>
      <p:bldP spid="6" grpId="0" bldLvl="0" animBg="1" autoUpdateAnimBg="0"/>
      <p:bldP spid="7" grpId="0" bldLvl="0" animBg="1" autoUpdateAnimBg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9"/>
          <p:cNvSpPr txBox="1"/>
          <p:nvPr/>
        </p:nvSpPr>
        <p:spPr>
          <a:xfrm>
            <a:off x="179017" y="110614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</a:rPr>
              <a:t>邀请同事</a:t>
            </a:r>
            <a:endParaRPr lang="zh-CN" altLang="en-US" sz="1600" dirty="0" smtClean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23870" y="110490"/>
            <a:ext cx="1675130" cy="260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just"/>
            <a:r>
              <a:rPr lang="zh-CN" altLang="en-US" sz="1100" b="1" spc="75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厦门光镊科技有限公司</a:t>
            </a:r>
            <a:endParaRPr lang="zh-CN" altLang="en-US" sz="1100" smtClean="0"/>
          </a:p>
        </p:txBody>
      </p:sp>
      <p:sp>
        <p:nvSpPr>
          <p:cNvPr id="3" name="文本框 2"/>
          <p:cNvSpPr txBox="1"/>
          <p:nvPr/>
        </p:nvSpPr>
        <p:spPr>
          <a:xfrm>
            <a:off x="179070" y="755015"/>
            <a:ext cx="9011920" cy="28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 algn="just">
              <a:spcAft>
                <a:spcPts val="600"/>
              </a:spcAft>
              <a:buClr>
                <a:srgbClr val="00544A"/>
              </a:buClr>
              <a:buFont typeface="Wingdings" panose="05000000000000000000" pitchFamily="2" charset="2"/>
              <a:buChar char="Ø"/>
            </a:pPr>
            <a:r>
              <a:rPr lang="zh-CN" altLang="en-US" sz="1250" smtClean="0"/>
              <a:t>进入管理中心首页，点击【邀请同事】，把二维码分享给同事扫码加入，同事扫码填写注册信息提交</a:t>
            </a:r>
            <a:endParaRPr lang="zh-CN" altLang="en-US" sz="1250" smtClean="0"/>
          </a:p>
        </p:txBody>
      </p:sp>
      <p:pic>
        <p:nvPicPr>
          <p:cNvPr id="8" name="图片 8" descr="ff18ea3eeb18445dffc20d4194bca9b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4815" y="1181735"/>
            <a:ext cx="1722755" cy="3484880"/>
          </a:xfrm>
          <a:prstGeom prst="rect">
            <a:avLst/>
          </a:prstGeom>
        </p:spPr>
      </p:pic>
      <p:pic>
        <p:nvPicPr>
          <p:cNvPr id="10" name="图片 10" descr="afe31de30dd1a714358fee75aed276a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135" y="1181100"/>
            <a:ext cx="2060575" cy="34855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385810" y="1127760"/>
            <a:ext cx="382905" cy="33407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just"/>
            <a:r>
              <a:rPr lang="zh-CN" altLang="en-US" sz="1300" smtClean="0"/>
              <a:t>更多定制功能请联系</a:t>
            </a:r>
            <a:r>
              <a:rPr lang="en-US" altLang="zh-CN" sz="1300" smtClean="0"/>
              <a:t>18850331555</a:t>
            </a:r>
            <a:endParaRPr lang="en-US" altLang="zh-CN" sz="13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25">
        <p:fade/>
      </p:transition>
    </mc:Choice>
    <mc:Fallback>
      <p:transition spd="med" advTm="502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ISPRING_ULTRA_SCORM_COURSE_ID" val="AE265A05-CE39-4D4C-AF93-35699C69000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CqGsUg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AqhrFI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CqGsUi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KoaxSC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KoaxSG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KoaxSD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KoaxSJ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oaxSL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K4axSAXZichKDQAA1SEAABcAAAB1bml2ZXJzYWwvdW5pdmVyc2FsLnBuZ+2a+VdS6/rAqdNpVvNU15xLvXmuOZQnp+NAmROna6UNZk61zLxhgqhoKGLTdUiJopaWiZ6sk+KAqZm6EbBDSR5E6jig4lBxFAXBgRAVkbupzr1r3fVd3z/gLn5gb57ns9/9Ps+73+d5n/1C7rEj/jobjTZCIBAdWIBPMASyBgaBfINcvxbU7Gq6MQGeViUF+3tDKF0mk6CwJvZg4EEIpI6wafnct6C8ISEgNAkC0WVqPqtYyIrzYDs4zOfgicuRkuGjebbyAdYHWdHc6rnV9Trn9ev1U78jntz8/fe7cy7o5+8MWPOuevNPOectLV79c+3W9Tt8bm8pM1Zf+Vn69/0bVNjpLpn7IulHxafSBxc9jydtD/9UTKmUUkRSt4hSSmVL3YMsLlSNla0op5EjGYrhmqZRnDFo0lknP1nFSpDpeTOEH1EPuvyMZKjR1lRm558zhnmpPnWneIOKK41V9vV4qyjsrK/7KlBuQwdl/OFner0bvwaUmu0rCUML4ij14K1/ixN+4DdIuIvFBvB0IMdKI+0iao43AlaDxy1aoAVaoAVaoAVaoAVaoAVaoAVaoAVaoAVaoAVa8L8HUAJz9QJLs2X6HtgK02i8rTRbiuvvaPYOd/p8p9lu3PL/g4/hd/5o4HrxWz/9fvihdSk2UfbGknAJtywwH0WJUL2CKlYooSlMF7yyDzmSJXlhXnszbXmsiaGSBPFbnOI5P4xPI5SVFazM3yTLjy07/M0znmNmXq7jr0svr2SFEahhZpqmYppihBrNGGLkDHbVxIgLMKe6wxvjFw71JKW9mTMXTwTMDSVxG/VmjoSALUryljhIXEMvPgxQryhdpulKaTxP/UEvs99j9tXWMK6Xcipe4EZqGkkTjwOZi2OFSEMXqIPTsAfiFHfgvlRAgNJjhppX3grl1bw3MUMs+qRZxqd3JDYmKInGyFc/mbJbC2nzkscsGn3TMdP5A/c527PqIoDh/VzCZ4/s+jgRkHhy0wlPKQJjX+bszJjFIy+5eFBnD6eOZijieSfPksVx11ux4rDRwUj7csF++HCICRm9wjRfmbnwPXnLvpK8OdI0VtjZdlLWG8MJ68aj5EDFzDFBO1fWSpI6JRoq6uKAM32AKs2Ot4ChsxNFnm9FLyQam6rpAelTdaxBLiHudztl9cPYQJEbvdMhkHDLavg6YAOMudUOVlTje4FqfBeiKDT+bKrxs0ZhW+u5M03oNxIUqnFE+P5YetCJHeTSwl2Prp32DJEn/bNmthj/xvFpFY/Z31BRxmzlsVwYixzn55tjaX5d6eaNmwXCiO5eRwJPRrboCKlbN0ie/8s3kPfwSs9bVC4+rvuzIfGiFmmBysOHmGSU/VcTIye4ZfrIW888Txj9R3mxbSn15gZ0S36IXNbPfuzdnrNtu3H7/phWM5sDtoqN5MzpNAQ3DV+s8BIJ00jSh4hXxEWAPX9y6mrKTdprCKS5SBS+fTi23UlUkNnHaXButEsIFVrrw+z/celZiuCCPFC1HIgrd+5kjWwsjlQM4QPqN6+Vyxz339un2otoeIiLuuEqdkp8p3RNBjII0xaAQvC3ZIUOpE0enB1ZvehhdXj4x/toWXWQaUq3nbrOh7jJyLh6uHkg0RJ9yrjdKXLnIhzNHeYZwgC+g0XHB0C5FvI+LVSW+5P7l3YnVQ8ECFOTQ1YtP9e9HMQbi7bcbHhKPhAsvDbR5fvyYu+uH5LuF3FhwTzCIfhv2CPE0ECobsjfBNhd6OHmmnM8N1gKzc8+zTz7iDUYxgm9tNl2Y4nwlZO4jwmOK2cEK+OkeJqI4vKs2B/eogze2XF9Tb+D2VwplpefjGOmF+9NOo1oTTRqLNnzl3zh05I8fW8b7x5ZsH7cjWr9QFHiqxuYEoDk5nXi/n1haNbNATrvDUb6OLKQ5VHgbkdsnfttj0ROxVl/GZAEEaPicrmo77WmZ/ulQgdf4qZKna66WUzB2CNdpmvnhYujEhQGHsH7YBvjc2cf5ddXO0LSkfli4damW1ccnz4spervFy0BQ9t3ijDTFAchjQBw9CN1MbZUb44veprV0OPQyFCrpmPpCi5A/9rpHagiLOqtnUoUwgDc6F57uAKcgjoaj1tkRyFws3lRUzTS3LKMO9qKX8KUlPfE9zYD4bf45WEGDYiSDFFdj2MXD886zQ5SU8YqMlPh2BrGEiaS8AuiiVLLVck8DgtDDZi+XUctiBBrHs3cXZ43I+NC1erUFQnDYJx9JHUUAqmOIuWVKbGXKxqy9DeKkkShTD6SQVOkiA63GUG9xPaKy4vvr+u94BEgqHxERieAmTdkmtjYhHfy8A7O1EftIQcqHxVgbJHf3jVqX+p36lH17heiR2R3c6zaOkC3z/GeFSPoU5/9BWiyLndJLDO6Z6/z0OHXdxYBfdi4jmKjUSluaXJ+Sd8Ffh8ZO8nNXJGlFGEc8EVNWRv/KnueLerrAB9K6b6eOby466ZVNDa28zg74tF5n7KYzUbiVB7gTkiLTxafN7izxrVFqnKdMmpfkNZ3D7tAIOIUw0zO06yxtUv91Mc4qQUMI2nkgb4kHGNSdFR1qa9NfPxuT+oy3XyajlwY9lB2Mk+Py3yIjn2C+7gWXTbZAkZzBtD1eQGri8MVOJMUnWhs6sCk1BhyBS32MjCryhq8X4uXO370lyweEwjxC4NvHNgX2yXJTJO17SPWAuxuSwtbvZduJ77cvecY+wyhpqB2ftl1D9E2O2Zix7mKLAz33gDYz2Rfh71Fh26mkj/qfNRT3jP/7b4qMTzcRS+B+l8u9WXYe/SFMl0nJ/pzzK8+zrq5Du1FHPQrRpZTavGqgdbCNzl70KGyvmPZj/NnWV8Hz0iEIoxRxjz2EDvZofCWcX6RXgN5VtZ80Cp3LGGiOW+ioPz4qieR1dCFl3rOUOUA15kAXVmwM8MtfOB4KoYaSH62V1Vg+ngWt0NA/Tpx+JYEj99xzh5+OrISK8s1m6MtcVP6jtdeOq7veYY8lOn1aNK158Kiwdlb72ruhrpwvZzyx3YIg8iZvL19nAWFR1T56sM6lns5wmjD9iXaVEBwLR5BmrIg2mLnOqwfmqsm/Plbgh16GjxUn7r5F+GDReVUu/eMzzacPuISlaLJRmeHIzPkvfMNH/bB+xuv0vOtYkx2NyyLnbMvTXDTnxSj1//2CEA7iscHyrPqTGQlO51MtsLgekVG8EE3XfwhfNZxX+LXqXP+0fy2FnA5Hdz7O/liXIn0xRW1aIRACvqDtZdgrDYrJEnpqyCnGWAVUK8Cg8UoJf7n1DvnTWyOM9evc0rO5tsi06cOBjMTkfei0eJoMFcf1ZFFU+JH99ladrTmH/K9fQbaaP+TKlyWP0Zp24+gFlsQe+LKwsyVOVZ3wdU6Ln0Hx/HGlIw2nYGUfcxzQKzMFTISXrfO/LqJz6x0DVNdE484sCZGCLHkqNuPT6QK/swhSxnzA7FCr9mLZLwsoq7MaytvP5tx4LixCq3KsZbLQscXbYzyxf4HXGu/BC+Z1Rhuju4PjIDOrybPRhsWwIvOgNfNzRSh3BvtPCnGYkXZy39U8LxpuwF5HSHAkby1vs8toED/SckQLyozowoXeUs9eTQTwEw8yh7EJ0ixETvenxpWju0YVqIKl345xbCiov6dVWe63Kefl+rzKJ8zVmO6jOPCR6Nyau2IWFNg7EGGWjk6isvzXHe7MpKNFwGIkqcpgkVpKiOdnxyuE7HtzxvPbvu89CxdnvylcJCbG9dXkw1OqCJwYiZJ0lzvBTi2KKVUZK75L/wKe/YkXSVBNnWjhOIySJPoy6iVv9WEDo8dTfDsw50Kr0KYgmPRV7lSxMHoNRj6EHMDEj3RQVfC0NOF0cnTrOMTmhAXjz0meAFvF2GUoi/Xi8BKLY73cp8PEZbaHEi6fr4liObhkMuMp7yw35hQJVUl5td+hJIBgmauNONExdv+s3T7IVtn/ajLrO9gu+XlWOrWppUVBYPRcjAC6sDi5YaJj67iGo+Em/7pMzr8rKKk9e8GnvNbwFyzaON1fWQDEFMKrrmcGMQmE1MYRYQ4nI1lL7OgKyjqweb8ncohNC/iYZR6iSdZ65r6AqqaPNr07SoEepqmeAF6VZxWyAIkX02jw2vVUpngTI+bKzBW0rt/uDUuiItqGhKik61aKp2kb+s/tX2jd0kT/c5ZyV9DL1O00HZ82fpkE8aQZbYa8swrDgrt2MVviRt5PL4tqsAMtOlj3tT97QrNj//cwLm7pctP8BbM7qNQGunp0xoMwAeL9Pfik1EVNfvumQAkat+xE+zkmw6HwRJu7MTo+tJfMfQYykSQ0JrM3CxKNAzArchKkXqHKlCrwbq+jSSxiWeafeyXDInpyyzXEKsWe03sczTPSNXd1gBQ2tEyTdUecvf/ehsoVS/Huq/+/DpQ4ZUoYDswLvlrxHCDXn/EshCqvvgf8ZJj/8PP/zCgVOb1PMNbOS2Lo9Rwa43qdJVoV3SzIQy+oGCoaYtgpA4+0HTQV7bkj76t1nnIUa/KjXsT7L356opGD/M94kPxPnvtX1BLAwQUAAIACAArhrFIKwvAbUoAAABrAAAAGwAAAHVuaXZlcnNhbC91bml2ZXJzYWwucG5nLnhtbLOxr8jNUShLLSrOzM+zVTLUM1Cyt+PlsikoSi3LTC1XqACKGekZQICSQiUqtzwzpSQDKGRgbowQzEjNTM8osVWyMDCFC+oDzQQAUEsBAgAAFAACAAgAKoaxSBUOrShkBAAABxEAAB0AAAAAAAAAAQAAAAAAAAAAAHVuaXZlcnNhbC9jb21tb25fbWVzc2FnZXMubG5nUEsBAgAAFAACAAgAKoaxSAh+CyMpAwAAhgwAACcAAAAAAAAAAQAAAAAAnwQAAHVuaXZlcnNhbC9mbGFzaF9wdWJsaXNoaW5nX3NldHRpbmdzLnhtbFBLAQIAABQAAgAIACqGsUi1/AlkugIAAFUKAAAhAAAAAAAAAAEAAAAAAA0IAAB1bml2ZXJzYWwvZmxhc2hfc2tpbl9zZXR0aW5ncy54bWxQSwECAAAUAAIACAAqhrFIKpYPZ/4CAACXCwAAJgAAAAAAAAABAAAAAAAGCwAAdW5pdmVyc2FsL2h0bWxfcHVibGlzaGluZ19zZXR0aW5ncy54bWxQSwECAAAUAAIACAAqhrFIaHFSkZoBAAAfBgAAHwAAAAAAAAABAAAAAABIDgAAdW5pdmVyc2FsL2h0bWxfc2tpbl9zZXR0aW5ncy5qc1BLAQIAABQAAgAIACqGsUg9PC/RwQAAAOUBAAAaAAAAAAAAAAEAAAAAAB8QAAB1bml2ZXJzYWwvaTE4bl9wcmVzZXRzLnhtbFBLAQIAABQAAgAIACqGsUia+ZZkawAAAGsAAAAcAAAAAAAAAAEAAAAAABgRAAB1bml2ZXJzYWwvbG9jYWxfc2V0dGluZ3MueG1sUEsBAgAAFAACAAgARJRXRyO0Tvv7AgAAsAgAABQAAAAAAAAAAQAAAAAAvREAAHVuaXZlcnNhbC9wbGF5ZXIueG1sUEsBAgAAFAACAAgAKoaxSLCHI/RsAQAA9wIAACkAAAAAAAAAAQAAAAAA6hQAAHVuaXZlcnNhbC9za2luX2N1c3RvbWl6YXRpb25fc2V0dGluZ3MueG1sUEsBAgAAFAACAAgAK4axSAXZichKDQAA1SEAABcAAAAAAAAAAAAAAAAAnRYAAHVuaXZlcnNhbC91bml2ZXJzYWwucG5nUEsBAgAAFAACAAgAK4axSCsLwG1KAAAAawAAABsAAAAAAAAAAQAAAAAAHCQAAHVuaXZlcnNhbC91bml2ZXJzYWwucG5nLnhtbFBLBQYAAAAACwALAEkDAACfJAAAAAA="/>
  <p:tag name="ISPRING_PRESENTATION_TITLE" val="HG000795"/>
</p:tagLst>
</file>

<file path=ppt/theme/theme1.xml><?xml version="1.0" encoding="utf-8"?>
<a:theme xmlns:a="http://schemas.openxmlformats.org/drawingml/2006/main" name="Office 主题">
  <a:themeElements>
    <a:clrScheme name="自定义 1">
      <a:dk1>
        <a:srgbClr val="000000"/>
      </a:dk1>
      <a:lt1>
        <a:srgbClr val="FFFFFF"/>
      </a:lt1>
      <a:dk2>
        <a:srgbClr val="494429"/>
      </a:dk2>
      <a:lt2>
        <a:srgbClr val="815300"/>
      </a:lt2>
      <a:accent1>
        <a:srgbClr val="40546C"/>
      </a:accent1>
      <a:accent2>
        <a:srgbClr val="51C6CF"/>
      </a:accent2>
      <a:accent3>
        <a:srgbClr val="516A89"/>
      </a:accent3>
      <a:accent4>
        <a:srgbClr val="51C6CF"/>
      </a:accent4>
      <a:accent5>
        <a:srgbClr val="516A89"/>
      </a:accent5>
      <a:accent6>
        <a:srgbClr val="51C6CF"/>
      </a:accent6>
      <a:hlink>
        <a:srgbClr val="516A89"/>
      </a:hlink>
      <a:folHlink>
        <a:srgbClr val="51C6CF"/>
      </a:folHlink>
    </a:clrScheme>
    <a:fontScheme name="灰风字体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just">
          <a:defRPr sz="1100" smtClean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1">
      <a:dk1>
        <a:srgbClr val="000000"/>
      </a:dk1>
      <a:lt1>
        <a:srgbClr val="FFFFFF"/>
      </a:lt1>
      <a:dk2>
        <a:srgbClr val="494429"/>
      </a:dk2>
      <a:lt2>
        <a:srgbClr val="815300"/>
      </a:lt2>
      <a:accent1>
        <a:srgbClr val="40546C"/>
      </a:accent1>
      <a:accent2>
        <a:srgbClr val="51C6CF"/>
      </a:accent2>
      <a:accent3>
        <a:srgbClr val="516A89"/>
      </a:accent3>
      <a:accent4>
        <a:srgbClr val="51C6CF"/>
      </a:accent4>
      <a:accent5>
        <a:srgbClr val="516A89"/>
      </a:accent5>
      <a:accent6>
        <a:srgbClr val="51C6CF"/>
      </a:accent6>
      <a:hlink>
        <a:srgbClr val="516A89"/>
      </a:hlink>
      <a:folHlink>
        <a:srgbClr val="51C6C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1992</Words>
  <Application>WPS 演示</Application>
  <PresentationFormat>全屏显示(16:9)</PresentationFormat>
  <Paragraphs>287</Paragraphs>
  <Slides>37</Slides>
  <Notes>42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37</vt:i4>
      </vt:variant>
    </vt:vector>
  </HeadingPairs>
  <TitlesOfParts>
    <vt:vector size="47" baseType="lpstr">
      <vt:lpstr>Arial</vt:lpstr>
      <vt:lpstr>宋体</vt:lpstr>
      <vt:lpstr>Wingdings</vt:lpstr>
      <vt:lpstr>微软雅黑</vt:lpstr>
      <vt:lpstr>思源黑体 CN Heavy</vt:lpstr>
      <vt:lpstr>黑体</vt:lpstr>
      <vt:lpstr>Calibri</vt:lpstr>
      <vt:lpstr>Arial Unicode MS</vt:lpstr>
      <vt:lpstr>Office 主题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HG000795</dc:title>
  <dc:creator/>
  <cp:lastModifiedBy>Administrator</cp:lastModifiedBy>
  <cp:revision>144</cp:revision>
  <dcterms:created xsi:type="dcterms:W3CDTF">2015-10-26T00:23:00Z</dcterms:created>
  <dcterms:modified xsi:type="dcterms:W3CDTF">2021-03-06T08:44:48Z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2052-11.1.0.9021</vt:lpwstr>
  </property>
  <property fmtid="{D5CDD505-2E9C-101B-9397-08002B2CF9AE}" pid="3" name="ICV">
    <vt:lpwstr>5D11DE3F6B034E358E31CDE5B310C531</vt:lpwstr>
  </property>
</Properties>
</file>