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3"/>
    <p:sldId id="257" r:id="rId4"/>
    <p:sldId id="258" r:id="rId5"/>
    <p:sldId id="263" r:id="rId6"/>
    <p:sldId id="264" r:id="rId7"/>
    <p:sldId id="265" r:id="rId8"/>
    <p:sldId id="259" r:id="rId9"/>
    <p:sldId id="267" r:id="rId10"/>
    <p:sldId id="268" r:id="rId11"/>
    <p:sldId id="269" r:id="rId12"/>
    <p:sldId id="260" r:id="rId13"/>
    <p:sldId id="285" r:id="rId14"/>
    <p:sldId id="271" r:id="rId15"/>
    <p:sldId id="261" r:id="rId16"/>
    <p:sldId id="275" r:id="rId17"/>
    <p:sldId id="277" r:id="rId18"/>
    <p:sldId id="286" r:id="rId19"/>
    <p:sldId id="287" r:id="rId20"/>
  </p:sldIdLst>
  <p:sldSz cx="9144000" cy="5143500" type="screen16x9"/>
  <p:notesSz cx="6858000" cy="9144000"/>
  <p:custDataLst>
    <p:tags r:id="rId2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9"/>
    <a:srgbClr val="EA6103"/>
    <a:srgbClr val="EA5E66"/>
    <a:srgbClr val="F69F1E"/>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05" autoAdjust="0"/>
    <p:restoredTop sz="94660"/>
  </p:normalViewPr>
  <p:slideViewPr>
    <p:cSldViewPr snapToGrid="0">
      <p:cViewPr varScale="1">
        <p:scale>
          <a:sx n="153" d="100"/>
          <a:sy n="153" d="100"/>
        </p:scale>
        <p:origin x="-540" y="-84"/>
      </p:cViewPr>
      <p:guideLst>
        <p:guide orient="horz" pos="17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6.xml"/><Relationship Id="rId26" Type="http://schemas.openxmlformats.org/officeDocument/2006/relationships/customXml" Target="../customXml/item1.xml"/><Relationship Id="rId25" Type="http://schemas.openxmlformats.org/officeDocument/2006/relationships/customXmlProps" Target="../customXml/itemProps5.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D21FD-9D70-4B2A-9F87-BE777403439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B51BB-41B4-4C5A-8254-1D377571C2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tags" Target="../tags/tag4.xml"/><Relationship Id="rId4" Type="http://schemas.openxmlformats.org/officeDocument/2006/relationships/image" Target="../media/image21.png"/><Relationship Id="rId3" Type="http://schemas.openxmlformats.org/officeDocument/2006/relationships/tags" Target="../tags/tag3.xml"/><Relationship Id="rId2" Type="http://schemas.openxmlformats.org/officeDocument/2006/relationships/image" Target="../media/image20.jpe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01" y="0"/>
            <a:ext cx="9135197" cy="5143500"/>
          </a:xfrm>
          <a:prstGeom prst="rect">
            <a:avLst/>
          </a:prstGeom>
        </p:spPr>
      </p:pic>
      <p:sp>
        <p:nvSpPr>
          <p:cNvPr id="5" name="椭圆 4"/>
          <p:cNvSpPr/>
          <p:nvPr/>
        </p:nvSpPr>
        <p:spPr>
          <a:xfrm>
            <a:off x="1817345"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sp>
        <p:nvSpPr>
          <p:cNvPr id="6" name="椭圆 5"/>
          <p:cNvSpPr/>
          <p:nvPr/>
        </p:nvSpPr>
        <p:spPr>
          <a:xfrm>
            <a:off x="3122632"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sp>
        <p:nvSpPr>
          <p:cNvPr id="7" name="椭圆 6"/>
          <p:cNvSpPr/>
          <p:nvPr/>
        </p:nvSpPr>
        <p:spPr>
          <a:xfrm>
            <a:off x="4438269"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sp>
        <p:nvSpPr>
          <p:cNvPr id="8" name="椭圆 7"/>
          <p:cNvSpPr/>
          <p:nvPr/>
        </p:nvSpPr>
        <p:spPr>
          <a:xfrm>
            <a:off x="5755542"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grpSp>
        <p:nvGrpSpPr>
          <p:cNvPr id="9" name="组合 8"/>
          <p:cNvGrpSpPr/>
          <p:nvPr/>
        </p:nvGrpSpPr>
        <p:grpSpPr>
          <a:xfrm>
            <a:off x="1939169" y="983458"/>
            <a:ext cx="1354880" cy="1350234"/>
            <a:chOff x="3768359" y="1725446"/>
            <a:chExt cx="1930605" cy="1930605"/>
          </a:xfrm>
        </p:grpSpPr>
        <p:sp>
          <p:nvSpPr>
            <p:cNvPr id="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Oval 5"/>
            <p:cNvSpPr>
              <a:spLocks noChangeArrowheads="1"/>
            </p:cNvSpPr>
            <p:nvPr/>
          </p:nvSpPr>
          <p:spPr bwMode="auto">
            <a:xfrm>
              <a:off x="3823758" y="1780845"/>
              <a:ext cx="1819806" cy="1819806"/>
            </a:xfrm>
            <a:prstGeom prst="ellipse">
              <a:avLst/>
            </a:prstGeom>
            <a:solidFill>
              <a:srgbClr val="EA5E66"/>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12" name="组合 11"/>
          <p:cNvGrpSpPr/>
          <p:nvPr/>
        </p:nvGrpSpPr>
        <p:grpSpPr>
          <a:xfrm>
            <a:off x="3233956" y="983458"/>
            <a:ext cx="1354880" cy="1350234"/>
            <a:chOff x="3768359" y="1725446"/>
            <a:chExt cx="1930605" cy="1930605"/>
          </a:xfrm>
        </p:grpSpPr>
        <p:sp>
          <p:nvSpPr>
            <p:cNvPr id="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15" name="组合 14"/>
          <p:cNvGrpSpPr/>
          <p:nvPr/>
        </p:nvGrpSpPr>
        <p:grpSpPr>
          <a:xfrm>
            <a:off x="4545052" y="983458"/>
            <a:ext cx="1354880" cy="1350234"/>
            <a:chOff x="3768359" y="1725446"/>
            <a:chExt cx="1930605" cy="1930605"/>
          </a:xfrm>
        </p:grpSpPr>
        <p:sp>
          <p:nvSpPr>
            <p:cNvPr id="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18" name="组合 17"/>
          <p:cNvGrpSpPr/>
          <p:nvPr/>
        </p:nvGrpSpPr>
        <p:grpSpPr>
          <a:xfrm>
            <a:off x="5850511" y="983458"/>
            <a:ext cx="1354880" cy="1350234"/>
            <a:chOff x="3768359" y="1725446"/>
            <a:chExt cx="1930605" cy="1930605"/>
          </a:xfrm>
        </p:grpSpPr>
        <p:sp>
          <p:nvSpPr>
            <p:cNvPr id="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Oval 5"/>
            <p:cNvSpPr>
              <a:spLocks noChangeArrowheads="1"/>
            </p:cNvSpPr>
            <p:nvPr/>
          </p:nvSpPr>
          <p:spPr bwMode="auto">
            <a:xfrm>
              <a:off x="3823758" y="1780845"/>
              <a:ext cx="1819806" cy="1819806"/>
            </a:xfrm>
            <a:prstGeom prst="ellipse">
              <a:avLst/>
            </a:prstGeom>
            <a:solidFill>
              <a:srgbClr val="7030A0"/>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sp>
        <p:nvSpPr>
          <p:cNvPr id="21" name="矩形 20"/>
          <p:cNvSpPr/>
          <p:nvPr/>
        </p:nvSpPr>
        <p:spPr>
          <a:xfrm>
            <a:off x="2178325" y="949640"/>
            <a:ext cx="850884" cy="1431807"/>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矩形 21"/>
          <p:cNvSpPr/>
          <p:nvPr/>
        </p:nvSpPr>
        <p:spPr>
          <a:xfrm>
            <a:off x="3503144" y="979696"/>
            <a:ext cx="850884" cy="1431807"/>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endParaRPr lang="zh-CN" altLang="en-US"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矩形 22"/>
          <p:cNvSpPr/>
          <p:nvPr/>
        </p:nvSpPr>
        <p:spPr>
          <a:xfrm>
            <a:off x="4859654" y="973618"/>
            <a:ext cx="842645" cy="1430020"/>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矩形 23"/>
          <p:cNvSpPr/>
          <p:nvPr/>
        </p:nvSpPr>
        <p:spPr>
          <a:xfrm>
            <a:off x="6105050" y="1023996"/>
            <a:ext cx="842645" cy="1430020"/>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5" name="组合 24"/>
          <p:cNvGrpSpPr/>
          <p:nvPr/>
        </p:nvGrpSpPr>
        <p:grpSpPr>
          <a:xfrm>
            <a:off x="1493693" y="1607957"/>
            <a:ext cx="323652" cy="322542"/>
            <a:chOff x="3768359" y="1725446"/>
            <a:chExt cx="1930605" cy="1930605"/>
          </a:xfrm>
        </p:grpSpPr>
        <p:sp>
          <p:nvSpPr>
            <p:cNvPr id="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28" name="组合 27"/>
          <p:cNvGrpSpPr/>
          <p:nvPr/>
        </p:nvGrpSpPr>
        <p:grpSpPr>
          <a:xfrm>
            <a:off x="1177111" y="1463826"/>
            <a:ext cx="226473" cy="225696"/>
            <a:chOff x="3768359" y="1725446"/>
            <a:chExt cx="1930605" cy="1930605"/>
          </a:xfrm>
          <a:solidFill>
            <a:srgbClr val="EA5E66"/>
          </a:solidFill>
        </p:grpSpPr>
        <p:sp>
          <p:nvSpPr>
            <p:cNvPr id="29"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31" name="组合 30"/>
          <p:cNvGrpSpPr/>
          <p:nvPr/>
        </p:nvGrpSpPr>
        <p:grpSpPr>
          <a:xfrm>
            <a:off x="3084366" y="941333"/>
            <a:ext cx="162298" cy="161741"/>
            <a:chOff x="3768359" y="1725446"/>
            <a:chExt cx="1930605" cy="1930605"/>
          </a:xfrm>
        </p:grpSpPr>
        <p:sp>
          <p:nvSpPr>
            <p:cNvPr id="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34" name="组合 33"/>
          <p:cNvGrpSpPr/>
          <p:nvPr/>
        </p:nvGrpSpPr>
        <p:grpSpPr>
          <a:xfrm>
            <a:off x="4448398" y="897951"/>
            <a:ext cx="231589" cy="230795"/>
            <a:chOff x="3768359" y="1725446"/>
            <a:chExt cx="1930605" cy="1930605"/>
          </a:xfrm>
        </p:grpSpPr>
        <p:sp>
          <p:nvSpPr>
            <p:cNvPr id="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37" name="组合 36"/>
          <p:cNvGrpSpPr/>
          <p:nvPr/>
        </p:nvGrpSpPr>
        <p:grpSpPr>
          <a:xfrm>
            <a:off x="4431816" y="2210594"/>
            <a:ext cx="199861" cy="199176"/>
            <a:chOff x="3768359" y="1725446"/>
            <a:chExt cx="1930605" cy="1930605"/>
          </a:xfrm>
        </p:grpSpPr>
        <p:sp>
          <p:nvSpPr>
            <p:cNvPr id="3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0" name="组合 39"/>
          <p:cNvGrpSpPr/>
          <p:nvPr/>
        </p:nvGrpSpPr>
        <p:grpSpPr>
          <a:xfrm>
            <a:off x="3168169" y="2193796"/>
            <a:ext cx="205610" cy="204905"/>
            <a:chOff x="3768359" y="1725446"/>
            <a:chExt cx="1930605" cy="1930605"/>
          </a:xfrm>
        </p:grpSpPr>
        <p:sp>
          <p:nvSpPr>
            <p:cNvPr id="4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3" name="组合 42"/>
          <p:cNvGrpSpPr/>
          <p:nvPr/>
        </p:nvGrpSpPr>
        <p:grpSpPr>
          <a:xfrm>
            <a:off x="5788160" y="820441"/>
            <a:ext cx="202458" cy="201763"/>
            <a:chOff x="3768359" y="1725446"/>
            <a:chExt cx="1930605" cy="1930605"/>
          </a:xfrm>
        </p:grpSpPr>
        <p:sp>
          <p:nvSpPr>
            <p:cNvPr id="4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Oval 5"/>
            <p:cNvSpPr>
              <a:spLocks noChangeArrowheads="1"/>
            </p:cNvSpPr>
            <p:nvPr/>
          </p:nvSpPr>
          <p:spPr bwMode="auto">
            <a:xfrm>
              <a:off x="3823758" y="1780845"/>
              <a:ext cx="1819806" cy="1819806"/>
            </a:xfrm>
            <a:prstGeom prst="ellipse">
              <a:avLst/>
            </a:prstGeom>
            <a:solidFill>
              <a:srgbClr val="FFC000"/>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6" name="组合 45"/>
          <p:cNvGrpSpPr/>
          <p:nvPr/>
        </p:nvGrpSpPr>
        <p:grpSpPr>
          <a:xfrm>
            <a:off x="5867844" y="2262677"/>
            <a:ext cx="178882" cy="178268"/>
            <a:chOff x="3768359" y="1725446"/>
            <a:chExt cx="1930605" cy="1930605"/>
          </a:xfrm>
        </p:grpSpPr>
        <p:sp>
          <p:nvSpPr>
            <p:cNvPr id="4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9" name="组合 48"/>
          <p:cNvGrpSpPr/>
          <p:nvPr/>
        </p:nvGrpSpPr>
        <p:grpSpPr>
          <a:xfrm>
            <a:off x="7242202" y="1550467"/>
            <a:ext cx="323652" cy="322542"/>
            <a:chOff x="3768359" y="1725446"/>
            <a:chExt cx="1930605" cy="1930605"/>
          </a:xfrm>
        </p:grpSpPr>
        <p:sp>
          <p:nvSpPr>
            <p:cNvPr id="5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52" name="组合 51"/>
          <p:cNvGrpSpPr/>
          <p:nvPr/>
        </p:nvGrpSpPr>
        <p:grpSpPr>
          <a:xfrm>
            <a:off x="7639173" y="1414209"/>
            <a:ext cx="226473" cy="225696"/>
            <a:chOff x="3768359" y="1725446"/>
            <a:chExt cx="1930605" cy="1930605"/>
          </a:xfrm>
        </p:grpSpPr>
        <p:sp>
          <p:nvSpPr>
            <p:cNvPr id="5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Oval 5"/>
            <p:cNvSpPr>
              <a:spLocks noChangeArrowheads="1"/>
            </p:cNvSpPr>
            <p:nvPr/>
          </p:nvSpPr>
          <p:spPr bwMode="auto">
            <a:xfrm>
              <a:off x="3823758" y="1780845"/>
              <a:ext cx="1819806" cy="1819806"/>
            </a:xfrm>
            <a:prstGeom prst="ellipse">
              <a:avLst/>
            </a:prstGeom>
            <a:solidFill>
              <a:srgbClr val="FDA93E"/>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55" name="组合 54"/>
          <p:cNvGrpSpPr/>
          <p:nvPr/>
        </p:nvGrpSpPr>
        <p:grpSpPr>
          <a:xfrm>
            <a:off x="7973273" y="1608652"/>
            <a:ext cx="162298" cy="161741"/>
            <a:chOff x="3768359" y="1725446"/>
            <a:chExt cx="1930605" cy="1930605"/>
          </a:xfrm>
        </p:grpSpPr>
        <p:sp>
          <p:nvSpPr>
            <p:cNvPr id="5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58" name="组合 57"/>
          <p:cNvGrpSpPr/>
          <p:nvPr/>
        </p:nvGrpSpPr>
        <p:grpSpPr>
          <a:xfrm>
            <a:off x="846449" y="1578282"/>
            <a:ext cx="162298" cy="161741"/>
            <a:chOff x="3768359" y="1725446"/>
            <a:chExt cx="1930605" cy="1930605"/>
          </a:xfrm>
        </p:grpSpPr>
        <p:sp>
          <p:nvSpPr>
            <p:cNvPr id="5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sp>
        <p:nvSpPr>
          <p:cNvPr id="61" name="圆角矩形 60"/>
          <p:cNvSpPr/>
          <p:nvPr/>
        </p:nvSpPr>
        <p:spPr>
          <a:xfrm>
            <a:off x="1995848" y="2816232"/>
            <a:ext cx="5437808" cy="50405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zh-CN" altLang="en-US"/>
          </a:p>
        </p:txBody>
      </p:sp>
      <p:sp>
        <p:nvSpPr>
          <p:cNvPr id="62" name="TextBox 187"/>
          <p:cNvSpPr txBox="1"/>
          <p:nvPr/>
        </p:nvSpPr>
        <p:spPr>
          <a:xfrm>
            <a:off x="3378879" y="2801375"/>
            <a:ext cx="2653030" cy="517525"/>
          </a:xfrm>
          <a:prstGeom prst="rect">
            <a:avLst/>
          </a:prstGeom>
          <a:noFill/>
        </p:spPr>
        <p:txBody>
          <a:bodyPr wrap="none" lIns="91417" tIns="45708" rIns="91417" bIns="45708" rtlCol="0">
            <a:spAutoFit/>
          </a:bodyPr>
          <a:lstStyle/>
          <a:p>
            <a:pPr algn="ctr"/>
            <a:r>
              <a:rPr lang="zh-CN" altLang="en-US" sz="2775" b="1" dirty="0">
                <a:solidFill>
                  <a:schemeClr val="tx1">
                    <a:lumMod val="65000"/>
                    <a:lumOff val="35000"/>
                  </a:schemeClr>
                </a:solidFill>
                <a:latin typeface="微软雅黑" panose="020B0503020204020204" pitchFamily="34" charset="-122"/>
                <a:ea typeface="微软雅黑" panose="020B0503020204020204" pitchFamily="34" charset="-122"/>
              </a:rPr>
              <a:t>易预约系统介绍</a:t>
            </a:r>
            <a:endParaRPr lang="zh-CN" altLang="en-US" sz="27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1835473" y="2787724"/>
            <a:ext cx="719818" cy="574619"/>
            <a:chOff x="899592" y="2377261"/>
            <a:chExt cx="720079" cy="574619"/>
          </a:xfrm>
          <a:effectLst>
            <a:outerShdw blurRad="50800" dist="38100" dir="2700000" algn="tl" rotWithShape="0">
              <a:prstClr val="black">
                <a:alpha val="40000"/>
              </a:prstClr>
            </a:outerShdw>
          </a:effectLst>
        </p:grpSpPr>
        <p:sp>
          <p:nvSpPr>
            <p:cNvPr id="64" name="圆角矩形 63"/>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65" name="圆角矩形 64"/>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pic>
        <p:nvPicPr>
          <p:cNvPr id="66" name="Picture 2" descr="C:\Users\Administrator\Desktop\手.png"/>
          <p:cNvPicPr>
            <a:picLocks noChangeAspect="1" noChangeArrowheads="1"/>
          </p:cNvPicPr>
          <p:nvPr>
            <p:custDataLst>
              <p:tags r:id="rId2"/>
            </p:custDataLst>
          </p:nvPr>
        </p:nvPicPr>
        <p:blipFill>
          <a:blip r:embed="rId3"/>
          <a:srcRect/>
          <a:stretch>
            <a:fillRect/>
          </a:stretch>
        </p:blipFill>
        <p:spPr bwMode="auto">
          <a:xfrm flipH="1">
            <a:off x="1716365" y="2888241"/>
            <a:ext cx="2958790" cy="2876318"/>
          </a:xfrm>
          <a:prstGeom prst="rect">
            <a:avLst/>
          </a:prstGeom>
          <a:noFill/>
        </p:spPr>
      </p:pic>
      <p:sp>
        <p:nvSpPr>
          <p:cNvPr id="67" name="TextBox 7"/>
          <p:cNvSpPr>
            <a:spLocks noChangeArrowheads="1"/>
          </p:cNvSpPr>
          <p:nvPr/>
        </p:nvSpPr>
        <p:spPr bwMode="auto">
          <a:xfrm>
            <a:off x="3741639" y="3414030"/>
            <a:ext cx="3079613" cy="337185"/>
          </a:xfrm>
          <a:prstGeom prst="rect">
            <a:avLst/>
          </a:prstGeom>
          <a:noFill/>
          <a:ln>
            <a:noFill/>
          </a:ln>
          <a:effectLst/>
          <a:extLst>
            <a:ext uri="{909E8E84-426E-40DD-AFC4-6F175D3DCCD1}">
              <a14:hiddenFill xmlns:a14="http://schemas.microsoft.com/office/drawing/2010/main">
                <a:solidFill>
                  <a:schemeClr val="bg2">
                    <a:alpha val="7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p>
            <a:pPr eaLnBrk="0" hangingPunct="0"/>
            <a:r>
              <a:rPr lang="zh-CN" altLang="en-US" sz="1600" b="1" dirty="0">
                <a:solidFill>
                  <a:srgbClr val="0099A9"/>
                </a:solidFill>
                <a:latin typeface="微软雅黑" panose="020B0503020204020204" pitchFamily="34" charset="-122"/>
                <a:ea typeface="微软雅黑" panose="020B0503020204020204" pitchFamily="34" charset="-122"/>
              </a:rPr>
              <a:t>一分钟创建自己的预约平台！</a:t>
            </a:r>
            <a:endParaRPr lang="zh-CN" altLang="en-US" sz="1600" b="1" dirty="0">
              <a:solidFill>
                <a:srgbClr val="0099A9"/>
              </a:solidFill>
              <a:latin typeface="微软雅黑" panose="020B0503020204020204" pitchFamily="34" charset="-122"/>
              <a:ea typeface="微软雅黑" panose="020B0503020204020204" pitchFamily="34" charset="-122"/>
            </a:endParaRPr>
          </a:p>
        </p:txBody>
      </p:sp>
      <p:grpSp>
        <p:nvGrpSpPr>
          <p:cNvPr id="69" name="组合 68"/>
          <p:cNvGrpSpPr/>
          <p:nvPr/>
        </p:nvGrpSpPr>
        <p:grpSpPr>
          <a:xfrm>
            <a:off x="7163688" y="4677497"/>
            <a:ext cx="343701" cy="309997"/>
            <a:chOff x="4634991" y="2138335"/>
            <a:chExt cx="428348" cy="386204"/>
          </a:xfrm>
        </p:grpSpPr>
        <p:sp>
          <p:nvSpPr>
            <p:cNvPr id="70"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71"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72" name="组合 71"/>
          <p:cNvGrpSpPr/>
          <p:nvPr/>
        </p:nvGrpSpPr>
        <p:grpSpPr>
          <a:xfrm>
            <a:off x="7522797" y="4677497"/>
            <a:ext cx="343701" cy="309997"/>
            <a:chOff x="5076056" y="2138335"/>
            <a:chExt cx="428348" cy="386204"/>
          </a:xfrm>
        </p:grpSpPr>
        <p:sp>
          <p:nvSpPr>
            <p:cNvPr id="73"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74"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75" name="组合 74"/>
          <p:cNvGrpSpPr/>
          <p:nvPr/>
        </p:nvGrpSpPr>
        <p:grpSpPr>
          <a:xfrm>
            <a:off x="7881906" y="4677497"/>
            <a:ext cx="343701" cy="309997"/>
            <a:chOff x="5557128" y="2138335"/>
            <a:chExt cx="428348" cy="386204"/>
          </a:xfrm>
        </p:grpSpPr>
        <p:sp>
          <p:nvSpPr>
            <p:cNvPr id="76"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77"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78" name="组合 77"/>
          <p:cNvGrpSpPr/>
          <p:nvPr/>
        </p:nvGrpSpPr>
        <p:grpSpPr>
          <a:xfrm>
            <a:off x="8241015" y="4677497"/>
            <a:ext cx="343701" cy="309997"/>
            <a:chOff x="6068610" y="2138335"/>
            <a:chExt cx="428348" cy="386204"/>
          </a:xfrm>
        </p:grpSpPr>
        <p:sp>
          <p:nvSpPr>
            <p:cNvPr id="79"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80"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2" name="文本框 1"/>
          <p:cNvSpPr txBox="1"/>
          <p:nvPr/>
        </p:nvSpPr>
        <p:spPr>
          <a:xfrm>
            <a:off x="3899535" y="3750945"/>
            <a:ext cx="3048000" cy="245110"/>
          </a:xfrm>
          <a:prstGeom prst="rect">
            <a:avLst/>
          </a:prstGeom>
          <a:noFill/>
        </p:spPr>
        <p:txBody>
          <a:bodyPr wrap="square" rtlCol="0">
            <a:spAutoFit/>
          </a:bodyPr>
          <a:p>
            <a:r>
              <a:rPr lang="zh-CN" altLang="en-US" sz="1000" b="1"/>
              <a:t>技术支持与购买方式：</a:t>
            </a:r>
            <a:r>
              <a:rPr lang="en-US" altLang="zh-CN" sz="1000" b="1"/>
              <a:t>18030135777</a:t>
            </a:r>
            <a:endParaRPr lang="en-US" altLang="zh-CN" sz="1000" b="1"/>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50" fill="hold"/>
                                        <p:tgtEl>
                                          <p:spTgt spid="21"/>
                                        </p:tgtEl>
                                        <p:attrNameLst>
                                          <p:attrName>ppt_w</p:attrName>
                                        </p:attrNameLst>
                                      </p:cBhvr>
                                      <p:tavLst>
                                        <p:tav tm="0">
                                          <p:val>
                                            <p:fltVal val="0"/>
                                          </p:val>
                                        </p:tav>
                                        <p:tav tm="100000">
                                          <p:val>
                                            <p:strVal val="#ppt_w"/>
                                          </p:val>
                                        </p:tav>
                                      </p:tavLst>
                                    </p:anim>
                                    <p:anim calcmode="lin" valueType="num">
                                      <p:cBhvr>
                                        <p:cTn id="20" dur="250" fill="hold"/>
                                        <p:tgtEl>
                                          <p:spTgt spid="21"/>
                                        </p:tgtEl>
                                        <p:attrNameLst>
                                          <p:attrName>ppt_h</p:attrName>
                                        </p:attrNameLst>
                                      </p:cBhvr>
                                      <p:tavLst>
                                        <p:tav tm="0">
                                          <p:val>
                                            <p:fltVal val="0"/>
                                          </p:val>
                                        </p:tav>
                                        <p:tav tm="100000">
                                          <p:val>
                                            <p:strVal val="#ppt_h"/>
                                          </p:val>
                                        </p:tav>
                                      </p:tavLst>
                                    </p:anim>
                                    <p:animEffect transition="in" filter="fade">
                                      <p:cBhvr>
                                        <p:cTn id="21" dur="250"/>
                                        <p:tgtEl>
                                          <p:spTgt spid="2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50" fill="hold"/>
                                        <p:tgtEl>
                                          <p:spTgt spid="22"/>
                                        </p:tgtEl>
                                        <p:attrNameLst>
                                          <p:attrName>ppt_w</p:attrName>
                                        </p:attrNameLst>
                                      </p:cBhvr>
                                      <p:tavLst>
                                        <p:tav tm="0">
                                          <p:val>
                                            <p:fltVal val="0"/>
                                          </p:val>
                                        </p:tav>
                                        <p:tav tm="100000">
                                          <p:val>
                                            <p:strVal val="#ppt_w"/>
                                          </p:val>
                                        </p:tav>
                                      </p:tavLst>
                                    </p:anim>
                                    <p:anim calcmode="lin" valueType="num">
                                      <p:cBhvr>
                                        <p:cTn id="38" dur="250" fill="hold"/>
                                        <p:tgtEl>
                                          <p:spTgt spid="22"/>
                                        </p:tgtEl>
                                        <p:attrNameLst>
                                          <p:attrName>ppt_h</p:attrName>
                                        </p:attrNameLst>
                                      </p:cBhvr>
                                      <p:tavLst>
                                        <p:tav tm="0">
                                          <p:val>
                                            <p:fltVal val="0"/>
                                          </p:val>
                                        </p:tav>
                                        <p:tav tm="100000">
                                          <p:val>
                                            <p:strVal val="#ppt_h"/>
                                          </p:val>
                                        </p:tav>
                                      </p:tavLst>
                                    </p:anim>
                                    <p:animEffect transition="in" filter="fade">
                                      <p:cBhvr>
                                        <p:cTn id="39" dur="250"/>
                                        <p:tgtEl>
                                          <p:spTgt spid="2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250" fill="hold"/>
                                        <p:tgtEl>
                                          <p:spTgt spid="23"/>
                                        </p:tgtEl>
                                        <p:attrNameLst>
                                          <p:attrName>ppt_w</p:attrName>
                                        </p:attrNameLst>
                                      </p:cBhvr>
                                      <p:tavLst>
                                        <p:tav tm="0">
                                          <p:val>
                                            <p:fltVal val="0"/>
                                          </p:val>
                                        </p:tav>
                                        <p:tav tm="100000">
                                          <p:val>
                                            <p:strVal val="#ppt_w"/>
                                          </p:val>
                                        </p:tav>
                                      </p:tavLst>
                                    </p:anim>
                                    <p:anim calcmode="lin" valueType="num">
                                      <p:cBhvr>
                                        <p:cTn id="56" dur="250" fill="hold"/>
                                        <p:tgtEl>
                                          <p:spTgt spid="23"/>
                                        </p:tgtEl>
                                        <p:attrNameLst>
                                          <p:attrName>ppt_h</p:attrName>
                                        </p:attrNameLst>
                                      </p:cBhvr>
                                      <p:tavLst>
                                        <p:tav tm="0">
                                          <p:val>
                                            <p:fltVal val="0"/>
                                          </p:val>
                                        </p:tav>
                                        <p:tav tm="100000">
                                          <p:val>
                                            <p:strVal val="#ppt_h"/>
                                          </p:val>
                                        </p:tav>
                                      </p:tavLst>
                                    </p:anim>
                                    <p:animEffect transition="in" filter="fade">
                                      <p:cBhvr>
                                        <p:cTn id="57" dur="250"/>
                                        <p:tgtEl>
                                          <p:spTgt spid="23"/>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250" fill="hold"/>
                                        <p:tgtEl>
                                          <p:spTgt spid="24"/>
                                        </p:tgtEl>
                                        <p:attrNameLst>
                                          <p:attrName>ppt_w</p:attrName>
                                        </p:attrNameLst>
                                      </p:cBhvr>
                                      <p:tavLst>
                                        <p:tav tm="0">
                                          <p:val>
                                            <p:fltVal val="0"/>
                                          </p:val>
                                        </p:tav>
                                        <p:tav tm="100000">
                                          <p:val>
                                            <p:strVal val="#ppt_w"/>
                                          </p:val>
                                        </p:tav>
                                      </p:tavLst>
                                    </p:anim>
                                    <p:anim calcmode="lin" valueType="num">
                                      <p:cBhvr>
                                        <p:cTn id="74" dur="250" fill="hold"/>
                                        <p:tgtEl>
                                          <p:spTgt spid="24"/>
                                        </p:tgtEl>
                                        <p:attrNameLst>
                                          <p:attrName>ppt_h</p:attrName>
                                        </p:attrNameLst>
                                      </p:cBhvr>
                                      <p:tavLst>
                                        <p:tav tm="0">
                                          <p:val>
                                            <p:fltVal val="0"/>
                                          </p:val>
                                        </p:tav>
                                        <p:tav tm="100000">
                                          <p:val>
                                            <p:strVal val="#ppt_h"/>
                                          </p:val>
                                        </p:tav>
                                      </p:tavLst>
                                    </p:anim>
                                    <p:animEffect transition="in" filter="fade">
                                      <p:cBhvr>
                                        <p:cTn id="75" dur="250"/>
                                        <p:tgtEl>
                                          <p:spTgt spid="24"/>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fltVal val="0"/>
                                          </p:val>
                                        </p:tav>
                                        <p:tav tm="100000">
                                          <p:val>
                                            <p:strVal val="#ppt_w"/>
                                          </p:val>
                                        </p:tav>
                                      </p:tavLst>
                                    </p:anim>
                                    <p:anim calcmode="lin" valueType="num">
                                      <p:cBhvr>
                                        <p:cTn id="80" dur="250" fill="hold"/>
                                        <p:tgtEl>
                                          <p:spTgt spid="34"/>
                                        </p:tgtEl>
                                        <p:attrNameLst>
                                          <p:attrName>ppt_h</p:attrName>
                                        </p:attrNameLst>
                                      </p:cBhvr>
                                      <p:tavLst>
                                        <p:tav tm="0">
                                          <p:val>
                                            <p:fltVal val="0"/>
                                          </p:val>
                                        </p:tav>
                                        <p:tav tm="100000">
                                          <p:val>
                                            <p:strVal val="#ppt_h"/>
                                          </p:val>
                                        </p:tav>
                                      </p:tavLst>
                                    </p:anim>
                                    <p:animEffect transition="in" filter="fade">
                                      <p:cBhvr>
                                        <p:cTn id="81" dur="250"/>
                                        <p:tgtEl>
                                          <p:spTgt spid="34"/>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p:cTn id="85" dur="250" fill="hold"/>
                                        <p:tgtEl>
                                          <p:spTgt spid="37"/>
                                        </p:tgtEl>
                                        <p:attrNameLst>
                                          <p:attrName>ppt_w</p:attrName>
                                        </p:attrNameLst>
                                      </p:cBhvr>
                                      <p:tavLst>
                                        <p:tav tm="0">
                                          <p:val>
                                            <p:fltVal val="0"/>
                                          </p:val>
                                        </p:tav>
                                        <p:tav tm="100000">
                                          <p:val>
                                            <p:strVal val="#ppt_w"/>
                                          </p:val>
                                        </p:tav>
                                      </p:tavLst>
                                    </p:anim>
                                    <p:anim calcmode="lin" valueType="num">
                                      <p:cBhvr>
                                        <p:cTn id="86" dur="250" fill="hold"/>
                                        <p:tgtEl>
                                          <p:spTgt spid="37"/>
                                        </p:tgtEl>
                                        <p:attrNameLst>
                                          <p:attrName>ppt_h</p:attrName>
                                        </p:attrNameLst>
                                      </p:cBhvr>
                                      <p:tavLst>
                                        <p:tav tm="0">
                                          <p:val>
                                            <p:fltVal val="0"/>
                                          </p:val>
                                        </p:tav>
                                        <p:tav tm="100000">
                                          <p:val>
                                            <p:strVal val="#ppt_h"/>
                                          </p:val>
                                        </p:tav>
                                      </p:tavLst>
                                    </p:anim>
                                    <p:animEffect transition="in" filter="fade">
                                      <p:cBhvr>
                                        <p:cTn id="87" dur="250"/>
                                        <p:tgtEl>
                                          <p:spTgt spid="37"/>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250" fill="hold"/>
                                        <p:tgtEl>
                                          <p:spTgt spid="49"/>
                                        </p:tgtEl>
                                        <p:attrNameLst>
                                          <p:attrName>ppt_w</p:attrName>
                                        </p:attrNameLst>
                                      </p:cBhvr>
                                      <p:tavLst>
                                        <p:tav tm="0">
                                          <p:val>
                                            <p:fltVal val="0"/>
                                          </p:val>
                                        </p:tav>
                                        <p:tav tm="100000">
                                          <p:val>
                                            <p:strVal val="#ppt_w"/>
                                          </p:val>
                                        </p:tav>
                                      </p:tavLst>
                                    </p:anim>
                                    <p:anim calcmode="lin" valueType="num">
                                      <p:cBhvr>
                                        <p:cTn id="92" dur="250" fill="hold"/>
                                        <p:tgtEl>
                                          <p:spTgt spid="49"/>
                                        </p:tgtEl>
                                        <p:attrNameLst>
                                          <p:attrName>ppt_h</p:attrName>
                                        </p:attrNameLst>
                                      </p:cBhvr>
                                      <p:tavLst>
                                        <p:tav tm="0">
                                          <p:val>
                                            <p:fltVal val="0"/>
                                          </p:val>
                                        </p:tav>
                                        <p:tav tm="100000">
                                          <p:val>
                                            <p:strVal val="#ppt_h"/>
                                          </p:val>
                                        </p:tav>
                                      </p:tavLst>
                                    </p:anim>
                                    <p:animEffect transition="in" filter="fade">
                                      <p:cBhvr>
                                        <p:cTn id="93" dur="250"/>
                                        <p:tgtEl>
                                          <p:spTgt spid="49"/>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50" fill="hold"/>
                                        <p:tgtEl>
                                          <p:spTgt spid="43"/>
                                        </p:tgtEl>
                                        <p:attrNameLst>
                                          <p:attrName>ppt_w</p:attrName>
                                        </p:attrNameLst>
                                      </p:cBhvr>
                                      <p:tavLst>
                                        <p:tav tm="0">
                                          <p:val>
                                            <p:fltVal val="0"/>
                                          </p:val>
                                        </p:tav>
                                        <p:tav tm="100000">
                                          <p:val>
                                            <p:strVal val="#ppt_w"/>
                                          </p:val>
                                        </p:tav>
                                      </p:tavLst>
                                    </p:anim>
                                    <p:anim calcmode="lin" valueType="num">
                                      <p:cBhvr>
                                        <p:cTn id="98" dur="250" fill="hold"/>
                                        <p:tgtEl>
                                          <p:spTgt spid="43"/>
                                        </p:tgtEl>
                                        <p:attrNameLst>
                                          <p:attrName>ppt_h</p:attrName>
                                        </p:attrNameLst>
                                      </p:cBhvr>
                                      <p:tavLst>
                                        <p:tav tm="0">
                                          <p:val>
                                            <p:fltVal val="0"/>
                                          </p:val>
                                        </p:tav>
                                        <p:tav tm="100000">
                                          <p:val>
                                            <p:strVal val="#ppt_h"/>
                                          </p:val>
                                        </p:tav>
                                      </p:tavLst>
                                    </p:anim>
                                    <p:animEffect transition="in" filter="fade">
                                      <p:cBhvr>
                                        <p:cTn id="99" dur="250"/>
                                        <p:tgtEl>
                                          <p:spTgt spid="43"/>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p:cTn id="103" dur="250" fill="hold"/>
                                        <p:tgtEl>
                                          <p:spTgt spid="40"/>
                                        </p:tgtEl>
                                        <p:attrNameLst>
                                          <p:attrName>ppt_w</p:attrName>
                                        </p:attrNameLst>
                                      </p:cBhvr>
                                      <p:tavLst>
                                        <p:tav tm="0">
                                          <p:val>
                                            <p:fltVal val="0"/>
                                          </p:val>
                                        </p:tav>
                                        <p:tav tm="100000">
                                          <p:val>
                                            <p:strVal val="#ppt_w"/>
                                          </p:val>
                                        </p:tav>
                                      </p:tavLst>
                                    </p:anim>
                                    <p:anim calcmode="lin" valueType="num">
                                      <p:cBhvr>
                                        <p:cTn id="104" dur="250" fill="hold"/>
                                        <p:tgtEl>
                                          <p:spTgt spid="40"/>
                                        </p:tgtEl>
                                        <p:attrNameLst>
                                          <p:attrName>ppt_h</p:attrName>
                                        </p:attrNameLst>
                                      </p:cBhvr>
                                      <p:tavLst>
                                        <p:tav tm="0">
                                          <p:val>
                                            <p:fltVal val="0"/>
                                          </p:val>
                                        </p:tav>
                                        <p:tav tm="100000">
                                          <p:val>
                                            <p:strVal val="#ppt_h"/>
                                          </p:val>
                                        </p:tav>
                                      </p:tavLst>
                                    </p:anim>
                                    <p:animEffect transition="in" filter="fade">
                                      <p:cBhvr>
                                        <p:cTn id="105" dur="250"/>
                                        <p:tgtEl>
                                          <p:spTgt spid="40"/>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p:cTn id="109" dur="250" fill="hold"/>
                                        <p:tgtEl>
                                          <p:spTgt spid="25"/>
                                        </p:tgtEl>
                                        <p:attrNameLst>
                                          <p:attrName>ppt_w</p:attrName>
                                        </p:attrNameLst>
                                      </p:cBhvr>
                                      <p:tavLst>
                                        <p:tav tm="0">
                                          <p:val>
                                            <p:fltVal val="0"/>
                                          </p:val>
                                        </p:tav>
                                        <p:tav tm="100000">
                                          <p:val>
                                            <p:strVal val="#ppt_w"/>
                                          </p:val>
                                        </p:tav>
                                      </p:tavLst>
                                    </p:anim>
                                    <p:anim calcmode="lin" valueType="num">
                                      <p:cBhvr>
                                        <p:cTn id="110" dur="250" fill="hold"/>
                                        <p:tgtEl>
                                          <p:spTgt spid="25"/>
                                        </p:tgtEl>
                                        <p:attrNameLst>
                                          <p:attrName>ppt_h</p:attrName>
                                        </p:attrNameLst>
                                      </p:cBhvr>
                                      <p:tavLst>
                                        <p:tav tm="0">
                                          <p:val>
                                            <p:fltVal val="0"/>
                                          </p:val>
                                        </p:tav>
                                        <p:tav tm="100000">
                                          <p:val>
                                            <p:strVal val="#ppt_h"/>
                                          </p:val>
                                        </p:tav>
                                      </p:tavLst>
                                    </p:anim>
                                    <p:animEffect transition="in" filter="fade">
                                      <p:cBhvr>
                                        <p:cTn id="111" dur="250"/>
                                        <p:tgtEl>
                                          <p:spTgt spid="25"/>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p:cTn id="115" dur="250" fill="hold"/>
                                        <p:tgtEl>
                                          <p:spTgt spid="31"/>
                                        </p:tgtEl>
                                        <p:attrNameLst>
                                          <p:attrName>ppt_w</p:attrName>
                                        </p:attrNameLst>
                                      </p:cBhvr>
                                      <p:tavLst>
                                        <p:tav tm="0">
                                          <p:val>
                                            <p:fltVal val="0"/>
                                          </p:val>
                                        </p:tav>
                                        <p:tav tm="100000">
                                          <p:val>
                                            <p:strVal val="#ppt_w"/>
                                          </p:val>
                                        </p:tav>
                                      </p:tavLst>
                                    </p:anim>
                                    <p:anim calcmode="lin" valueType="num">
                                      <p:cBhvr>
                                        <p:cTn id="116" dur="250" fill="hold"/>
                                        <p:tgtEl>
                                          <p:spTgt spid="31"/>
                                        </p:tgtEl>
                                        <p:attrNameLst>
                                          <p:attrName>ppt_h</p:attrName>
                                        </p:attrNameLst>
                                      </p:cBhvr>
                                      <p:tavLst>
                                        <p:tav tm="0">
                                          <p:val>
                                            <p:fltVal val="0"/>
                                          </p:val>
                                        </p:tav>
                                        <p:tav tm="100000">
                                          <p:val>
                                            <p:strVal val="#ppt_h"/>
                                          </p:val>
                                        </p:tav>
                                      </p:tavLst>
                                    </p:anim>
                                    <p:animEffect transition="in" filter="fade">
                                      <p:cBhvr>
                                        <p:cTn id="117" dur="250"/>
                                        <p:tgtEl>
                                          <p:spTgt spid="31"/>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52"/>
                                        </p:tgtEl>
                                        <p:attrNameLst>
                                          <p:attrName>style.visibility</p:attrName>
                                        </p:attrNameLst>
                                      </p:cBhvr>
                                      <p:to>
                                        <p:strVal val="visible"/>
                                      </p:to>
                                    </p:set>
                                    <p:anim calcmode="lin" valueType="num">
                                      <p:cBhvr>
                                        <p:cTn id="121" dur="250" fill="hold"/>
                                        <p:tgtEl>
                                          <p:spTgt spid="52"/>
                                        </p:tgtEl>
                                        <p:attrNameLst>
                                          <p:attrName>ppt_w</p:attrName>
                                        </p:attrNameLst>
                                      </p:cBhvr>
                                      <p:tavLst>
                                        <p:tav tm="0">
                                          <p:val>
                                            <p:fltVal val="0"/>
                                          </p:val>
                                        </p:tav>
                                        <p:tav tm="100000">
                                          <p:val>
                                            <p:strVal val="#ppt_w"/>
                                          </p:val>
                                        </p:tav>
                                      </p:tavLst>
                                    </p:anim>
                                    <p:anim calcmode="lin" valueType="num">
                                      <p:cBhvr>
                                        <p:cTn id="122" dur="250" fill="hold"/>
                                        <p:tgtEl>
                                          <p:spTgt spid="52"/>
                                        </p:tgtEl>
                                        <p:attrNameLst>
                                          <p:attrName>ppt_h</p:attrName>
                                        </p:attrNameLst>
                                      </p:cBhvr>
                                      <p:tavLst>
                                        <p:tav tm="0">
                                          <p:val>
                                            <p:fltVal val="0"/>
                                          </p:val>
                                        </p:tav>
                                        <p:tav tm="100000">
                                          <p:val>
                                            <p:strVal val="#ppt_h"/>
                                          </p:val>
                                        </p:tav>
                                      </p:tavLst>
                                    </p:anim>
                                    <p:animEffect transition="in" filter="fade">
                                      <p:cBhvr>
                                        <p:cTn id="123" dur="250"/>
                                        <p:tgtEl>
                                          <p:spTgt spid="52"/>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55"/>
                                        </p:tgtEl>
                                        <p:attrNameLst>
                                          <p:attrName>style.visibility</p:attrName>
                                        </p:attrNameLst>
                                      </p:cBhvr>
                                      <p:to>
                                        <p:strVal val="visible"/>
                                      </p:to>
                                    </p:set>
                                    <p:anim calcmode="lin" valueType="num">
                                      <p:cBhvr>
                                        <p:cTn id="127" dur="250" fill="hold"/>
                                        <p:tgtEl>
                                          <p:spTgt spid="55"/>
                                        </p:tgtEl>
                                        <p:attrNameLst>
                                          <p:attrName>ppt_w</p:attrName>
                                        </p:attrNameLst>
                                      </p:cBhvr>
                                      <p:tavLst>
                                        <p:tav tm="0">
                                          <p:val>
                                            <p:fltVal val="0"/>
                                          </p:val>
                                        </p:tav>
                                        <p:tav tm="100000">
                                          <p:val>
                                            <p:strVal val="#ppt_w"/>
                                          </p:val>
                                        </p:tav>
                                      </p:tavLst>
                                    </p:anim>
                                    <p:anim calcmode="lin" valueType="num">
                                      <p:cBhvr>
                                        <p:cTn id="128" dur="250" fill="hold"/>
                                        <p:tgtEl>
                                          <p:spTgt spid="55"/>
                                        </p:tgtEl>
                                        <p:attrNameLst>
                                          <p:attrName>ppt_h</p:attrName>
                                        </p:attrNameLst>
                                      </p:cBhvr>
                                      <p:tavLst>
                                        <p:tav tm="0">
                                          <p:val>
                                            <p:fltVal val="0"/>
                                          </p:val>
                                        </p:tav>
                                        <p:tav tm="100000">
                                          <p:val>
                                            <p:strVal val="#ppt_h"/>
                                          </p:val>
                                        </p:tav>
                                      </p:tavLst>
                                    </p:anim>
                                    <p:animEffect transition="in" filter="fade">
                                      <p:cBhvr>
                                        <p:cTn id="129" dur="250"/>
                                        <p:tgtEl>
                                          <p:spTgt spid="55"/>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28"/>
                                        </p:tgtEl>
                                        <p:attrNameLst>
                                          <p:attrName>style.visibility</p:attrName>
                                        </p:attrNameLst>
                                      </p:cBhvr>
                                      <p:to>
                                        <p:strVal val="visible"/>
                                      </p:to>
                                    </p:set>
                                    <p:anim calcmode="lin" valueType="num">
                                      <p:cBhvr>
                                        <p:cTn id="133" dur="250" fill="hold"/>
                                        <p:tgtEl>
                                          <p:spTgt spid="28"/>
                                        </p:tgtEl>
                                        <p:attrNameLst>
                                          <p:attrName>ppt_w</p:attrName>
                                        </p:attrNameLst>
                                      </p:cBhvr>
                                      <p:tavLst>
                                        <p:tav tm="0">
                                          <p:val>
                                            <p:fltVal val="0"/>
                                          </p:val>
                                        </p:tav>
                                        <p:tav tm="100000">
                                          <p:val>
                                            <p:strVal val="#ppt_w"/>
                                          </p:val>
                                        </p:tav>
                                      </p:tavLst>
                                    </p:anim>
                                    <p:anim calcmode="lin" valueType="num">
                                      <p:cBhvr>
                                        <p:cTn id="134" dur="250" fill="hold"/>
                                        <p:tgtEl>
                                          <p:spTgt spid="28"/>
                                        </p:tgtEl>
                                        <p:attrNameLst>
                                          <p:attrName>ppt_h</p:attrName>
                                        </p:attrNameLst>
                                      </p:cBhvr>
                                      <p:tavLst>
                                        <p:tav tm="0">
                                          <p:val>
                                            <p:fltVal val="0"/>
                                          </p:val>
                                        </p:tav>
                                        <p:tav tm="100000">
                                          <p:val>
                                            <p:strVal val="#ppt_h"/>
                                          </p:val>
                                        </p:tav>
                                      </p:tavLst>
                                    </p:anim>
                                    <p:animEffect transition="in" filter="fade">
                                      <p:cBhvr>
                                        <p:cTn id="135" dur="250"/>
                                        <p:tgtEl>
                                          <p:spTgt spid="28"/>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p:cTn id="139" dur="250" fill="hold"/>
                                        <p:tgtEl>
                                          <p:spTgt spid="46"/>
                                        </p:tgtEl>
                                        <p:attrNameLst>
                                          <p:attrName>ppt_w</p:attrName>
                                        </p:attrNameLst>
                                      </p:cBhvr>
                                      <p:tavLst>
                                        <p:tav tm="0">
                                          <p:val>
                                            <p:fltVal val="0"/>
                                          </p:val>
                                        </p:tav>
                                        <p:tav tm="100000">
                                          <p:val>
                                            <p:strVal val="#ppt_w"/>
                                          </p:val>
                                        </p:tav>
                                      </p:tavLst>
                                    </p:anim>
                                    <p:anim calcmode="lin" valueType="num">
                                      <p:cBhvr>
                                        <p:cTn id="140" dur="250" fill="hold"/>
                                        <p:tgtEl>
                                          <p:spTgt spid="46"/>
                                        </p:tgtEl>
                                        <p:attrNameLst>
                                          <p:attrName>ppt_h</p:attrName>
                                        </p:attrNameLst>
                                      </p:cBhvr>
                                      <p:tavLst>
                                        <p:tav tm="0">
                                          <p:val>
                                            <p:fltVal val="0"/>
                                          </p:val>
                                        </p:tav>
                                        <p:tav tm="100000">
                                          <p:val>
                                            <p:strVal val="#ppt_h"/>
                                          </p:val>
                                        </p:tav>
                                      </p:tavLst>
                                    </p:anim>
                                    <p:animEffect transition="in" filter="fade">
                                      <p:cBhvr>
                                        <p:cTn id="141" dur="250"/>
                                        <p:tgtEl>
                                          <p:spTgt spid="46"/>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58"/>
                                        </p:tgtEl>
                                        <p:attrNameLst>
                                          <p:attrName>style.visibility</p:attrName>
                                        </p:attrNameLst>
                                      </p:cBhvr>
                                      <p:to>
                                        <p:strVal val="visible"/>
                                      </p:to>
                                    </p:set>
                                    <p:anim calcmode="lin" valueType="num">
                                      <p:cBhvr>
                                        <p:cTn id="145" dur="250" fill="hold"/>
                                        <p:tgtEl>
                                          <p:spTgt spid="58"/>
                                        </p:tgtEl>
                                        <p:attrNameLst>
                                          <p:attrName>ppt_w</p:attrName>
                                        </p:attrNameLst>
                                      </p:cBhvr>
                                      <p:tavLst>
                                        <p:tav tm="0">
                                          <p:val>
                                            <p:fltVal val="0"/>
                                          </p:val>
                                        </p:tav>
                                        <p:tav tm="100000">
                                          <p:val>
                                            <p:strVal val="#ppt_w"/>
                                          </p:val>
                                        </p:tav>
                                      </p:tavLst>
                                    </p:anim>
                                    <p:anim calcmode="lin" valueType="num">
                                      <p:cBhvr>
                                        <p:cTn id="146" dur="250" fill="hold"/>
                                        <p:tgtEl>
                                          <p:spTgt spid="58"/>
                                        </p:tgtEl>
                                        <p:attrNameLst>
                                          <p:attrName>ppt_h</p:attrName>
                                        </p:attrNameLst>
                                      </p:cBhvr>
                                      <p:tavLst>
                                        <p:tav tm="0">
                                          <p:val>
                                            <p:fltVal val="0"/>
                                          </p:val>
                                        </p:tav>
                                        <p:tav tm="100000">
                                          <p:val>
                                            <p:strVal val="#ppt_h"/>
                                          </p:val>
                                        </p:tav>
                                      </p:tavLst>
                                    </p:anim>
                                    <p:animEffect transition="in" filter="fade">
                                      <p:cBhvr>
                                        <p:cTn id="147" dur="250"/>
                                        <p:tgtEl>
                                          <p:spTgt spid="58"/>
                                        </p:tgtEl>
                                      </p:cBhvr>
                                    </p:animEffect>
                                  </p:childTnLst>
                                </p:cTn>
                              </p:par>
                            </p:childTnLst>
                          </p:cTn>
                        </p:par>
                        <p:par>
                          <p:cTn id="148" fill="hold">
                            <p:stCondLst>
                              <p:cond delay="12000"/>
                            </p:stCondLst>
                            <p:childTnLst>
                              <p:par>
                                <p:cTn id="149" presetID="10" presetClass="entr" presetSubtype="0" fill="hold" grpId="0" nodeType="afterEffect">
                                  <p:stCondLst>
                                    <p:cond delay="0"/>
                                  </p:stCondLst>
                                  <p:childTnLst>
                                    <p:set>
                                      <p:cBhvr>
                                        <p:cTn id="150" dur="1" fill="hold">
                                          <p:stCondLst>
                                            <p:cond delay="0"/>
                                          </p:stCondLst>
                                        </p:cTn>
                                        <p:tgtEl>
                                          <p:spTgt spid="61"/>
                                        </p:tgtEl>
                                        <p:attrNameLst>
                                          <p:attrName>style.visibility</p:attrName>
                                        </p:attrNameLst>
                                      </p:cBhvr>
                                      <p:to>
                                        <p:strVal val="visible"/>
                                      </p:to>
                                    </p:set>
                                    <p:animEffect transition="in" filter="fade">
                                      <p:cBhvr>
                                        <p:cTn id="151" dur="500"/>
                                        <p:tgtEl>
                                          <p:spTgt spid="61"/>
                                        </p:tgtEl>
                                      </p:cBhvr>
                                    </p:animEffect>
                                  </p:childTnLst>
                                </p:cTn>
                              </p:par>
                              <p:par>
                                <p:cTn id="152" presetID="10" presetClass="entr" presetSubtype="0" fill="hold" nodeType="with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fade">
                                      <p:cBhvr>
                                        <p:cTn id="154" dur="500"/>
                                        <p:tgtEl>
                                          <p:spTgt spid="63"/>
                                        </p:tgtEl>
                                      </p:cBhvr>
                                    </p:animEffect>
                                  </p:childTnLst>
                                </p:cTn>
                              </p:par>
                            </p:childTnLst>
                          </p:cTn>
                        </p:par>
                        <p:par>
                          <p:cTn id="155" fill="hold">
                            <p:stCondLst>
                              <p:cond delay="12500"/>
                            </p:stCondLst>
                            <p:childTnLst>
                              <p:par>
                                <p:cTn id="156" presetID="1" presetClass="entr" presetSubtype="0" fill="hold" nodeType="afterEffect">
                                  <p:stCondLst>
                                    <p:cond delay="0"/>
                                  </p:stCondLst>
                                  <p:childTnLst>
                                    <p:set>
                                      <p:cBhvr>
                                        <p:cTn id="157" dur="1" fill="hold">
                                          <p:stCondLst>
                                            <p:cond delay="0"/>
                                          </p:stCondLst>
                                        </p:cTn>
                                        <p:tgtEl>
                                          <p:spTgt spid="63"/>
                                        </p:tgtEl>
                                        <p:attrNameLst>
                                          <p:attrName>style.visibility</p:attrName>
                                        </p:attrNameLst>
                                      </p:cBhvr>
                                      <p:to>
                                        <p:strVal val="visible"/>
                                      </p:to>
                                    </p:set>
                                  </p:childTnLst>
                                </p:cTn>
                              </p:par>
                              <p:par>
                                <p:cTn id="158" presetID="63" presetClass="path" presetSubtype="0" accel="50000" decel="50000" fill="hold" nodeType="withEffect">
                                  <p:stCondLst>
                                    <p:cond delay="0"/>
                                  </p:stCondLst>
                                  <p:childTnLst>
                                    <p:animMotion origin="layout" path="M 4.44444E-6 -4.78691E-6 L 0.575 -4.78691E-6 " pathEditMode="relative" rAng="0" ptsTypes="AA">
                                      <p:cBhvr>
                                        <p:cTn id="159" dur="2000" fill="hold"/>
                                        <p:tgtEl>
                                          <p:spTgt spid="63"/>
                                        </p:tgtEl>
                                        <p:attrNameLst>
                                          <p:attrName>ppt_x</p:attrName>
                                          <p:attrName>ppt_y</p:attrName>
                                        </p:attrNameLst>
                                      </p:cBhvr>
                                      <p:rCtr x="28750" y="0"/>
                                    </p:animMotion>
                                  </p:childTnLst>
                                </p:cTn>
                              </p:par>
                              <p:par>
                                <p:cTn id="160" presetID="22" presetClass="entr" presetSubtype="8" fill="hold" grpId="0" nodeType="withEffect">
                                  <p:stCondLst>
                                    <p:cond delay="250"/>
                                  </p:stCondLst>
                                  <p:childTnLst>
                                    <p:set>
                                      <p:cBhvr>
                                        <p:cTn id="161" dur="1" fill="hold">
                                          <p:stCondLst>
                                            <p:cond delay="0"/>
                                          </p:stCondLst>
                                        </p:cTn>
                                        <p:tgtEl>
                                          <p:spTgt spid="62"/>
                                        </p:tgtEl>
                                        <p:attrNameLst>
                                          <p:attrName>style.visibility</p:attrName>
                                        </p:attrNameLst>
                                      </p:cBhvr>
                                      <p:to>
                                        <p:strVal val="visible"/>
                                      </p:to>
                                    </p:set>
                                    <p:animEffect transition="in" filter="wipe(left)">
                                      <p:cBhvr>
                                        <p:cTn id="162" dur="1750"/>
                                        <p:tgtEl>
                                          <p:spTgt spid="62"/>
                                        </p:tgtEl>
                                      </p:cBhvr>
                                    </p:animEffect>
                                  </p:childTnLst>
                                </p:cTn>
                              </p:par>
                              <p:par>
                                <p:cTn id="163" presetID="1" presetClass="entr" presetSubtype="0" fill="hold" nodeType="with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par>
                                <p:cTn id="165" presetID="63" presetClass="path" presetSubtype="0" accel="50000" decel="50000" fill="hold" nodeType="withEffect">
                                  <p:stCondLst>
                                    <p:cond delay="0"/>
                                  </p:stCondLst>
                                  <p:childTnLst>
                                    <p:animMotion origin="layout" path="M -4.16667E-6 4.93827E-6 L 0.58351 4.93827E-6 " pathEditMode="relative" rAng="0" ptsTypes="AA">
                                      <p:cBhvr>
                                        <p:cTn id="166" dur="2000" fill="hold"/>
                                        <p:tgtEl>
                                          <p:spTgt spid="66"/>
                                        </p:tgtEl>
                                        <p:attrNameLst>
                                          <p:attrName>ppt_x</p:attrName>
                                          <p:attrName>ppt_y</p:attrName>
                                        </p:attrNameLst>
                                      </p:cBhvr>
                                      <p:rCtr x="29167" y="0"/>
                                    </p:animMotion>
                                  </p:childTnLst>
                                </p:cTn>
                              </p:par>
                            </p:childTnLst>
                          </p:cTn>
                        </p:par>
                        <p:par>
                          <p:cTn id="167" fill="hold">
                            <p:stCondLst>
                              <p:cond delay="12500"/>
                            </p:stCondLst>
                            <p:childTnLst>
                              <p:par>
                                <p:cTn id="168" presetID="42" presetClass="exit" presetSubtype="0" fill="hold" nodeType="afterEffect">
                                  <p:stCondLst>
                                    <p:cond delay="0"/>
                                  </p:stCondLst>
                                  <p:childTnLst>
                                    <p:animEffect transition="out" filter="fade">
                                      <p:cBhvr>
                                        <p:cTn id="169" dur="1000"/>
                                        <p:tgtEl>
                                          <p:spTgt spid="66"/>
                                        </p:tgtEl>
                                      </p:cBhvr>
                                    </p:animEffect>
                                    <p:anim calcmode="lin" valueType="num">
                                      <p:cBhvr>
                                        <p:cTn id="170" dur="1000"/>
                                        <p:tgtEl>
                                          <p:spTgt spid="66"/>
                                        </p:tgtEl>
                                        <p:attrNameLst>
                                          <p:attrName>ppt_x</p:attrName>
                                        </p:attrNameLst>
                                      </p:cBhvr>
                                      <p:tavLst>
                                        <p:tav tm="0">
                                          <p:val>
                                            <p:strVal val="ppt_x"/>
                                          </p:val>
                                        </p:tav>
                                        <p:tav tm="100000">
                                          <p:val>
                                            <p:strVal val="ppt_x"/>
                                          </p:val>
                                        </p:tav>
                                      </p:tavLst>
                                    </p:anim>
                                    <p:anim calcmode="lin" valueType="num">
                                      <p:cBhvr>
                                        <p:cTn id="171" dur="1000"/>
                                        <p:tgtEl>
                                          <p:spTgt spid="66"/>
                                        </p:tgtEl>
                                        <p:attrNameLst>
                                          <p:attrName>ppt_y</p:attrName>
                                        </p:attrNameLst>
                                      </p:cBhvr>
                                      <p:tavLst>
                                        <p:tav tm="0">
                                          <p:val>
                                            <p:strVal val="ppt_y"/>
                                          </p:val>
                                        </p:tav>
                                        <p:tav tm="100000">
                                          <p:val>
                                            <p:strVal val="ppt_y+.1"/>
                                          </p:val>
                                        </p:tav>
                                      </p:tavLst>
                                    </p:anim>
                                    <p:set>
                                      <p:cBhvr>
                                        <p:cTn id="172" dur="1" fill="hold">
                                          <p:stCondLst>
                                            <p:cond delay="999"/>
                                          </p:stCondLst>
                                        </p:cTn>
                                        <p:tgtEl>
                                          <p:spTgt spid="66"/>
                                        </p:tgtEl>
                                        <p:attrNameLst>
                                          <p:attrName>style.visibility</p:attrName>
                                        </p:attrNameLst>
                                      </p:cBhvr>
                                      <p:to>
                                        <p:strVal val="hidden"/>
                                      </p:to>
                                    </p:set>
                                  </p:childTnLst>
                                </p:cTn>
                              </p:par>
                            </p:childTnLst>
                          </p:cTn>
                        </p:par>
                        <p:par>
                          <p:cTn id="173" fill="hold">
                            <p:stCondLst>
                              <p:cond delay="13500"/>
                            </p:stCondLst>
                            <p:childTnLst>
                              <p:par>
                                <p:cTn id="174" presetID="16" presetClass="entr" presetSubtype="21" fill="hold" grpId="0" nodeType="afterEffect">
                                  <p:stCondLst>
                                    <p:cond delay="0"/>
                                  </p:stCondLst>
                                  <p:childTnLst>
                                    <p:set>
                                      <p:cBhvr>
                                        <p:cTn id="175" dur="1" fill="hold">
                                          <p:stCondLst>
                                            <p:cond delay="0"/>
                                          </p:stCondLst>
                                        </p:cTn>
                                        <p:tgtEl>
                                          <p:spTgt spid="67"/>
                                        </p:tgtEl>
                                        <p:attrNameLst>
                                          <p:attrName>style.visibility</p:attrName>
                                        </p:attrNameLst>
                                      </p:cBhvr>
                                      <p:to>
                                        <p:strVal val="visible"/>
                                      </p:to>
                                    </p:set>
                                    <p:animEffect transition="in" filter="barn(inVertical)">
                                      <p:cBhvr>
                                        <p:cTn id="176" dur="500"/>
                                        <p:tgtEl>
                                          <p:spTgt spid="67"/>
                                        </p:tgtEl>
                                      </p:cBhvr>
                                    </p:animEffect>
                                  </p:childTnLst>
                                </p:cTn>
                              </p:par>
                              <p:par>
                                <p:cTn id="177" presetID="2" presetClass="entr" presetSubtype="2" fill="hold" nodeType="withEffect">
                                  <p:stCondLst>
                                    <p:cond delay="200"/>
                                  </p:stCondLst>
                                  <p:childTnLst>
                                    <p:set>
                                      <p:cBhvr>
                                        <p:cTn id="178" dur="1" fill="hold">
                                          <p:stCondLst>
                                            <p:cond delay="0"/>
                                          </p:stCondLst>
                                        </p:cTn>
                                        <p:tgtEl>
                                          <p:spTgt spid="78"/>
                                        </p:tgtEl>
                                        <p:attrNameLst>
                                          <p:attrName>style.visibility</p:attrName>
                                        </p:attrNameLst>
                                      </p:cBhvr>
                                      <p:to>
                                        <p:strVal val="visible"/>
                                      </p:to>
                                    </p:set>
                                    <p:anim calcmode="lin" valueType="num">
                                      <p:cBhvr additive="base">
                                        <p:cTn id="179" dur="500" fill="hold"/>
                                        <p:tgtEl>
                                          <p:spTgt spid="78"/>
                                        </p:tgtEl>
                                        <p:attrNameLst>
                                          <p:attrName>ppt_x</p:attrName>
                                        </p:attrNameLst>
                                      </p:cBhvr>
                                      <p:tavLst>
                                        <p:tav tm="0">
                                          <p:val>
                                            <p:strVal val="1+#ppt_w/2"/>
                                          </p:val>
                                        </p:tav>
                                        <p:tav tm="100000">
                                          <p:val>
                                            <p:strVal val="#ppt_x"/>
                                          </p:val>
                                        </p:tav>
                                      </p:tavLst>
                                    </p:anim>
                                    <p:anim calcmode="lin" valueType="num">
                                      <p:cBhvr additive="base">
                                        <p:cTn id="180" dur="500" fill="hold"/>
                                        <p:tgtEl>
                                          <p:spTgt spid="78"/>
                                        </p:tgtEl>
                                        <p:attrNameLst>
                                          <p:attrName>ppt_y</p:attrName>
                                        </p:attrNameLst>
                                      </p:cBhvr>
                                      <p:tavLst>
                                        <p:tav tm="0">
                                          <p:val>
                                            <p:strVal val="#ppt_y"/>
                                          </p:val>
                                        </p:tav>
                                        <p:tav tm="100000">
                                          <p:val>
                                            <p:strVal val="#ppt_y"/>
                                          </p:val>
                                        </p:tav>
                                      </p:tavLst>
                                    </p:anim>
                                  </p:childTnLst>
                                </p:cTn>
                              </p:par>
                              <p:par>
                                <p:cTn id="181" presetID="2" presetClass="entr" presetSubtype="2" fill="hold" nodeType="withEffect">
                                  <p:stCondLst>
                                    <p:cond delay="400"/>
                                  </p:stCondLst>
                                  <p:childTnLst>
                                    <p:set>
                                      <p:cBhvr>
                                        <p:cTn id="182" dur="1" fill="hold">
                                          <p:stCondLst>
                                            <p:cond delay="0"/>
                                          </p:stCondLst>
                                        </p:cTn>
                                        <p:tgtEl>
                                          <p:spTgt spid="75"/>
                                        </p:tgtEl>
                                        <p:attrNameLst>
                                          <p:attrName>style.visibility</p:attrName>
                                        </p:attrNameLst>
                                      </p:cBhvr>
                                      <p:to>
                                        <p:strVal val="visible"/>
                                      </p:to>
                                    </p:set>
                                    <p:anim calcmode="lin" valueType="num">
                                      <p:cBhvr additive="base">
                                        <p:cTn id="183" dur="500" fill="hold"/>
                                        <p:tgtEl>
                                          <p:spTgt spid="75"/>
                                        </p:tgtEl>
                                        <p:attrNameLst>
                                          <p:attrName>ppt_x</p:attrName>
                                        </p:attrNameLst>
                                      </p:cBhvr>
                                      <p:tavLst>
                                        <p:tav tm="0">
                                          <p:val>
                                            <p:strVal val="1+#ppt_w/2"/>
                                          </p:val>
                                        </p:tav>
                                        <p:tav tm="100000">
                                          <p:val>
                                            <p:strVal val="#ppt_x"/>
                                          </p:val>
                                        </p:tav>
                                      </p:tavLst>
                                    </p:anim>
                                    <p:anim calcmode="lin" valueType="num">
                                      <p:cBhvr additive="base">
                                        <p:cTn id="184" dur="500" fill="hold"/>
                                        <p:tgtEl>
                                          <p:spTgt spid="75"/>
                                        </p:tgtEl>
                                        <p:attrNameLst>
                                          <p:attrName>ppt_y</p:attrName>
                                        </p:attrNameLst>
                                      </p:cBhvr>
                                      <p:tavLst>
                                        <p:tav tm="0">
                                          <p:val>
                                            <p:strVal val="#ppt_y"/>
                                          </p:val>
                                        </p:tav>
                                        <p:tav tm="100000">
                                          <p:val>
                                            <p:strVal val="#ppt_y"/>
                                          </p:val>
                                        </p:tav>
                                      </p:tavLst>
                                    </p:anim>
                                  </p:childTnLst>
                                </p:cTn>
                              </p:par>
                              <p:par>
                                <p:cTn id="185" presetID="2" presetClass="entr" presetSubtype="2" fill="hold" nodeType="withEffect">
                                  <p:stCondLst>
                                    <p:cond delay="600"/>
                                  </p:stCondLst>
                                  <p:childTnLst>
                                    <p:set>
                                      <p:cBhvr>
                                        <p:cTn id="186" dur="1" fill="hold">
                                          <p:stCondLst>
                                            <p:cond delay="0"/>
                                          </p:stCondLst>
                                        </p:cTn>
                                        <p:tgtEl>
                                          <p:spTgt spid="72"/>
                                        </p:tgtEl>
                                        <p:attrNameLst>
                                          <p:attrName>style.visibility</p:attrName>
                                        </p:attrNameLst>
                                      </p:cBhvr>
                                      <p:to>
                                        <p:strVal val="visible"/>
                                      </p:to>
                                    </p:set>
                                    <p:anim calcmode="lin" valueType="num">
                                      <p:cBhvr additive="base">
                                        <p:cTn id="187" dur="500" fill="hold"/>
                                        <p:tgtEl>
                                          <p:spTgt spid="72"/>
                                        </p:tgtEl>
                                        <p:attrNameLst>
                                          <p:attrName>ppt_x</p:attrName>
                                        </p:attrNameLst>
                                      </p:cBhvr>
                                      <p:tavLst>
                                        <p:tav tm="0">
                                          <p:val>
                                            <p:strVal val="1+#ppt_w/2"/>
                                          </p:val>
                                        </p:tav>
                                        <p:tav tm="100000">
                                          <p:val>
                                            <p:strVal val="#ppt_x"/>
                                          </p:val>
                                        </p:tav>
                                      </p:tavLst>
                                    </p:anim>
                                    <p:anim calcmode="lin" valueType="num">
                                      <p:cBhvr additive="base">
                                        <p:cTn id="188" dur="500" fill="hold"/>
                                        <p:tgtEl>
                                          <p:spTgt spid="72"/>
                                        </p:tgtEl>
                                        <p:attrNameLst>
                                          <p:attrName>ppt_y</p:attrName>
                                        </p:attrNameLst>
                                      </p:cBhvr>
                                      <p:tavLst>
                                        <p:tav tm="0">
                                          <p:val>
                                            <p:strVal val="#ppt_y"/>
                                          </p:val>
                                        </p:tav>
                                        <p:tav tm="100000">
                                          <p:val>
                                            <p:strVal val="#ppt_y"/>
                                          </p:val>
                                        </p:tav>
                                      </p:tavLst>
                                    </p:anim>
                                  </p:childTnLst>
                                </p:cTn>
                              </p:par>
                              <p:par>
                                <p:cTn id="189" presetID="2" presetClass="entr" presetSubtype="2" fill="hold" nodeType="withEffect">
                                  <p:stCondLst>
                                    <p:cond delay="800"/>
                                  </p:stCondLst>
                                  <p:childTnLst>
                                    <p:set>
                                      <p:cBhvr>
                                        <p:cTn id="190" dur="1" fill="hold">
                                          <p:stCondLst>
                                            <p:cond delay="0"/>
                                          </p:stCondLst>
                                        </p:cTn>
                                        <p:tgtEl>
                                          <p:spTgt spid="69"/>
                                        </p:tgtEl>
                                        <p:attrNameLst>
                                          <p:attrName>style.visibility</p:attrName>
                                        </p:attrNameLst>
                                      </p:cBhvr>
                                      <p:to>
                                        <p:strVal val="visible"/>
                                      </p:to>
                                    </p:set>
                                    <p:anim calcmode="lin" valueType="num">
                                      <p:cBhvr additive="base">
                                        <p:cTn id="191" dur="500" fill="hold"/>
                                        <p:tgtEl>
                                          <p:spTgt spid="69"/>
                                        </p:tgtEl>
                                        <p:attrNameLst>
                                          <p:attrName>ppt_x</p:attrName>
                                        </p:attrNameLst>
                                      </p:cBhvr>
                                      <p:tavLst>
                                        <p:tav tm="0">
                                          <p:val>
                                            <p:strVal val="1+#ppt_w/2"/>
                                          </p:val>
                                        </p:tav>
                                        <p:tav tm="100000">
                                          <p:val>
                                            <p:strVal val="#ppt_x"/>
                                          </p:val>
                                        </p:tav>
                                      </p:tavLst>
                                    </p:anim>
                                    <p:anim calcmode="lin" valueType="num">
                                      <p:cBhvr additive="base">
                                        <p:cTn id="192"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1" grpId="0"/>
      <p:bldP spid="22" grpId="0"/>
      <p:bldP spid="23" grpId="0" bldLvl="0" animBg="1"/>
      <p:bldP spid="24" grpId="0" bldLvl="0" animBg="1"/>
      <p:bldP spid="61" grpId="0" animBg="1"/>
      <p:bldP spid="62" grpId="0"/>
      <p:bldP spid="6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7" idx="1"/>
          </p:cNvCxnSpPr>
          <p:nvPr/>
        </p:nvCxnSpPr>
        <p:spPr>
          <a:xfrm>
            <a:off x="515258" y="624115"/>
            <a:ext cx="3049270" cy="69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7" idx="3"/>
          </p:cNvCxnSpPr>
          <p:nvPr/>
        </p:nvCxnSpPr>
        <p:spPr>
          <a:xfrm flipV="1">
            <a:off x="5579608" y="629351"/>
            <a:ext cx="3121025" cy="190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管理员操作流程</a:t>
            </a:r>
            <a:endParaRPr lang="zh-CN" altLang="en-US" sz="975" dirty="0">
              <a:latin typeface="微软雅黑" panose="020B0503020204020204" pitchFamily="34" charset="-122"/>
              <a:ea typeface="微软雅黑" panose="020B0503020204020204" pitchFamily="34" charset="-122"/>
            </a:endParaRPr>
          </a:p>
        </p:txBody>
      </p:sp>
      <p:sp>
        <p:nvSpPr>
          <p:cNvPr id="166" name="文本框 107"/>
          <p:cNvSpPr txBox="1"/>
          <p:nvPr/>
        </p:nvSpPr>
        <p:spPr>
          <a:xfrm>
            <a:off x="429828" y="1985883"/>
            <a:ext cx="2269541" cy="300990"/>
          </a:xfrm>
          <a:prstGeom prst="rect">
            <a:avLst/>
          </a:prstGeom>
          <a:noFill/>
        </p:spPr>
        <p:txBody>
          <a:bodyPr wrap="square" rtlCol="0">
            <a:spAutoFit/>
          </a:bodyPr>
          <a:lstStyle/>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    </a:t>
            </a: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p:txBody>
      </p:sp>
      <p:pic>
        <p:nvPicPr>
          <p:cNvPr id="2" name="图片 -2147482355" descr="2c55fff4163720aa0b09205cce58f48"/>
          <p:cNvPicPr>
            <a:picLocks noChangeAspect="1"/>
          </p:cNvPicPr>
          <p:nvPr/>
        </p:nvPicPr>
        <p:blipFill>
          <a:blip r:embed="rId1"/>
          <a:stretch>
            <a:fillRect/>
          </a:stretch>
        </p:blipFill>
        <p:spPr>
          <a:xfrm>
            <a:off x="356235" y="1228725"/>
            <a:ext cx="1959610" cy="3683635"/>
          </a:xfrm>
          <a:prstGeom prst="rect">
            <a:avLst/>
          </a:prstGeom>
          <a:noFill/>
          <a:ln w="9525">
            <a:noFill/>
          </a:ln>
        </p:spPr>
      </p:pic>
      <p:pic>
        <p:nvPicPr>
          <p:cNvPr id="3" name="图片 -2147482444" descr="133060c4df62e4d0c79f27cf80351c2"/>
          <p:cNvPicPr>
            <a:picLocks noChangeAspect="1"/>
          </p:cNvPicPr>
          <p:nvPr/>
        </p:nvPicPr>
        <p:blipFill>
          <a:blip r:embed="rId2"/>
          <a:stretch>
            <a:fillRect/>
          </a:stretch>
        </p:blipFill>
        <p:spPr>
          <a:xfrm>
            <a:off x="5904230" y="1228725"/>
            <a:ext cx="1903095" cy="3649345"/>
          </a:xfrm>
          <a:prstGeom prst="rect">
            <a:avLst/>
          </a:prstGeom>
          <a:noFill/>
          <a:ln w="9525">
            <a:noFill/>
          </a:ln>
        </p:spPr>
      </p:pic>
      <p:pic>
        <p:nvPicPr>
          <p:cNvPr id="4" name="图片 -2147482354" descr="104d5d3d837fc7a4cf867b3b25ba65f"/>
          <p:cNvPicPr>
            <a:picLocks noChangeAspect="1"/>
          </p:cNvPicPr>
          <p:nvPr/>
        </p:nvPicPr>
        <p:blipFill>
          <a:blip r:embed="rId3"/>
          <a:stretch>
            <a:fillRect/>
          </a:stretch>
        </p:blipFill>
        <p:spPr>
          <a:xfrm>
            <a:off x="3136900" y="1228725"/>
            <a:ext cx="1946275" cy="3683635"/>
          </a:xfrm>
          <a:prstGeom prst="rect">
            <a:avLst/>
          </a:prstGeom>
          <a:noFill/>
          <a:ln w="9525">
            <a:noFill/>
          </a:ln>
        </p:spPr>
      </p:pic>
      <p:sp>
        <p:nvSpPr>
          <p:cNvPr id="8" name="文本框 7"/>
          <p:cNvSpPr txBox="1"/>
          <p:nvPr/>
        </p:nvSpPr>
        <p:spPr>
          <a:xfrm>
            <a:off x="339725" y="929640"/>
            <a:ext cx="2090420" cy="245110"/>
          </a:xfrm>
          <a:prstGeom prst="rect">
            <a:avLst/>
          </a:prstGeom>
          <a:noFill/>
        </p:spPr>
        <p:txBody>
          <a:bodyPr wrap="square" rtlCol="0">
            <a:spAutoFit/>
          </a:bodyPr>
          <a:p>
            <a:r>
              <a:rPr lang="en-US" altLang="zh-CN" sz="1000" b="1">
                <a:solidFill>
                  <a:schemeClr val="accent1"/>
                </a:solidFill>
              </a:rPr>
              <a:t>1.</a:t>
            </a:r>
            <a:r>
              <a:rPr lang="zh-CN" altLang="en-US" sz="1000" b="1">
                <a:solidFill>
                  <a:schemeClr val="accent1"/>
                </a:solidFill>
              </a:rPr>
              <a:t>管理员进行受理或指派</a:t>
            </a:r>
            <a:endParaRPr lang="zh-CN" altLang="en-US" sz="1000" b="1">
              <a:solidFill>
                <a:schemeClr val="accent1"/>
              </a:solidFill>
            </a:endParaRPr>
          </a:p>
        </p:txBody>
      </p:sp>
      <p:sp>
        <p:nvSpPr>
          <p:cNvPr id="9" name="文本框 8"/>
          <p:cNvSpPr txBox="1"/>
          <p:nvPr/>
        </p:nvSpPr>
        <p:spPr>
          <a:xfrm>
            <a:off x="3240405" y="929640"/>
            <a:ext cx="1707515" cy="245110"/>
          </a:xfrm>
          <a:prstGeom prst="rect">
            <a:avLst/>
          </a:prstGeom>
          <a:noFill/>
        </p:spPr>
        <p:txBody>
          <a:bodyPr wrap="square" rtlCol="0">
            <a:spAutoFit/>
          </a:bodyPr>
          <a:p>
            <a:r>
              <a:rPr lang="en-US" altLang="zh-CN" sz="1000" b="1">
                <a:solidFill>
                  <a:schemeClr val="accent6"/>
                </a:solidFill>
              </a:rPr>
              <a:t>2.</a:t>
            </a:r>
            <a:r>
              <a:rPr lang="zh-CN" altLang="en-US" sz="1000" b="1">
                <a:solidFill>
                  <a:schemeClr val="accent6"/>
                </a:solidFill>
              </a:rPr>
              <a:t>管理员指派场地负责人</a:t>
            </a:r>
            <a:endParaRPr lang="zh-CN" altLang="en-US" sz="1000" b="1">
              <a:solidFill>
                <a:schemeClr val="accent6"/>
              </a:solidFill>
            </a:endParaRPr>
          </a:p>
        </p:txBody>
      </p:sp>
      <p:sp>
        <p:nvSpPr>
          <p:cNvPr id="10" name="文本框 9"/>
          <p:cNvSpPr txBox="1"/>
          <p:nvPr/>
        </p:nvSpPr>
        <p:spPr>
          <a:xfrm>
            <a:off x="5866130" y="929640"/>
            <a:ext cx="1737995" cy="276225"/>
          </a:xfrm>
          <a:prstGeom prst="rect">
            <a:avLst/>
          </a:prstGeom>
          <a:noFill/>
        </p:spPr>
        <p:txBody>
          <a:bodyPr wrap="square" rtlCol="0">
            <a:noAutofit/>
          </a:bodyPr>
          <a:p>
            <a:r>
              <a:rPr lang="en-US" altLang="zh-CN" sz="1000" b="1">
                <a:solidFill>
                  <a:srgbClr val="7030A0"/>
                </a:solidFill>
              </a:rPr>
              <a:t>3.</a:t>
            </a:r>
            <a:r>
              <a:rPr lang="zh-CN" altLang="en-US" sz="1000" b="1">
                <a:solidFill>
                  <a:srgbClr val="7030A0"/>
                </a:solidFill>
              </a:rPr>
              <a:t>接单人员对场地进行检查</a:t>
            </a:r>
            <a:endParaRPr lang="zh-CN" altLang="en-US" sz="1000" b="1">
              <a:solidFill>
                <a:srgbClr val="7030A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3851922" y="1707654"/>
            <a:ext cx="2926080" cy="1076325"/>
          </a:xfrm>
          <a:prstGeom prst="rect">
            <a:avLst/>
          </a:prstGeom>
          <a:noFill/>
        </p:spPr>
        <p:txBody>
          <a:bodyPr wrap="none" rtlCol="0">
            <a:spAutoFit/>
          </a:bodyPr>
          <a:lstStyle/>
          <a:p>
            <a:pPr marL="0" lvl="1"/>
            <a:r>
              <a:rPr lang="zh-CN" altLang="en-US" sz="1400" b="1" dirty="0">
                <a:solidFill>
                  <a:srgbClr val="080808"/>
                </a:solidFill>
                <a:cs typeface="+mn-ea"/>
                <a:sym typeface="+mn-lt"/>
              </a:rPr>
              <a:t> </a:t>
            </a:r>
            <a:r>
              <a:rPr lang="zh-CN" altLang="en-US" sz="2800" b="1" dirty="0">
                <a:solidFill>
                  <a:srgbClr val="080808"/>
                </a:solidFill>
                <a:cs typeface="+mn-ea"/>
                <a:sym typeface="+mn-lt"/>
              </a:rPr>
              <a:t>第三部分</a:t>
            </a:r>
            <a:endParaRPr lang="en-US" altLang="zh-CN" sz="2800" b="1" dirty="0">
              <a:solidFill>
                <a:srgbClr val="080808"/>
              </a:solidFill>
              <a:cs typeface="+mn-ea"/>
              <a:sym typeface="+mn-lt"/>
            </a:endParaRPr>
          </a:p>
          <a:p>
            <a:pPr marL="0" lvl="1" algn="ctr"/>
            <a:r>
              <a:rPr lang="zh-CN" altLang="en-US" sz="3600" b="1" dirty="0">
                <a:solidFill>
                  <a:srgbClr val="0099A9"/>
                </a:solidFill>
                <a:cs typeface="+mn-ea"/>
                <a:sym typeface="+mn-lt"/>
              </a:rPr>
              <a:t>监控巡检功能</a:t>
            </a:r>
            <a:endParaRPr lang="zh-CN" altLang="en-US" sz="3600" b="1" dirty="0">
              <a:solidFill>
                <a:srgbClr val="0099A9"/>
              </a:solidFill>
              <a:cs typeface="+mn-ea"/>
              <a:sym typeface="+mn-lt"/>
            </a:endParaRPr>
          </a:p>
        </p:txBody>
      </p:sp>
      <p:cxnSp>
        <p:nvCxnSpPr>
          <p:cNvPr id="5" name="直接连接符 4"/>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6" name="TextBox 24"/>
          <p:cNvSpPr txBox="1"/>
          <p:nvPr/>
        </p:nvSpPr>
        <p:spPr>
          <a:xfrm>
            <a:off x="3948430" y="2787650"/>
            <a:ext cx="1400175"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监控设备管理</a:t>
            </a:r>
            <a:endParaRPr lang="zh-CN" altLang="en-US" sz="1200" dirty="0">
              <a:solidFill>
                <a:srgbClr val="080808"/>
              </a:solidFill>
              <a:cs typeface="+mn-ea"/>
              <a:sym typeface="+mn-lt"/>
            </a:endParaRPr>
          </a:p>
        </p:txBody>
      </p:sp>
      <p:sp>
        <p:nvSpPr>
          <p:cNvPr id="7" name="TextBox 25"/>
          <p:cNvSpPr txBox="1"/>
          <p:nvPr/>
        </p:nvSpPr>
        <p:spPr>
          <a:xfrm>
            <a:off x="5706110" y="2805430"/>
            <a:ext cx="1344930"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监控点位类别</a:t>
            </a:r>
            <a:endParaRPr lang="zh-CN" altLang="en-US" sz="1200" dirty="0">
              <a:solidFill>
                <a:srgbClr val="080808"/>
              </a:solidFill>
              <a:cs typeface="+mn-ea"/>
              <a:sym typeface="+mn-lt"/>
            </a:endParaRPr>
          </a:p>
        </p:txBody>
      </p:sp>
      <p:sp>
        <p:nvSpPr>
          <p:cNvPr id="8" name="TextBox 26"/>
          <p:cNvSpPr txBox="1"/>
          <p:nvPr/>
        </p:nvSpPr>
        <p:spPr>
          <a:xfrm>
            <a:off x="3948430" y="3119755"/>
            <a:ext cx="1505585"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一二级区域管理</a:t>
            </a:r>
            <a:endParaRPr lang="zh-CN" altLang="en-US" sz="1200" dirty="0">
              <a:solidFill>
                <a:srgbClr val="080808"/>
              </a:solidFill>
              <a:cs typeface="+mn-ea"/>
              <a:sym typeface="+mn-lt"/>
            </a:endParaRPr>
          </a:p>
        </p:txBody>
      </p:sp>
      <p:sp>
        <p:nvSpPr>
          <p:cNvPr id="9" name="TextBox 27"/>
          <p:cNvSpPr txBox="1"/>
          <p:nvPr/>
        </p:nvSpPr>
        <p:spPr>
          <a:xfrm>
            <a:off x="5706110" y="3112770"/>
            <a:ext cx="1366520"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监控巡检列表</a:t>
            </a:r>
            <a:endParaRPr lang="zh-CN" altLang="en-US" sz="1200" dirty="0">
              <a:solidFill>
                <a:srgbClr val="080808"/>
              </a:solidFill>
              <a:cs typeface="+mn-ea"/>
              <a:sym typeface="+mn-lt"/>
            </a:endParaRPr>
          </a:p>
        </p:txBody>
      </p:sp>
      <p:sp>
        <p:nvSpPr>
          <p:cNvPr id="19" name="TextBox 6"/>
          <p:cNvSpPr txBox="1">
            <a:spLocks noChangeArrowheads="1"/>
          </p:cNvSpPr>
          <p:nvPr/>
        </p:nvSpPr>
        <p:spPr bwMode="auto">
          <a:xfrm>
            <a:off x="1882114" y="3004557"/>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zh-CN" altLang="en-US" b="1" dirty="0">
                <a:cs typeface="+mn-ea"/>
                <a:sym typeface="+mn-lt"/>
              </a:rPr>
              <a:t>监控巡检功能</a:t>
            </a:r>
            <a:endParaRPr lang="zh-CN" altLang="en-US" b="1" dirty="0">
              <a:cs typeface="+mn-ea"/>
              <a:sym typeface="+mn-lt"/>
            </a:endParaRPr>
          </a:p>
        </p:txBody>
      </p:sp>
      <p:grpSp>
        <p:nvGrpSpPr>
          <p:cNvPr id="20" name="组合 19"/>
          <p:cNvGrpSpPr/>
          <p:nvPr/>
        </p:nvGrpSpPr>
        <p:grpSpPr>
          <a:xfrm rot="14400000">
            <a:off x="2314006" y="1879688"/>
            <a:ext cx="1079397" cy="936000"/>
            <a:chOff x="1511944" y="2420246"/>
            <a:chExt cx="2627152" cy="2294453"/>
          </a:xfrm>
          <a:effectLst>
            <a:outerShdw blurRad="203200" dist="38100" dir="3780000" sx="103000" sy="103000" algn="t" rotWithShape="0">
              <a:prstClr val="black">
                <a:alpha val="25000"/>
              </a:prstClr>
            </a:outerShdw>
          </a:effectLst>
        </p:grpSpPr>
        <p:sp>
          <p:nvSpPr>
            <p:cNvPr id="21"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sp>
          <p:nvSpPr>
            <p:cNvPr id="22"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grpSp>
      <p:grpSp>
        <p:nvGrpSpPr>
          <p:cNvPr id="23" name="组合 22"/>
          <p:cNvGrpSpPr/>
          <p:nvPr/>
        </p:nvGrpSpPr>
        <p:grpSpPr>
          <a:xfrm>
            <a:off x="2443436" y="1982208"/>
            <a:ext cx="810431" cy="730960"/>
            <a:chOff x="5557128" y="2138335"/>
            <a:chExt cx="428348" cy="386204"/>
          </a:xfrm>
          <a:solidFill>
            <a:srgbClr val="0099A9"/>
          </a:solidFill>
        </p:grpSpPr>
        <p:sp>
          <p:nvSpPr>
            <p:cNvPr id="24"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cs typeface="+mn-ea"/>
                <a:sym typeface="+mn-lt"/>
              </a:endParaRPr>
            </a:p>
          </p:txBody>
        </p:sp>
        <p:sp>
          <p:nvSpPr>
            <p:cNvPr id="25"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47"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1000"/>
                            </p:stCondLst>
                            <p:childTnLst>
                              <p:par>
                                <p:cTn id="25" presetID="1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ppt_x</p:attrName>
                                        </p:attrNameLst>
                                      </p:cBhvr>
                                      <p:tavLst>
                                        <p:tav tm="0">
                                          <p:val>
                                            <p:strVal val="#ppt_x-#ppt_w*1.125000"/>
                                          </p:val>
                                        </p:tav>
                                        <p:tav tm="100000">
                                          <p:val>
                                            <p:strVal val="#ppt_x"/>
                                          </p:val>
                                        </p:tav>
                                      </p:tavLst>
                                    </p:anim>
                                    <p:animEffect transition="in" filter="wipe(right)">
                                      <p:cBhvr>
                                        <p:cTn id="28" dur="500"/>
                                        <p:tgtEl>
                                          <p:spTgt spid="4"/>
                                        </p:tgtEl>
                                      </p:cBhvr>
                                    </p:animEffect>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40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60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15258" y="624115"/>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436098"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监控巡检功能</a:t>
            </a:r>
            <a:endParaRPr lang="zh-CN" altLang="en-US" sz="975" dirty="0">
              <a:latin typeface="微软雅黑" panose="020B0503020204020204" pitchFamily="34" charset="-122"/>
              <a:ea typeface="微软雅黑" panose="020B0503020204020204" pitchFamily="34" charset="-122"/>
            </a:endParaRPr>
          </a:p>
        </p:txBody>
      </p:sp>
      <p:sp>
        <p:nvSpPr>
          <p:cNvPr id="84" name="文本框 107"/>
          <p:cNvSpPr txBox="1"/>
          <p:nvPr/>
        </p:nvSpPr>
        <p:spPr>
          <a:xfrm>
            <a:off x="4232011" y="2039435"/>
            <a:ext cx="3202679" cy="510540"/>
          </a:xfrm>
          <a:prstGeom prst="rect">
            <a:avLst/>
          </a:prstGeom>
          <a:noFill/>
        </p:spPr>
        <p:txBody>
          <a:bodyPr wrap="square" rtlCol="0">
            <a:spAutoFit/>
          </a:bodyPr>
          <a:lstStyle/>
          <a:p>
            <a:pPr algn="just">
              <a:lnSpc>
                <a:spcPct val="130000"/>
              </a:lnSpc>
            </a:pP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p:txBody>
      </p:sp>
      <p:pic>
        <p:nvPicPr>
          <p:cNvPr id="2" name="图片 -2147482395"/>
          <p:cNvPicPr>
            <a:picLocks noChangeAspect="1"/>
          </p:cNvPicPr>
          <p:nvPr/>
        </p:nvPicPr>
        <p:blipFill>
          <a:blip r:embed="rId1"/>
          <a:stretch>
            <a:fillRect/>
          </a:stretch>
        </p:blipFill>
        <p:spPr>
          <a:xfrm>
            <a:off x="54610" y="1184910"/>
            <a:ext cx="3997960" cy="1917700"/>
          </a:xfrm>
          <a:prstGeom prst="rect">
            <a:avLst/>
          </a:prstGeom>
          <a:noFill/>
          <a:ln w="9525">
            <a:noFill/>
          </a:ln>
        </p:spPr>
      </p:pic>
      <p:sp>
        <p:nvSpPr>
          <p:cNvPr id="3" name="文本框 2"/>
          <p:cNvSpPr txBox="1"/>
          <p:nvPr/>
        </p:nvSpPr>
        <p:spPr>
          <a:xfrm>
            <a:off x="54610" y="880110"/>
            <a:ext cx="4572000" cy="245110"/>
          </a:xfrm>
          <a:prstGeom prst="rect">
            <a:avLst/>
          </a:prstGeom>
          <a:noFill/>
        </p:spPr>
        <p:txBody>
          <a:bodyPr wrap="square" rtlCol="0">
            <a:spAutoFit/>
          </a:bodyPr>
          <a:p>
            <a:r>
              <a:rPr lang="en-US" altLang="zh-CN" sz="1000" b="1">
                <a:sym typeface="+mn-ea"/>
              </a:rPr>
              <a:t>1.可对原有的设备进行修改（包括IP地址，联系方式，密码等等）</a:t>
            </a:r>
            <a:endParaRPr lang="en-US" altLang="zh-CN" sz="1000" b="1"/>
          </a:p>
        </p:txBody>
      </p:sp>
      <p:pic>
        <p:nvPicPr>
          <p:cNvPr id="4" name="图片 -2147482393"/>
          <p:cNvPicPr>
            <a:picLocks noChangeAspect="1"/>
          </p:cNvPicPr>
          <p:nvPr/>
        </p:nvPicPr>
        <p:blipFill>
          <a:blip r:embed="rId2"/>
          <a:stretch>
            <a:fillRect/>
          </a:stretch>
        </p:blipFill>
        <p:spPr>
          <a:xfrm>
            <a:off x="4626610" y="1191895"/>
            <a:ext cx="3817620" cy="1914525"/>
          </a:xfrm>
          <a:prstGeom prst="rect">
            <a:avLst/>
          </a:prstGeom>
          <a:noFill/>
          <a:ln w="9525">
            <a:noFill/>
          </a:ln>
        </p:spPr>
      </p:pic>
      <p:sp>
        <p:nvSpPr>
          <p:cNvPr id="8" name="文本框 7"/>
          <p:cNvSpPr txBox="1"/>
          <p:nvPr/>
        </p:nvSpPr>
        <p:spPr>
          <a:xfrm>
            <a:off x="4874260" y="880110"/>
            <a:ext cx="3048000" cy="245110"/>
          </a:xfrm>
          <a:prstGeom prst="rect">
            <a:avLst/>
          </a:prstGeom>
          <a:noFill/>
        </p:spPr>
        <p:txBody>
          <a:bodyPr wrap="square" rtlCol="0">
            <a:spAutoFit/>
          </a:bodyPr>
          <a:p>
            <a:r>
              <a:rPr lang="en-US" altLang="zh-CN" sz="1000" b="1"/>
              <a:t>2.可以进行设备添加，还可以进行设备数据的上传</a:t>
            </a:r>
            <a:endParaRPr lang="en-US" altLang="zh-CN" sz="1000" b="1"/>
          </a:p>
        </p:txBody>
      </p:sp>
      <p:pic>
        <p:nvPicPr>
          <p:cNvPr id="9" name="图片 -2147482345"/>
          <p:cNvPicPr>
            <a:picLocks noChangeAspect="1"/>
          </p:cNvPicPr>
          <p:nvPr/>
        </p:nvPicPr>
        <p:blipFill>
          <a:blip r:embed="rId3"/>
          <a:stretch>
            <a:fillRect/>
          </a:stretch>
        </p:blipFill>
        <p:spPr>
          <a:xfrm>
            <a:off x="0" y="3423285"/>
            <a:ext cx="3968115" cy="1716405"/>
          </a:xfrm>
          <a:prstGeom prst="rect">
            <a:avLst/>
          </a:prstGeom>
          <a:noFill/>
          <a:ln w="9525">
            <a:noFill/>
          </a:ln>
        </p:spPr>
      </p:pic>
      <p:sp>
        <p:nvSpPr>
          <p:cNvPr id="85" name="文本框 84"/>
          <p:cNvSpPr txBox="1"/>
          <p:nvPr/>
        </p:nvSpPr>
        <p:spPr>
          <a:xfrm>
            <a:off x="54610" y="3178810"/>
            <a:ext cx="3048000" cy="245110"/>
          </a:xfrm>
          <a:prstGeom prst="rect">
            <a:avLst/>
          </a:prstGeom>
          <a:noFill/>
        </p:spPr>
        <p:txBody>
          <a:bodyPr wrap="square" rtlCol="0">
            <a:spAutoFit/>
          </a:bodyPr>
          <a:p>
            <a:r>
              <a:rPr lang="en-US" altLang="zh-CN" sz="1000" b="1"/>
              <a:t>3.</a:t>
            </a:r>
            <a:r>
              <a:rPr lang="zh-CN" altLang="en-US" sz="1000" b="1"/>
              <a:t>可直接打印监控巡检记录单</a:t>
            </a:r>
            <a:endParaRPr lang="zh-CN" altLang="en-US" sz="1000" b="1"/>
          </a:p>
        </p:txBody>
      </p:sp>
      <p:pic>
        <p:nvPicPr>
          <p:cNvPr id="10" name="图片 -2147482380"/>
          <p:cNvPicPr>
            <a:picLocks noChangeAspect="1"/>
          </p:cNvPicPr>
          <p:nvPr/>
        </p:nvPicPr>
        <p:blipFill>
          <a:blip r:embed="rId4"/>
          <a:stretch>
            <a:fillRect/>
          </a:stretch>
        </p:blipFill>
        <p:spPr>
          <a:xfrm>
            <a:off x="4626610" y="3375660"/>
            <a:ext cx="3816985" cy="1764030"/>
          </a:xfrm>
          <a:prstGeom prst="rect">
            <a:avLst/>
          </a:prstGeom>
          <a:noFill/>
          <a:ln w="9525">
            <a:noFill/>
          </a:ln>
        </p:spPr>
      </p:pic>
      <p:sp>
        <p:nvSpPr>
          <p:cNvPr id="86" name="文本框 85"/>
          <p:cNvSpPr txBox="1"/>
          <p:nvPr/>
        </p:nvSpPr>
        <p:spPr>
          <a:xfrm>
            <a:off x="4874260" y="3135630"/>
            <a:ext cx="3048000" cy="245110"/>
          </a:xfrm>
          <a:prstGeom prst="rect">
            <a:avLst/>
          </a:prstGeom>
          <a:noFill/>
        </p:spPr>
        <p:txBody>
          <a:bodyPr wrap="square" rtlCol="0">
            <a:spAutoFit/>
          </a:bodyPr>
          <a:p>
            <a:r>
              <a:rPr lang="en-US" altLang="zh-CN" sz="1000" b="1"/>
              <a:t>4.</a:t>
            </a:r>
            <a:r>
              <a:rPr lang="zh-CN" altLang="en-US" sz="1000" b="1"/>
              <a:t>支持场地巡检表格一键导出</a:t>
            </a:r>
            <a:endParaRPr lang="zh-CN" altLang="en-US" sz="1000" b="1"/>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515258" y="623480"/>
            <a:ext cx="2374900" cy="63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177778" y="629351"/>
            <a:ext cx="2522855" cy="190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055620" y="459740"/>
            <a:ext cx="3008630"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监控点位分类与区域管理</a:t>
            </a:r>
            <a:endParaRPr lang="zh-CN" altLang="en-US" sz="975" dirty="0">
              <a:latin typeface="微软雅黑" panose="020B0503020204020204" pitchFamily="34" charset="-122"/>
              <a:ea typeface="微软雅黑" panose="020B0503020204020204" pitchFamily="34" charset="-122"/>
            </a:endParaRPr>
          </a:p>
        </p:txBody>
      </p:sp>
      <p:pic>
        <p:nvPicPr>
          <p:cNvPr id="2" name="图片 -2147482392"/>
          <p:cNvPicPr>
            <a:picLocks noChangeAspect="1"/>
          </p:cNvPicPr>
          <p:nvPr/>
        </p:nvPicPr>
        <p:blipFill>
          <a:blip r:embed="rId1"/>
          <a:stretch>
            <a:fillRect/>
          </a:stretch>
        </p:blipFill>
        <p:spPr>
          <a:xfrm>
            <a:off x="60325" y="1016635"/>
            <a:ext cx="3480435" cy="1951990"/>
          </a:xfrm>
          <a:prstGeom prst="rect">
            <a:avLst/>
          </a:prstGeom>
          <a:noFill/>
          <a:ln w="9525">
            <a:noFill/>
          </a:ln>
        </p:spPr>
      </p:pic>
      <p:sp>
        <p:nvSpPr>
          <p:cNvPr id="3" name="文本框 2"/>
          <p:cNvSpPr txBox="1"/>
          <p:nvPr/>
        </p:nvSpPr>
        <p:spPr>
          <a:xfrm>
            <a:off x="60325" y="771525"/>
            <a:ext cx="3048000" cy="245110"/>
          </a:xfrm>
          <a:prstGeom prst="rect">
            <a:avLst/>
          </a:prstGeom>
          <a:noFill/>
        </p:spPr>
        <p:txBody>
          <a:bodyPr wrap="square" rtlCol="0">
            <a:spAutoFit/>
          </a:bodyPr>
          <a:p>
            <a:r>
              <a:rPr lang="en-US" altLang="zh-CN" sz="1000" b="1"/>
              <a:t>1.</a:t>
            </a:r>
            <a:r>
              <a:rPr lang="zh-CN" altLang="en-US" sz="1000" b="1"/>
              <a:t>监控点位进行分类或增加，方便归纳和管理</a:t>
            </a:r>
            <a:endParaRPr lang="zh-CN" altLang="en-US" sz="1000" b="1"/>
          </a:p>
        </p:txBody>
      </p:sp>
      <p:pic>
        <p:nvPicPr>
          <p:cNvPr id="4" name="图片 -2147482391"/>
          <p:cNvPicPr>
            <a:picLocks noChangeAspect="1"/>
          </p:cNvPicPr>
          <p:nvPr/>
        </p:nvPicPr>
        <p:blipFill>
          <a:blip r:embed="rId2"/>
          <a:stretch>
            <a:fillRect/>
          </a:stretch>
        </p:blipFill>
        <p:spPr>
          <a:xfrm>
            <a:off x="60325" y="3361055"/>
            <a:ext cx="3538855" cy="1731010"/>
          </a:xfrm>
          <a:prstGeom prst="rect">
            <a:avLst/>
          </a:prstGeom>
          <a:noFill/>
          <a:ln w="9525">
            <a:noFill/>
          </a:ln>
        </p:spPr>
      </p:pic>
      <p:pic>
        <p:nvPicPr>
          <p:cNvPr id="8" name="图片 -2147482390"/>
          <p:cNvPicPr>
            <a:picLocks noChangeAspect="1"/>
          </p:cNvPicPr>
          <p:nvPr/>
        </p:nvPicPr>
        <p:blipFill>
          <a:blip r:embed="rId3"/>
          <a:stretch>
            <a:fillRect/>
          </a:stretch>
        </p:blipFill>
        <p:spPr>
          <a:xfrm>
            <a:off x="4646295" y="3361690"/>
            <a:ext cx="3523615" cy="1730375"/>
          </a:xfrm>
          <a:prstGeom prst="rect">
            <a:avLst/>
          </a:prstGeom>
          <a:noFill/>
          <a:ln w="9525">
            <a:noFill/>
          </a:ln>
        </p:spPr>
      </p:pic>
      <p:sp>
        <p:nvSpPr>
          <p:cNvPr id="9" name="文本框 8"/>
          <p:cNvSpPr txBox="1"/>
          <p:nvPr/>
        </p:nvSpPr>
        <p:spPr>
          <a:xfrm>
            <a:off x="60325" y="2968625"/>
            <a:ext cx="5944870" cy="245110"/>
          </a:xfrm>
          <a:prstGeom prst="rect">
            <a:avLst/>
          </a:prstGeom>
          <a:noFill/>
        </p:spPr>
        <p:txBody>
          <a:bodyPr wrap="square" rtlCol="0">
            <a:spAutoFit/>
          </a:bodyPr>
          <a:p>
            <a:r>
              <a:rPr lang="en-US" altLang="zh-CN" sz="1000" b="1"/>
              <a:t>2.</a:t>
            </a:r>
            <a:r>
              <a:rPr lang="zh-CN" altLang="en-US" sz="1000" b="1"/>
              <a:t>对场地进行区域分类，如老师宿舍和学生宿舍为一级区域，教室，食堂为二级区域，方便管理和查找</a:t>
            </a:r>
            <a:endParaRPr lang="zh-CN" altLang="en-US" sz="1000" b="1"/>
          </a:p>
        </p:txBody>
      </p:sp>
      <p:pic>
        <p:nvPicPr>
          <p:cNvPr id="10" name="图片 9"/>
          <p:cNvPicPr>
            <a:picLocks noChangeAspect="1"/>
          </p:cNvPicPr>
          <p:nvPr/>
        </p:nvPicPr>
        <p:blipFill>
          <a:blip r:embed="rId4"/>
          <a:stretch>
            <a:fillRect/>
          </a:stretch>
        </p:blipFill>
        <p:spPr>
          <a:xfrm>
            <a:off x="4646930" y="1018540"/>
            <a:ext cx="3523615" cy="1955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3851922" y="1707654"/>
            <a:ext cx="2011680" cy="1076325"/>
          </a:xfrm>
          <a:prstGeom prst="rect">
            <a:avLst/>
          </a:prstGeom>
          <a:noFill/>
        </p:spPr>
        <p:txBody>
          <a:bodyPr wrap="none" rtlCol="0">
            <a:spAutoFit/>
          </a:bodyPr>
          <a:lstStyle/>
          <a:p>
            <a:pPr marL="0" lvl="1"/>
            <a:r>
              <a:rPr lang="zh-CN" altLang="en-US" sz="1400" b="1" dirty="0">
                <a:solidFill>
                  <a:srgbClr val="080808"/>
                </a:solidFill>
                <a:cs typeface="+mn-ea"/>
                <a:sym typeface="+mn-lt"/>
              </a:rPr>
              <a:t> </a:t>
            </a:r>
            <a:r>
              <a:rPr lang="zh-CN" altLang="en-US" sz="2800" b="1" dirty="0">
                <a:solidFill>
                  <a:srgbClr val="080808"/>
                </a:solidFill>
                <a:cs typeface="+mn-ea"/>
                <a:sym typeface="+mn-lt"/>
              </a:rPr>
              <a:t>第四部分</a:t>
            </a:r>
            <a:endParaRPr lang="en-US" altLang="zh-CN" sz="2800" b="1" dirty="0">
              <a:solidFill>
                <a:srgbClr val="080808"/>
              </a:solidFill>
              <a:cs typeface="+mn-ea"/>
              <a:sym typeface="+mn-lt"/>
            </a:endParaRPr>
          </a:p>
          <a:p>
            <a:pPr marL="0" lvl="1" algn="ctr"/>
            <a:r>
              <a:rPr lang="en-US" altLang="zh-CN" sz="3600" b="1" dirty="0">
                <a:solidFill>
                  <a:srgbClr val="F69F1E"/>
                </a:solidFill>
                <a:cs typeface="+mn-ea"/>
                <a:sym typeface="+mn-lt"/>
              </a:rPr>
              <a:t>LED</a:t>
            </a:r>
            <a:r>
              <a:rPr lang="zh-CN" altLang="en-US" sz="3600" b="1" dirty="0">
                <a:solidFill>
                  <a:srgbClr val="F69F1E"/>
                </a:solidFill>
                <a:cs typeface="+mn-ea"/>
                <a:sym typeface="+mn-lt"/>
              </a:rPr>
              <a:t>展示</a:t>
            </a:r>
            <a:endParaRPr lang="zh-CN" altLang="en-US" sz="3600" b="1" dirty="0">
              <a:solidFill>
                <a:srgbClr val="F69F1E"/>
              </a:solidFill>
              <a:cs typeface="+mn-ea"/>
              <a:sym typeface="+mn-lt"/>
            </a:endParaRPr>
          </a:p>
        </p:txBody>
      </p:sp>
      <p:cxnSp>
        <p:nvCxnSpPr>
          <p:cNvPr id="5" name="直接连接符 4"/>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6" name="TextBox 24"/>
          <p:cNvSpPr txBox="1"/>
          <p:nvPr/>
        </p:nvSpPr>
        <p:spPr>
          <a:xfrm>
            <a:off x="3948430" y="2787650"/>
            <a:ext cx="1915160"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功能室预约</a:t>
            </a:r>
            <a:r>
              <a:rPr lang="en-US" altLang="zh-CN" sz="1200" dirty="0">
                <a:solidFill>
                  <a:srgbClr val="080808"/>
                </a:solidFill>
                <a:cs typeface="+mn-ea"/>
                <a:sym typeface="+mn-lt"/>
              </a:rPr>
              <a:t>LED</a:t>
            </a:r>
            <a:r>
              <a:rPr lang="zh-CN" altLang="en-US" sz="1200" dirty="0">
                <a:solidFill>
                  <a:srgbClr val="080808"/>
                </a:solidFill>
                <a:cs typeface="+mn-ea"/>
                <a:sym typeface="+mn-lt"/>
              </a:rPr>
              <a:t>展示</a:t>
            </a:r>
            <a:endParaRPr lang="zh-CN" altLang="en-US" sz="1200" dirty="0">
              <a:solidFill>
                <a:srgbClr val="080808"/>
              </a:solidFill>
              <a:cs typeface="+mn-ea"/>
              <a:sym typeface="+mn-lt"/>
            </a:endParaRPr>
          </a:p>
        </p:txBody>
      </p:sp>
      <p:sp>
        <p:nvSpPr>
          <p:cNvPr id="7" name="TextBox 25"/>
          <p:cNvSpPr txBox="1"/>
          <p:nvPr/>
        </p:nvSpPr>
        <p:spPr>
          <a:xfrm>
            <a:off x="3948430" y="3482340"/>
            <a:ext cx="1659890"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场地巡检</a:t>
            </a:r>
            <a:r>
              <a:rPr lang="en-US" altLang="zh-CN" sz="1200" dirty="0">
                <a:solidFill>
                  <a:srgbClr val="080808"/>
                </a:solidFill>
                <a:cs typeface="+mn-ea"/>
                <a:sym typeface="+mn-lt"/>
              </a:rPr>
              <a:t>LED</a:t>
            </a:r>
            <a:r>
              <a:rPr lang="zh-CN" altLang="en-US" sz="1200" dirty="0">
                <a:solidFill>
                  <a:srgbClr val="080808"/>
                </a:solidFill>
                <a:cs typeface="+mn-ea"/>
                <a:sym typeface="+mn-lt"/>
              </a:rPr>
              <a:t>展示</a:t>
            </a:r>
            <a:endParaRPr lang="zh-CN" altLang="en-US" sz="1200" dirty="0">
              <a:solidFill>
                <a:srgbClr val="080808"/>
              </a:solidFill>
              <a:cs typeface="+mn-ea"/>
              <a:sym typeface="+mn-lt"/>
            </a:endParaRPr>
          </a:p>
        </p:txBody>
      </p:sp>
      <p:sp>
        <p:nvSpPr>
          <p:cNvPr id="9" name="TextBox 27"/>
          <p:cNvSpPr txBox="1"/>
          <p:nvPr/>
        </p:nvSpPr>
        <p:spPr>
          <a:xfrm>
            <a:off x="3948430" y="3134995"/>
            <a:ext cx="1659890"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监控巡检</a:t>
            </a:r>
            <a:r>
              <a:rPr lang="en-US" altLang="zh-CN" sz="1200" dirty="0">
                <a:solidFill>
                  <a:srgbClr val="080808"/>
                </a:solidFill>
                <a:cs typeface="+mn-ea"/>
                <a:sym typeface="+mn-lt"/>
              </a:rPr>
              <a:t>LED</a:t>
            </a:r>
            <a:r>
              <a:rPr lang="zh-CN" altLang="en-US" sz="1200" dirty="0">
                <a:solidFill>
                  <a:srgbClr val="080808"/>
                </a:solidFill>
                <a:cs typeface="+mn-ea"/>
                <a:sym typeface="+mn-lt"/>
              </a:rPr>
              <a:t>展示</a:t>
            </a:r>
            <a:endParaRPr lang="zh-CN" altLang="en-US" sz="1200" dirty="0">
              <a:solidFill>
                <a:srgbClr val="080808"/>
              </a:solidFill>
              <a:cs typeface="+mn-ea"/>
              <a:sym typeface="+mn-lt"/>
            </a:endParaRPr>
          </a:p>
        </p:txBody>
      </p:sp>
      <p:sp>
        <p:nvSpPr>
          <p:cNvPr id="19" name="TextBox 137"/>
          <p:cNvSpPr txBox="1">
            <a:spLocks noChangeArrowheads="1"/>
          </p:cNvSpPr>
          <p:nvPr/>
        </p:nvSpPr>
        <p:spPr bwMode="auto">
          <a:xfrm>
            <a:off x="1882114" y="3004557"/>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en-US" altLang="zh-CN" b="1" dirty="0">
                <a:cs typeface="+mn-ea"/>
                <a:sym typeface="+mn-lt"/>
              </a:rPr>
              <a:t>LED</a:t>
            </a:r>
            <a:r>
              <a:rPr lang="zh-CN" altLang="en-US" b="1" dirty="0">
                <a:cs typeface="+mn-ea"/>
                <a:sym typeface="+mn-lt"/>
              </a:rPr>
              <a:t>展示</a:t>
            </a:r>
            <a:endParaRPr lang="zh-CN" altLang="en-US" b="1" dirty="0">
              <a:cs typeface="+mn-ea"/>
              <a:sym typeface="+mn-lt"/>
            </a:endParaRPr>
          </a:p>
        </p:txBody>
      </p:sp>
      <p:grpSp>
        <p:nvGrpSpPr>
          <p:cNvPr id="20" name="组合 19"/>
          <p:cNvGrpSpPr/>
          <p:nvPr/>
        </p:nvGrpSpPr>
        <p:grpSpPr>
          <a:xfrm rot="14400000">
            <a:off x="2315532" y="1879688"/>
            <a:ext cx="1079397" cy="936000"/>
            <a:chOff x="1511944" y="2420246"/>
            <a:chExt cx="2627152" cy="2294453"/>
          </a:xfrm>
          <a:effectLst>
            <a:outerShdw blurRad="203200" dist="38100" dir="3780000" sx="103000" sy="103000" algn="t" rotWithShape="0">
              <a:prstClr val="black">
                <a:alpha val="25000"/>
              </a:prstClr>
            </a:outerShdw>
          </a:effectLst>
        </p:grpSpPr>
        <p:sp>
          <p:nvSpPr>
            <p:cNvPr id="21"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sp>
          <p:nvSpPr>
            <p:cNvPr id="22"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grpSp>
      <p:grpSp>
        <p:nvGrpSpPr>
          <p:cNvPr id="23" name="组合 22"/>
          <p:cNvGrpSpPr/>
          <p:nvPr/>
        </p:nvGrpSpPr>
        <p:grpSpPr>
          <a:xfrm>
            <a:off x="2461021" y="1982208"/>
            <a:ext cx="810431" cy="730960"/>
            <a:chOff x="6068610" y="2138335"/>
            <a:chExt cx="428348" cy="386204"/>
          </a:xfrm>
        </p:grpSpPr>
        <p:sp>
          <p:nvSpPr>
            <p:cNvPr id="24"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69F1E"/>
            </a:solid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cs typeface="+mn-ea"/>
                <a:sym typeface="+mn-lt"/>
              </a:endParaRPr>
            </a:p>
          </p:txBody>
        </p:sp>
        <p:sp>
          <p:nvSpPr>
            <p:cNvPr id="25"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47"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1000"/>
                            </p:stCondLst>
                            <p:childTnLst>
                              <p:par>
                                <p:cTn id="25" presetID="1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ppt_x</p:attrName>
                                        </p:attrNameLst>
                                      </p:cBhvr>
                                      <p:tavLst>
                                        <p:tav tm="0">
                                          <p:val>
                                            <p:strVal val="#ppt_x-#ppt_w*1.125000"/>
                                          </p:val>
                                        </p:tav>
                                        <p:tav tm="100000">
                                          <p:val>
                                            <p:strVal val="#ppt_x"/>
                                          </p:val>
                                        </p:tav>
                                      </p:tavLst>
                                    </p:anim>
                                    <p:animEffect transition="in" filter="wipe(right)">
                                      <p:cBhvr>
                                        <p:cTn id="28" dur="500"/>
                                        <p:tgtEl>
                                          <p:spTgt spid="4"/>
                                        </p:tgtEl>
                                      </p:cBhvr>
                                    </p:animEffect>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6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515258" y="615860"/>
            <a:ext cx="2637155" cy="825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5982833" y="629351"/>
            <a:ext cx="2717800" cy="190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237230" y="473710"/>
            <a:ext cx="247967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功能室</a:t>
            </a:r>
            <a:r>
              <a:rPr lang="en-US" altLang="zh-CN" sz="2025" b="1" dirty="0">
                <a:latin typeface="微软雅黑" panose="020B0503020204020204" pitchFamily="34" charset="-122"/>
                <a:ea typeface="微软雅黑" panose="020B0503020204020204" pitchFamily="34" charset="-122"/>
              </a:rPr>
              <a:t>LED</a:t>
            </a:r>
            <a:r>
              <a:rPr lang="zh-CN" altLang="en-US" sz="2025" b="1" dirty="0">
                <a:latin typeface="微软雅黑" panose="020B0503020204020204" pitchFamily="34" charset="-122"/>
                <a:ea typeface="微软雅黑" panose="020B0503020204020204" pitchFamily="34" charset="-122"/>
              </a:rPr>
              <a:t>展示界面</a:t>
            </a:r>
            <a:endParaRPr lang="zh-CN" altLang="en-US" sz="2025" b="1" dirty="0">
              <a:latin typeface="微软雅黑" panose="020B0503020204020204" pitchFamily="34" charset="-122"/>
              <a:ea typeface="微软雅黑" panose="020B0503020204020204" pitchFamily="34" charset="-122"/>
            </a:endParaRPr>
          </a:p>
        </p:txBody>
      </p:sp>
      <p:pic>
        <p:nvPicPr>
          <p:cNvPr id="2" name="图片 -2147482378"/>
          <p:cNvPicPr>
            <a:picLocks noChangeAspect="1"/>
          </p:cNvPicPr>
          <p:nvPr/>
        </p:nvPicPr>
        <p:blipFill>
          <a:blip r:embed="rId1"/>
          <a:stretch>
            <a:fillRect/>
          </a:stretch>
        </p:blipFill>
        <p:spPr>
          <a:xfrm>
            <a:off x="514985" y="1156335"/>
            <a:ext cx="6037200" cy="2580945"/>
          </a:xfrm>
          <a:prstGeom prst="rect">
            <a:avLst/>
          </a:prstGeom>
          <a:noFill/>
          <a:ln w="9525">
            <a:noFill/>
          </a:ln>
        </p:spPr>
      </p:pic>
      <p:sp>
        <p:nvSpPr>
          <p:cNvPr id="3" name="文本框 2"/>
          <p:cNvSpPr txBox="1"/>
          <p:nvPr/>
        </p:nvSpPr>
        <p:spPr>
          <a:xfrm>
            <a:off x="514985" y="857250"/>
            <a:ext cx="3048000" cy="299085"/>
          </a:xfrm>
          <a:prstGeom prst="rect">
            <a:avLst/>
          </a:prstGeom>
          <a:noFill/>
        </p:spPr>
        <p:txBody>
          <a:bodyPr wrap="square" rtlCol="0">
            <a:spAutoFit/>
          </a:bodyPr>
          <a:p>
            <a:r>
              <a:rPr lang="en-US" altLang="zh-CN"/>
              <a:t>1.</a:t>
            </a:r>
            <a:r>
              <a:rPr lang="zh-CN" altLang="en-US"/>
              <a:t>功能室预约</a:t>
            </a:r>
            <a:r>
              <a:rPr lang="en-US" altLang="zh-CN"/>
              <a:t>LED</a:t>
            </a:r>
            <a:r>
              <a:rPr lang="zh-CN" altLang="en-US"/>
              <a:t>展示界面</a:t>
            </a:r>
            <a:endParaRPr lang="zh-CN" altLang="en-US"/>
          </a:p>
        </p:txBody>
      </p:sp>
      <p:sp>
        <p:nvSpPr>
          <p:cNvPr id="4" name="文本框 3"/>
          <p:cNvSpPr txBox="1"/>
          <p:nvPr/>
        </p:nvSpPr>
        <p:spPr>
          <a:xfrm>
            <a:off x="149860" y="3843655"/>
            <a:ext cx="6402070" cy="460375"/>
          </a:xfrm>
          <a:prstGeom prst="rect">
            <a:avLst/>
          </a:prstGeom>
          <a:noFill/>
        </p:spPr>
        <p:txBody>
          <a:bodyPr wrap="square" rtlCol="0">
            <a:spAutoFit/>
          </a:bodyPr>
          <a:p>
            <a:pPr algn="l"/>
            <a:r>
              <a:rPr lang="zh-CN" altLang="en-US" sz="1200"/>
              <a:t>可直观的查看功能室的数量，已完成预约订单，未完成订单，以及累计完成的订单数。预约的日期，人数以及联系方式。</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515258" y="618400"/>
            <a:ext cx="2577465" cy="571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207623" y="625541"/>
            <a:ext cx="2493010" cy="381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204210" y="475615"/>
            <a:ext cx="295338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sym typeface="+mn-ea"/>
              </a:rPr>
              <a:t>监控巡检管理</a:t>
            </a:r>
            <a:r>
              <a:rPr lang="en-US" altLang="zh-CN" sz="2025" b="1" dirty="0">
                <a:latin typeface="微软雅黑" panose="020B0503020204020204" pitchFamily="34" charset="-122"/>
                <a:ea typeface="微软雅黑" panose="020B0503020204020204" pitchFamily="34" charset="-122"/>
              </a:rPr>
              <a:t>LED</a:t>
            </a:r>
            <a:r>
              <a:rPr lang="zh-CN" altLang="en-US" sz="2025" b="1" dirty="0">
                <a:latin typeface="微软雅黑" panose="020B0503020204020204" pitchFamily="34" charset="-122"/>
                <a:ea typeface="微软雅黑" panose="020B0503020204020204" pitchFamily="34" charset="-122"/>
              </a:rPr>
              <a:t>展示</a:t>
            </a:r>
            <a:endParaRPr lang="zh-CN" altLang="en-US" sz="2025"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514985" y="871855"/>
            <a:ext cx="4572000" cy="299085"/>
          </a:xfrm>
          <a:prstGeom prst="rect">
            <a:avLst/>
          </a:prstGeom>
          <a:noFill/>
        </p:spPr>
        <p:txBody>
          <a:bodyPr wrap="square" rtlCol="0" anchor="t">
            <a:spAutoFit/>
          </a:bodyPr>
          <a:p>
            <a:r>
              <a:rPr lang="en-US" altLang="zh-CN">
                <a:sym typeface="+mn-ea"/>
              </a:rPr>
              <a:t>2.</a:t>
            </a:r>
            <a:r>
              <a:rPr lang="zh-CN" altLang="en-US">
                <a:sym typeface="+mn-ea"/>
              </a:rPr>
              <a:t>监控巡检管理</a:t>
            </a:r>
            <a:r>
              <a:rPr lang="en-US" altLang="zh-CN">
                <a:sym typeface="+mn-ea"/>
              </a:rPr>
              <a:t>LED</a:t>
            </a:r>
            <a:r>
              <a:rPr lang="zh-CN" altLang="en-US">
                <a:sym typeface="+mn-ea"/>
              </a:rPr>
              <a:t>展示界面</a:t>
            </a:r>
            <a:endParaRPr lang="zh-CN" altLang="en-US">
              <a:sym typeface="+mn-ea"/>
            </a:endParaRPr>
          </a:p>
        </p:txBody>
      </p:sp>
      <p:pic>
        <p:nvPicPr>
          <p:cNvPr id="3" name="图片 -2147482377"/>
          <p:cNvPicPr>
            <a:picLocks noChangeAspect="1"/>
          </p:cNvPicPr>
          <p:nvPr/>
        </p:nvPicPr>
        <p:blipFill>
          <a:blip r:embed="rId1"/>
          <a:stretch>
            <a:fillRect/>
          </a:stretch>
        </p:blipFill>
        <p:spPr>
          <a:xfrm>
            <a:off x="514668" y="1170940"/>
            <a:ext cx="6035669" cy="2952000"/>
          </a:xfrm>
          <a:prstGeom prst="rect">
            <a:avLst/>
          </a:prstGeom>
          <a:noFill/>
          <a:ln w="9525">
            <a:noFill/>
          </a:ln>
        </p:spPr>
      </p:pic>
      <p:sp>
        <p:nvSpPr>
          <p:cNvPr id="4" name="文本框 3"/>
          <p:cNvSpPr txBox="1"/>
          <p:nvPr/>
        </p:nvSpPr>
        <p:spPr>
          <a:xfrm>
            <a:off x="368935" y="4225925"/>
            <a:ext cx="6181090" cy="460375"/>
          </a:xfrm>
          <a:prstGeom prst="rect">
            <a:avLst/>
          </a:prstGeom>
          <a:noFill/>
        </p:spPr>
        <p:txBody>
          <a:bodyPr wrap="square" rtlCol="0">
            <a:spAutoFit/>
          </a:bodyPr>
          <a:p>
            <a:r>
              <a:rPr lang="zh-CN" altLang="en-US" sz="1200"/>
              <a:t>可直观查看设备的在线率，设备的所属类别和区域以及</a:t>
            </a:r>
            <a:r>
              <a:rPr lang="en-US" altLang="zh-CN" sz="1200"/>
              <a:t>ip</a:t>
            </a:r>
            <a:r>
              <a:rPr lang="zh-CN" altLang="en-US" sz="1200"/>
              <a:t>地址，还能查看下线原因和当时巡检管理人员。</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515258" y="615860"/>
            <a:ext cx="2607310" cy="825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079988" y="629351"/>
            <a:ext cx="2620645" cy="95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258820" y="475615"/>
            <a:ext cx="256730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场地巡检管理</a:t>
            </a:r>
            <a:r>
              <a:rPr lang="en-US" altLang="zh-CN" sz="2025" b="1" dirty="0">
                <a:latin typeface="微软雅黑" panose="020B0503020204020204" pitchFamily="34" charset="-122"/>
                <a:ea typeface="微软雅黑" panose="020B0503020204020204" pitchFamily="34" charset="-122"/>
              </a:rPr>
              <a:t>LED</a:t>
            </a:r>
            <a:r>
              <a:rPr lang="zh-CN" altLang="en-US" sz="2025" b="1" dirty="0">
                <a:latin typeface="微软雅黑" panose="020B0503020204020204" pitchFamily="34" charset="-122"/>
                <a:ea typeface="微软雅黑" panose="020B0503020204020204" pitchFamily="34" charset="-122"/>
              </a:rPr>
              <a:t>展示</a:t>
            </a:r>
            <a:endParaRPr lang="zh-CN" altLang="en-US" sz="2025" b="1" dirty="0">
              <a:latin typeface="微软雅黑" panose="020B0503020204020204" pitchFamily="34" charset="-122"/>
              <a:ea typeface="微软雅黑" panose="020B0503020204020204" pitchFamily="34" charset="-122"/>
            </a:endParaRPr>
          </a:p>
        </p:txBody>
      </p:sp>
      <p:pic>
        <p:nvPicPr>
          <p:cNvPr id="2" name="图片 -2147482376"/>
          <p:cNvPicPr>
            <a:picLocks noChangeAspect="1"/>
          </p:cNvPicPr>
          <p:nvPr/>
        </p:nvPicPr>
        <p:blipFill>
          <a:blip r:embed="rId1"/>
          <a:stretch>
            <a:fillRect/>
          </a:stretch>
        </p:blipFill>
        <p:spPr>
          <a:xfrm>
            <a:off x="514668" y="1170305"/>
            <a:ext cx="6037200" cy="2952749"/>
          </a:xfrm>
          <a:prstGeom prst="rect">
            <a:avLst/>
          </a:prstGeom>
          <a:noFill/>
          <a:ln w="9525">
            <a:noFill/>
          </a:ln>
        </p:spPr>
      </p:pic>
      <p:sp>
        <p:nvSpPr>
          <p:cNvPr id="3" name="文本框 2"/>
          <p:cNvSpPr txBox="1"/>
          <p:nvPr/>
        </p:nvSpPr>
        <p:spPr>
          <a:xfrm>
            <a:off x="514985" y="829310"/>
            <a:ext cx="3048000" cy="299085"/>
          </a:xfrm>
          <a:prstGeom prst="rect">
            <a:avLst/>
          </a:prstGeom>
          <a:noFill/>
        </p:spPr>
        <p:txBody>
          <a:bodyPr wrap="square" rtlCol="0">
            <a:spAutoFit/>
          </a:bodyPr>
          <a:p>
            <a:r>
              <a:rPr lang="en-US" altLang="zh-CN"/>
              <a:t>3.</a:t>
            </a:r>
            <a:r>
              <a:rPr lang="zh-CN" altLang="en-US"/>
              <a:t>场地巡检管理</a:t>
            </a:r>
            <a:r>
              <a:rPr lang="en-US" altLang="zh-CN"/>
              <a:t>LED</a:t>
            </a:r>
            <a:r>
              <a:rPr lang="zh-CN" altLang="en-US"/>
              <a:t>展示界面</a:t>
            </a:r>
            <a:endParaRPr lang="zh-CN" altLang="en-US"/>
          </a:p>
        </p:txBody>
      </p:sp>
      <p:sp>
        <p:nvSpPr>
          <p:cNvPr id="4" name="文本框 3"/>
          <p:cNvSpPr txBox="1"/>
          <p:nvPr/>
        </p:nvSpPr>
        <p:spPr>
          <a:xfrm>
            <a:off x="514985" y="4210050"/>
            <a:ext cx="5937885" cy="275590"/>
          </a:xfrm>
          <a:prstGeom prst="rect">
            <a:avLst/>
          </a:prstGeom>
          <a:noFill/>
        </p:spPr>
        <p:txBody>
          <a:bodyPr wrap="square" rtlCol="0">
            <a:spAutoFit/>
          </a:bodyPr>
          <a:p>
            <a:r>
              <a:rPr lang="zh-CN" altLang="en-US" sz="1200"/>
              <a:t>可查看巡检场地的数量和场地的名称和巡检人员以及联系方式和当时的处理方法等</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01" y="0"/>
            <a:ext cx="9135197" cy="5143500"/>
          </a:xfrm>
          <a:prstGeom prst="rect">
            <a:avLst/>
          </a:prstGeom>
        </p:spPr>
      </p:pic>
      <p:sp>
        <p:nvSpPr>
          <p:cNvPr id="5" name="椭圆 4"/>
          <p:cNvSpPr/>
          <p:nvPr/>
        </p:nvSpPr>
        <p:spPr>
          <a:xfrm>
            <a:off x="1817345"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sp>
        <p:nvSpPr>
          <p:cNvPr id="6" name="椭圆 5"/>
          <p:cNvSpPr/>
          <p:nvPr/>
        </p:nvSpPr>
        <p:spPr>
          <a:xfrm>
            <a:off x="3122632"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sp>
        <p:nvSpPr>
          <p:cNvPr id="7" name="椭圆 6"/>
          <p:cNvSpPr/>
          <p:nvPr/>
        </p:nvSpPr>
        <p:spPr>
          <a:xfrm>
            <a:off x="4438269"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sp>
        <p:nvSpPr>
          <p:cNvPr id="8" name="椭圆 7"/>
          <p:cNvSpPr/>
          <p:nvPr/>
        </p:nvSpPr>
        <p:spPr>
          <a:xfrm>
            <a:off x="5755542" y="876204"/>
            <a:ext cx="1570127" cy="1564742"/>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40" tIns="38420" rIns="76840" bIns="38420" rtlCol="0" anchor="ctr"/>
          <a:lstStyle/>
          <a:p>
            <a:pPr algn="ctr"/>
            <a:endParaRPr lang="zh-CN" altLang="en-US"/>
          </a:p>
        </p:txBody>
      </p:sp>
      <p:grpSp>
        <p:nvGrpSpPr>
          <p:cNvPr id="9" name="组合 8"/>
          <p:cNvGrpSpPr/>
          <p:nvPr/>
        </p:nvGrpSpPr>
        <p:grpSpPr>
          <a:xfrm>
            <a:off x="1939169" y="983458"/>
            <a:ext cx="1354880" cy="1350234"/>
            <a:chOff x="3768359" y="1725446"/>
            <a:chExt cx="1930605" cy="1930605"/>
          </a:xfrm>
        </p:grpSpPr>
        <p:sp>
          <p:nvSpPr>
            <p:cNvPr id="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Oval 5"/>
            <p:cNvSpPr>
              <a:spLocks noChangeArrowheads="1"/>
            </p:cNvSpPr>
            <p:nvPr/>
          </p:nvSpPr>
          <p:spPr bwMode="auto">
            <a:xfrm>
              <a:off x="3823758" y="1780845"/>
              <a:ext cx="1819806" cy="1819806"/>
            </a:xfrm>
            <a:prstGeom prst="ellipse">
              <a:avLst/>
            </a:prstGeom>
            <a:solidFill>
              <a:srgbClr val="EA5E66"/>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12" name="组合 11"/>
          <p:cNvGrpSpPr/>
          <p:nvPr/>
        </p:nvGrpSpPr>
        <p:grpSpPr>
          <a:xfrm>
            <a:off x="3233956" y="983458"/>
            <a:ext cx="1354880" cy="1350234"/>
            <a:chOff x="3768359" y="1725446"/>
            <a:chExt cx="1930605" cy="1930605"/>
          </a:xfrm>
        </p:grpSpPr>
        <p:sp>
          <p:nvSpPr>
            <p:cNvPr id="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15" name="组合 14"/>
          <p:cNvGrpSpPr/>
          <p:nvPr/>
        </p:nvGrpSpPr>
        <p:grpSpPr>
          <a:xfrm>
            <a:off x="4545052" y="983458"/>
            <a:ext cx="1354880" cy="1350234"/>
            <a:chOff x="3768359" y="1725446"/>
            <a:chExt cx="1930605" cy="1930605"/>
          </a:xfrm>
        </p:grpSpPr>
        <p:sp>
          <p:nvSpPr>
            <p:cNvPr id="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18" name="组合 17"/>
          <p:cNvGrpSpPr/>
          <p:nvPr/>
        </p:nvGrpSpPr>
        <p:grpSpPr>
          <a:xfrm>
            <a:off x="5850511" y="983458"/>
            <a:ext cx="1354880" cy="1350234"/>
            <a:chOff x="3768359" y="1725446"/>
            <a:chExt cx="1930605" cy="1930605"/>
          </a:xfrm>
        </p:grpSpPr>
        <p:sp>
          <p:nvSpPr>
            <p:cNvPr id="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Oval 5"/>
            <p:cNvSpPr>
              <a:spLocks noChangeArrowheads="1"/>
            </p:cNvSpPr>
            <p:nvPr/>
          </p:nvSpPr>
          <p:spPr bwMode="auto">
            <a:xfrm>
              <a:off x="3823758" y="1780845"/>
              <a:ext cx="1819806" cy="1819806"/>
            </a:xfrm>
            <a:prstGeom prst="ellipse">
              <a:avLst/>
            </a:prstGeom>
            <a:solidFill>
              <a:srgbClr val="7030A0"/>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sp>
        <p:nvSpPr>
          <p:cNvPr id="21" name="矩形 20"/>
          <p:cNvSpPr/>
          <p:nvPr/>
        </p:nvSpPr>
        <p:spPr>
          <a:xfrm>
            <a:off x="2178325" y="949640"/>
            <a:ext cx="850884" cy="1431807"/>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矩形 21"/>
          <p:cNvSpPr/>
          <p:nvPr/>
        </p:nvSpPr>
        <p:spPr>
          <a:xfrm>
            <a:off x="3503144" y="979696"/>
            <a:ext cx="850884" cy="1431807"/>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endParaRPr lang="zh-CN" altLang="en-US"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矩形 22"/>
          <p:cNvSpPr/>
          <p:nvPr/>
        </p:nvSpPr>
        <p:spPr>
          <a:xfrm>
            <a:off x="4859654" y="973618"/>
            <a:ext cx="842645" cy="1430020"/>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矩形 23"/>
          <p:cNvSpPr/>
          <p:nvPr/>
        </p:nvSpPr>
        <p:spPr>
          <a:xfrm>
            <a:off x="6105050" y="1023996"/>
            <a:ext cx="842645" cy="1430020"/>
          </a:xfrm>
          <a:prstGeom prst="rect">
            <a:avLst/>
          </a:prstGeom>
          <a:effectLst/>
        </p:spPr>
        <p:txBody>
          <a:bodyPr wrap="none" lIns="76840" tIns="38420" rIns="76840" bIns="38420">
            <a:spAutoFit/>
          </a:bodyPr>
          <a:lstStyle/>
          <a:p>
            <a:r>
              <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en-US" altLang="zh-CN"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5" name="组合 24"/>
          <p:cNvGrpSpPr/>
          <p:nvPr/>
        </p:nvGrpSpPr>
        <p:grpSpPr>
          <a:xfrm>
            <a:off x="1493693" y="1607957"/>
            <a:ext cx="323652" cy="322542"/>
            <a:chOff x="3768359" y="1725446"/>
            <a:chExt cx="1930605" cy="1930605"/>
          </a:xfrm>
        </p:grpSpPr>
        <p:sp>
          <p:nvSpPr>
            <p:cNvPr id="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28" name="组合 27"/>
          <p:cNvGrpSpPr/>
          <p:nvPr/>
        </p:nvGrpSpPr>
        <p:grpSpPr>
          <a:xfrm>
            <a:off x="1177111" y="1463826"/>
            <a:ext cx="226473" cy="225696"/>
            <a:chOff x="3768359" y="1725446"/>
            <a:chExt cx="1930605" cy="1930605"/>
          </a:xfrm>
          <a:solidFill>
            <a:srgbClr val="EA5E66"/>
          </a:solidFill>
        </p:grpSpPr>
        <p:sp>
          <p:nvSpPr>
            <p:cNvPr id="29"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Oval 5"/>
            <p:cNvSpPr>
              <a:spLocks noChangeArrowheads="1"/>
            </p:cNvSpPr>
            <p:nvPr/>
          </p:nvSpPr>
          <p:spPr bwMode="auto">
            <a:xfrm>
              <a:off x="3823758" y="1780845"/>
              <a:ext cx="1819806" cy="1819806"/>
            </a:xfrm>
            <a:prstGeom prst="ellipse">
              <a:avLst/>
            </a:prstGeom>
            <a:grp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31" name="组合 30"/>
          <p:cNvGrpSpPr/>
          <p:nvPr/>
        </p:nvGrpSpPr>
        <p:grpSpPr>
          <a:xfrm>
            <a:off x="3084366" y="941333"/>
            <a:ext cx="162298" cy="161741"/>
            <a:chOff x="3768359" y="1725446"/>
            <a:chExt cx="1930605" cy="1930605"/>
          </a:xfrm>
        </p:grpSpPr>
        <p:sp>
          <p:nvSpPr>
            <p:cNvPr id="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Oval 5"/>
            <p:cNvSpPr>
              <a:spLocks noChangeArrowheads="1"/>
            </p:cNvSpPr>
            <p:nvPr/>
          </p:nvSpPr>
          <p:spPr bwMode="auto">
            <a:xfrm>
              <a:off x="3823758" y="1780845"/>
              <a:ext cx="1819806" cy="1819806"/>
            </a:xfrm>
            <a:prstGeom prst="ellipse">
              <a:avLst/>
            </a:prstGeom>
            <a:solidFill>
              <a:srgbClr val="EA610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34" name="组合 33"/>
          <p:cNvGrpSpPr/>
          <p:nvPr/>
        </p:nvGrpSpPr>
        <p:grpSpPr>
          <a:xfrm>
            <a:off x="4448398" y="897951"/>
            <a:ext cx="231589" cy="230795"/>
            <a:chOff x="3768359" y="1725446"/>
            <a:chExt cx="1930605" cy="1930605"/>
          </a:xfrm>
        </p:grpSpPr>
        <p:sp>
          <p:nvSpPr>
            <p:cNvPr id="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37" name="组合 36"/>
          <p:cNvGrpSpPr/>
          <p:nvPr/>
        </p:nvGrpSpPr>
        <p:grpSpPr>
          <a:xfrm>
            <a:off x="4431816" y="2210594"/>
            <a:ext cx="199861" cy="199176"/>
            <a:chOff x="3768359" y="1725446"/>
            <a:chExt cx="1930605" cy="1930605"/>
          </a:xfrm>
        </p:grpSpPr>
        <p:sp>
          <p:nvSpPr>
            <p:cNvPr id="3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0" name="组合 39"/>
          <p:cNvGrpSpPr/>
          <p:nvPr/>
        </p:nvGrpSpPr>
        <p:grpSpPr>
          <a:xfrm>
            <a:off x="3168169" y="2193796"/>
            <a:ext cx="205610" cy="204905"/>
            <a:chOff x="3768359" y="1725446"/>
            <a:chExt cx="1930605" cy="1930605"/>
          </a:xfrm>
        </p:grpSpPr>
        <p:sp>
          <p:nvSpPr>
            <p:cNvPr id="4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3" name="组合 42"/>
          <p:cNvGrpSpPr/>
          <p:nvPr/>
        </p:nvGrpSpPr>
        <p:grpSpPr>
          <a:xfrm>
            <a:off x="5788160" y="820441"/>
            <a:ext cx="202458" cy="201763"/>
            <a:chOff x="3768359" y="1725446"/>
            <a:chExt cx="1930605" cy="1930605"/>
          </a:xfrm>
        </p:grpSpPr>
        <p:sp>
          <p:nvSpPr>
            <p:cNvPr id="4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Oval 5"/>
            <p:cNvSpPr>
              <a:spLocks noChangeArrowheads="1"/>
            </p:cNvSpPr>
            <p:nvPr/>
          </p:nvSpPr>
          <p:spPr bwMode="auto">
            <a:xfrm>
              <a:off x="3823758" y="1780845"/>
              <a:ext cx="1819806" cy="1819806"/>
            </a:xfrm>
            <a:prstGeom prst="ellipse">
              <a:avLst/>
            </a:prstGeom>
            <a:solidFill>
              <a:srgbClr val="FFC000"/>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6" name="组合 45"/>
          <p:cNvGrpSpPr/>
          <p:nvPr/>
        </p:nvGrpSpPr>
        <p:grpSpPr>
          <a:xfrm>
            <a:off x="5867844" y="2262677"/>
            <a:ext cx="178882" cy="178268"/>
            <a:chOff x="3768359" y="1725446"/>
            <a:chExt cx="1930605" cy="1930605"/>
          </a:xfrm>
        </p:grpSpPr>
        <p:sp>
          <p:nvSpPr>
            <p:cNvPr id="4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49" name="组合 48"/>
          <p:cNvGrpSpPr/>
          <p:nvPr/>
        </p:nvGrpSpPr>
        <p:grpSpPr>
          <a:xfrm>
            <a:off x="7242202" y="1550467"/>
            <a:ext cx="323652" cy="322542"/>
            <a:chOff x="3768359" y="1725446"/>
            <a:chExt cx="1930605" cy="1930605"/>
          </a:xfrm>
        </p:grpSpPr>
        <p:sp>
          <p:nvSpPr>
            <p:cNvPr id="5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Oval 5"/>
            <p:cNvSpPr>
              <a:spLocks noChangeArrowheads="1"/>
            </p:cNvSpPr>
            <p:nvPr/>
          </p:nvSpPr>
          <p:spPr bwMode="auto">
            <a:xfrm>
              <a:off x="3823758" y="1780845"/>
              <a:ext cx="1819806" cy="1819806"/>
            </a:xfrm>
            <a:prstGeom prst="ellipse">
              <a:avLst/>
            </a:prstGeom>
            <a:solidFill>
              <a:srgbClr val="F7636B"/>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52" name="组合 51"/>
          <p:cNvGrpSpPr/>
          <p:nvPr/>
        </p:nvGrpSpPr>
        <p:grpSpPr>
          <a:xfrm>
            <a:off x="7639173" y="1414209"/>
            <a:ext cx="226473" cy="225696"/>
            <a:chOff x="3768359" y="1725446"/>
            <a:chExt cx="1930605" cy="1930605"/>
          </a:xfrm>
        </p:grpSpPr>
        <p:sp>
          <p:nvSpPr>
            <p:cNvPr id="5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Oval 5"/>
            <p:cNvSpPr>
              <a:spLocks noChangeArrowheads="1"/>
            </p:cNvSpPr>
            <p:nvPr/>
          </p:nvSpPr>
          <p:spPr bwMode="auto">
            <a:xfrm>
              <a:off x="3823758" y="1780845"/>
              <a:ext cx="1819806" cy="1819806"/>
            </a:xfrm>
            <a:prstGeom prst="ellipse">
              <a:avLst/>
            </a:prstGeom>
            <a:solidFill>
              <a:srgbClr val="FDA93E"/>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55" name="组合 54"/>
          <p:cNvGrpSpPr/>
          <p:nvPr/>
        </p:nvGrpSpPr>
        <p:grpSpPr>
          <a:xfrm>
            <a:off x="7973273" y="1608652"/>
            <a:ext cx="162298" cy="161741"/>
            <a:chOff x="3768359" y="1725446"/>
            <a:chExt cx="1930605" cy="1930605"/>
          </a:xfrm>
        </p:grpSpPr>
        <p:sp>
          <p:nvSpPr>
            <p:cNvPr id="5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grpSp>
        <p:nvGrpSpPr>
          <p:cNvPr id="58" name="组合 57"/>
          <p:cNvGrpSpPr/>
          <p:nvPr/>
        </p:nvGrpSpPr>
        <p:grpSpPr>
          <a:xfrm>
            <a:off x="846449" y="1578282"/>
            <a:ext cx="162298" cy="161741"/>
            <a:chOff x="3768359" y="1725446"/>
            <a:chExt cx="1930605" cy="1930605"/>
          </a:xfrm>
        </p:grpSpPr>
        <p:sp>
          <p:nvSpPr>
            <p:cNvPr id="5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Oval 5"/>
            <p:cNvSpPr>
              <a:spLocks noChangeArrowheads="1"/>
            </p:cNvSpPr>
            <p:nvPr/>
          </p:nvSpPr>
          <p:spPr bwMode="auto">
            <a:xfrm>
              <a:off x="3823758" y="1780845"/>
              <a:ext cx="1819806" cy="1819806"/>
            </a:xfrm>
            <a:prstGeom prst="ellipse">
              <a:avLst/>
            </a:prstGeom>
            <a:solidFill>
              <a:srgbClr val="0094A3"/>
            </a:solidFill>
            <a:ln>
              <a:noFill/>
            </a:ln>
            <a:effectLst>
              <a:innerShdw blurRad="88900" dist="50800" dir="16200000">
                <a:prstClr val="black">
                  <a:alpha val="38000"/>
                </a:prstClr>
              </a:innerShdw>
            </a:effectLst>
          </p:spPr>
          <p:txBody>
            <a:bodyPr vert="horz" wrap="square" lIns="68564" tIns="34282" rIns="68564" bIns="34282" numCol="1" anchor="t" anchorCtr="0" compatLnSpc="1"/>
            <a:lstStyle/>
            <a:p>
              <a:endParaRPr lang="zh-CN" altLang="en-US">
                <a:solidFill>
                  <a:prstClr val="black"/>
                </a:solidFill>
              </a:endParaRPr>
            </a:p>
          </p:txBody>
        </p:sp>
      </p:grpSp>
      <p:sp>
        <p:nvSpPr>
          <p:cNvPr id="61" name="圆角矩形 60"/>
          <p:cNvSpPr/>
          <p:nvPr/>
        </p:nvSpPr>
        <p:spPr>
          <a:xfrm>
            <a:off x="1995848" y="2816232"/>
            <a:ext cx="5437808" cy="504056"/>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zh-CN" altLang="en-US"/>
          </a:p>
        </p:txBody>
      </p:sp>
      <p:sp>
        <p:nvSpPr>
          <p:cNvPr id="62" name="TextBox 187"/>
          <p:cNvSpPr txBox="1"/>
          <p:nvPr/>
        </p:nvSpPr>
        <p:spPr>
          <a:xfrm>
            <a:off x="3555410" y="2801375"/>
            <a:ext cx="2299970" cy="517525"/>
          </a:xfrm>
          <a:prstGeom prst="rect">
            <a:avLst/>
          </a:prstGeom>
          <a:noFill/>
        </p:spPr>
        <p:txBody>
          <a:bodyPr wrap="none" lIns="91417" tIns="45708" rIns="91417" bIns="45708" rtlCol="0">
            <a:spAutoFit/>
          </a:bodyPr>
          <a:lstStyle/>
          <a:p>
            <a:pPr algn="ctr"/>
            <a:r>
              <a:rPr lang="zh-CN" altLang="en-US" sz="2775" b="1" dirty="0">
                <a:solidFill>
                  <a:schemeClr val="tx1">
                    <a:lumMod val="65000"/>
                    <a:lumOff val="35000"/>
                  </a:schemeClr>
                </a:solidFill>
                <a:latin typeface="微软雅黑" panose="020B0503020204020204" pitchFamily="34" charset="-122"/>
                <a:ea typeface="微软雅黑" panose="020B0503020204020204" pitchFamily="34" charset="-122"/>
              </a:rPr>
              <a:t>感谢您的聆听</a:t>
            </a:r>
            <a:endParaRPr lang="zh-CN" altLang="en-US" sz="277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1835473" y="2787724"/>
            <a:ext cx="719818" cy="574619"/>
            <a:chOff x="899592" y="2377261"/>
            <a:chExt cx="720079" cy="574619"/>
          </a:xfrm>
          <a:effectLst>
            <a:outerShdw blurRad="50800" dist="38100" dir="2700000" algn="tl" rotWithShape="0">
              <a:prstClr val="black">
                <a:alpha val="40000"/>
              </a:prstClr>
            </a:outerShdw>
          </a:effectLst>
        </p:grpSpPr>
        <p:sp>
          <p:nvSpPr>
            <p:cNvPr id="64" name="圆角矩形 63"/>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65" name="圆角矩形 64"/>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pic>
        <p:nvPicPr>
          <p:cNvPr id="66" name="Picture 2" descr="C:\Users\Administrator\Desktop\手.png"/>
          <p:cNvPicPr>
            <a:picLocks noChangeAspect="1" noChangeArrowheads="1"/>
          </p:cNvPicPr>
          <p:nvPr/>
        </p:nvPicPr>
        <p:blipFill>
          <a:blip r:embed="rId2"/>
          <a:srcRect/>
          <a:stretch>
            <a:fillRect/>
          </a:stretch>
        </p:blipFill>
        <p:spPr bwMode="auto">
          <a:xfrm flipH="1">
            <a:off x="1716365" y="2888241"/>
            <a:ext cx="2958790" cy="2876318"/>
          </a:xfrm>
          <a:prstGeom prst="rect">
            <a:avLst/>
          </a:prstGeom>
          <a:noFill/>
        </p:spPr>
      </p:pic>
      <p:sp>
        <p:nvSpPr>
          <p:cNvPr id="68" name="TextBox 7"/>
          <p:cNvSpPr>
            <a:spLocks noChangeArrowheads="1"/>
          </p:cNvSpPr>
          <p:nvPr/>
        </p:nvSpPr>
        <p:spPr bwMode="auto">
          <a:xfrm>
            <a:off x="3387725" y="3432175"/>
            <a:ext cx="3246755" cy="39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fontAlgn="auto">
              <a:spcBef>
                <a:spcPts val="0"/>
              </a:spcBef>
              <a:spcAft>
                <a:spcPts val="0"/>
              </a:spcAft>
              <a:defRPr/>
            </a:pPr>
            <a:r>
              <a:rPr lang="zh-CN" altLang="en-US" sz="1200" b="1">
                <a:sym typeface="+mn-ea"/>
              </a:rPr>
              <a:t>技术支持与购买方式：</a:t>
            </a:r>
            <a:r>
              <a:rPr lang="en-US" altLang="zh-CN" sz="1200" b="1">
                <a:sym typeface="+mn-ea"/>
              </a:rPr>
              <a:t>18030135777</a:t>
            </a:r>
            <a:endParaRPr lang="en-US" altLang="zh-CN" sz="1200" b="1"/>
          </a:p>
          <a:p>
            <a:pPr algn="ctr" fontAlgn="auto">
              <a:spcBef>
                <a:spcPts val="0"/>
              </a:spcBef>
              <a:spcAft>
                <a:spcPts val="0"/>
              </a:spcAft>
              <a:defRPr/>
            </a:pP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9" name="组合 68"/>
          <p:cNvGrpSpPr/>
          <p:nvPr/>
        </p:nvGrpSpPr>
        <p:grpSpPr>
          <a:xfrm>
            <a:off x="7163688" y="4677497"/>
            <a:ext cx="343701" cy="309997"/>
            <a:chOff x="4634991" y="2138335"/>
            <a:chExt cx="428348" cy="386204"/>
          </a:xfrm>
        </p:grpSpPr>
        <p:sp>
          <p:nvSpPr>
            <p:cNvPr id="70"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71"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72" name="组合 71"/>
          <p:cNvGrpSpPr/>
          <p:nvPr/>
        </p:nvGrpSpPr>
        <p:grpSpPr>
          <a:xfrm>
            <a:off x="7522797" y="4677497"/>
            <a:ext cx="343701" cy="309997"/>
            <a:chOff x="5076056" y="2138335"/>
            <a:chExt cx="428348" cy="386204"/>
          </a:xfrm>
        </p:grpSpPr>
        <p:sp>
          <p:nvSpPr>
            <p:cNvPr id="73"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74"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75" name="组合 74"/>
          <p:cNvGrpSpPr/>
          <p:nvPr/>
        </p:nvGrpSpPr>
        <p:grpSpPr>
          <a:xfrm>
            <a:off x="7881906" y="4677497"/>
            <a:ext cx="343701" cy="309997"/>
            <a:chOff x="5557128" y="2138335"/>
            <a:chExt cx="428348" cy="386204"/>
          </a:xfrm>
        </p:grpSpPr>
        <p:sp>
          <p:nvSpPr>
            <p:cNvPr id="76"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77"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78" name="组合 77"/>
          <p:cNvGrpSpPr/>
          <p:nvPr/>
        </p:nvGrpSpPr>
        <p:grpSpPr>
          <a:xfrm>
            <a:off x="8241015" y="4677497"/>
            <a:ext cx="343701" cy="309997"/>
            <a:chOff x="6068610" y="2138335"/>
            <a:chExt cx="428348" cy="386204"/>
          </a:xfrm>
        </p:grpSpPr>
        <p:sp>
          <p:nvSpPr>
            <p:cNvPr id="79"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80"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81" name="组合 80"/>
          <p:cNvGrpSpPr/>
          <p:nvPr/>
        </p:nvGrpSpPr>
        <p:grpSpPr>
          <a:xfrm>
            <a:off x="8600123" y="4677497"/>
            <a:ext cx="343701" cy="309997"/>
            <a:chOff x="6623914" y="2138335"/>
            <a:chExt cx="428348" cy="386204"/>
          </a:xfrm>
        </p:grpSpPr>
        <p:sp>
          <p:nvSpPr>
            <p:cNvPr id="82" name="Freeform 5"/>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ln>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83" name="KSO_Shape"/>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50" fill="hold"/>
                                        <p:tgtEl>
                                          <p:spTgt spid="21"/>
                                        </p:tgtEl>
                                        <p:attrNameLst>
                                          <p:attrName>ppt_w</p:attrName>
                                        </p:attrNameLst>
                                      </p:cBhvr>
                                      <p:tavLst>
                                        <p:tav tm="0">
                                          <p:val>
                                            <p:fltVal val="0"/>
                                          </p:val>
                                        </p:tav>
                                        <p:tav tm="100000">
                                          <p:val>
                                            <p:strVal val="#ppt_w"/>
                                          </p:val>
                                        </p:tav>
                                      </p:tavLst>
                                    </p:anim>
                                    <p:anim calcmode="lin" valueType="num">
                                      <p:cBhvr>
                                        <p:cTn id="20" dur="250" fill="hold"/>
                                        <p:tgtEl>
                                          <p:spTgt spid="21"/>
                                        </p:tgtEl>
                                        <p:attrNameLst>
                                          <p:attrName>ppt_h</p:attrName>
                                        </p:attrNameLst>
                                      </p:cBhvr>
                                      <p:tavLst>
                                        <p:tav tm="0">
                                          <p:val>
                                            <p:fltVal val="0"/>
                                          </p:val>
                                        </p:tav>
                                        <p:tav tm="100000">
                                          <p:val>
                                            <p:strVal val="#ppt_h"/>
                                          </p:val>
                                        </p:tav>
                                      </p:tavLst>
                                    </p:anim>
                                    <p:animEffect transition="in" filter="fade">
                                      <p:cBhvr>
                                        <p:cTn id="21" dur="250"/>
                                        <p:tgtEl>
                                          <p:spTgt spid="2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250" fill="hold"/>
                                        <p:tgtEl>
                                          <p:spTgt spid="22"/>
                                        </p:tgtEl>
                                        <p:attrNameLst>
                                          <p:attrName>ppt_w</p:attrName>
                                        </p:attrNameLst>
                                      </p:cBhvr>
                                      <p:tavLst>
                                        <p:tav tm="0">
                                          <p:val>
                                            <p:fltVal val="0"/>
                                          </p:val>
                                        </p:tav>
                                        <p:tav tm="100000">
                                          <p:val>
                                            <p:strVal val="#ppt_w"/>
                                          </p:val>
                                        </p:tav>
                                      </p:tavLst>
                                    </p:anim>
                                    <p:anim calcmode="lin" valueType="num">
                                      <p:cBhvr>
                                        <p:cTn id="38" dur="250" fill="hold"/>
                                        <p:tgtEl>
                                          <p:spTgt spid="22"/>
                                        </p:tgtEl>
                                        <p:attrNameLst>
                                          <p:attrName>ppt_h</p:attrName>
                                        </p:attrNameLst>
                                      </p:cBhvr>
                                      <p:tavLst>
                                        <p:tav tm="0">
                                          <p:val>
                                            <p:fltVal val="0"/>
                                          </p:val>
                                        </p:tav>
                                        <p:tav tm="100000">
                                          <p:val>
                                            <p:strVal val="#ppt_h"/>
                                          </p:val>
                                        </p:tav>
                                      </p:tavLst>
                                    </p:anim>
                                    <p:animEffect transition="in" filter="fade">
                                      <p:cBhvr>
                                        <p:cTn id="39" dur="250"/>
                                        <p:tgtEl>
                                          <p:spTgt spid="2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250" fill="hold"/>
                                        <p:tgtEl>
                                          <p:spTgt spid="23"/>
                                        </p:tgtEl>
                                        <p:attrNameLst>
                                          <p:attrName>ppt_w</p:attrName>
                                        </p:attrNameLst>
                                      </p:cBhvr>
                                      <p:tavLst>
                                        <p:tav tm="0">
                                          <p:val>
                                            <p:fltVal val="0"/>
                                          </p:val>
                                        </p:tav>
                                        <p:tav tm="100000">
                                          <p:val>
                                            <p:strVal val="#ppt_w"/>
                                          </p:val>
                                        </p:tav>
                                      </p:tavLst>
                                    </p:anim>
                                    <p:anim calcmode="lin" valueType="num">
                                      <p:cBhvr>
                                        <p:cTn id="56" dur="250" fill="hold"/>
                                        <p:tgtEl>
                                          <p:spTgt spid="23"/>
                                        </p:tgtEl>
                                        <p:attrNameLst>
                                          <p:attrName>ppt_h</p:attrName>
                                        </p:attrNameLst>
                                      </p:cBhvr>
                                      <p:tavLst>
                                        <p:tav tm="0">
                                          <p:val>
                                            <p:fltVal val="0"/>
                                          </p:val>
                                        </p:tav>
                                        <p:tav tm="100000">
                                          <p:val>
                                            <p:strVal val="#ppt_h"/>
                                          </p:val>
                                        </p:tav>
                                      </p:tavLst>
                                    </p:anim>
                                    <p:animEffect transition="in" filter="fade">
                                      <p:cBhvr>
                                        <p:cTn id="57" dur="250"/>
                                        <p:tgtEl>
                                          <p:spTgt spid="23"/>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250" fill="hold"/>
                                        <p:tgtEl>
                                          <p:spTgt spid="24"/>
                                        </p:tgtEl>
                                        <p:attrNameLst>
                                          <p:attrName>ppt_w</p:attrName>
                                        </p:attrNameLst>
                                      </p:cBhvr>
                                      <p:tavLst>
                                        <p:tav tm="0">
                                          <p:val>
                                            <p:fltVal val="0"/>
                                          </p:val>
                                        </p:tav>
                                        <p:tav tm="100000">
                                          <p:val>
                                            <p:strVal val="#ppt_w"/>
                                          </p:val>
                                        </p:tav>
                                      </p:tavLst>
                                    </p:anim>
                                    <p:anim calcmode="lin" valueType="num">
                                      <p:cBhvr>
                                        <p:cTn id="74" dur="250" fill="hold"/>
                                        <p:tgtEl>
                                          <p:spTgt spid="24"/>
                                        </p:tgtEl>
                                        <p:attrNameLst>
                                          <p:attrName>ppt_h</p:attrName>
                                        </p:attrNameLst>
                                      </p:cBhvr>
                                      <p:tavLst>
                                        <p:tav tm="0">
                                          <p:val>
                                            <p:fltVal val="0"/>
                                          </p:val>
                                        </p:tav>
                                        <p:tav tm="100000">
                                          <p:val>
                                            <p:strVal val="#ppt_h"/>
                                          </p:val>
                                        </p:tav>
                                      </p:tavLst>
                                    </p:anim>
                                    <p:animEffect transition="in" filter="fade">
                                      <p:cBhvr>
                                        <p:cTn id="75" dur="250"/>
                                        <p:tgtEl>
                                          <p:spTgt spid="24"/>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fltVal val="0"/>
                                          </p:val>
                                        </p:tav>
                                        <p:tav tm="100000">
                                          <p:val>
                                            <p:strVal val="#ppt_w"/>
                                          </p:val>
                                        </p:tav>
                                      </p:tavLst>
                                    </p:anim>
                                    <p:anim calcmode="lin" valueType="num">
                                      <p:cBhvr>
                                        <p:cTn id="80" dur="250" fill="hold"/>
                                        <p:tgtEl>
                                          <p:spTgt spid="34"/>
                                        </p:tgtEl>
                                        <p:attrNameLst>
                                          <p:attrName>ppt_h</p:attrName>
                                        </p:attrNameLst>
                                      </p:cBhvr>
                                      <p:tavLst>
                                        <p:tav tm="0">
                                          <p:val>
                                            <p:fltVal val="0"/>
                                          </p:val>
                                        </p:tav>
                                        <p:tav tm="100000">
                                          <p:val>
                                            <p:strVal val="#ppt_h"/>
                                          </p:val>
                                        </p:tav>
                                      </p:tavLst>
                                    </p:anim>
                                    <p:animEffect transition="in" filter="fade">
                                      <p:cBhvr>
                                        <p:cTn id="81" dur="250"/>
                                        <p:tgtEl>
                                          <p:spTgt spid="34"/>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p:cTn id="85" dur="250" fill="hold"/>
                                        <p:tgtEl>
                                          <p:spTgt spid="37"/>
                                        </p:tgtEl>
                                        <p:attrNameLst>
                                          <p:attrName>ppt_w</p:attrName>
                                        </p:attrNameLst>
                                      </p:cBhvr>
                                      <p:tavLst>
                                        <p:tav tm="0">
                                          <p:val>
                                            <p:fltVal val="0"/>
                                          </p:val>
                                        </p:tav>
                                        <p:tav tm="100000">
                                          <p:val>
                                            <p:strVal val="#ppt_w"/>
                                          </p:val>
                                        </p:tav>
                                      </p:tavLst>
                                    </p:anim>
                                    <p:anim calcmode="lin" valueType="num">
                                      <p:cBhvr>
                                        <p:cTn id="86" dur="250" fill="hold"/>
                                        <p:tgtEl>
                                          <p:spTgt spid="37"/>
                                        </p:tgtEl>
                                        <p:attrNameLst>
                                          <p:attrName>ppt_h</p:attrName>
                                        </p:attrNameLst>
                                      </p:cBhvr>
                                      <p:tavLst>
                                        <p:tav tm="0">
                                          <p:val>
                                            <p:fltVal val="0"/>
                                          </p:val>
                                        </p:tav>
                                        <p:tav tm="100000">
                                          <p:val>
                                            <p:strVal val="#ppt_h"/>
                                          </p:val>
                                        </p:tav>
                                      </p:tavLst>
                                    </p:anim>
                                    <p:animEffect transition="in" filter="fade">
                                      <p:cBhvr>
                                        <p:cTn id="87" dur="250"/>
                                        <p:tgtEl>
                                          <p:spTgt spid="37"/>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250" fill="hold"/>
                                        <p:tgtEl>
                                          <p:spTgt spid="49"/>
                                        </p:tgtEl>
                                        <p:attrNameLst>
                                          <p:attrName>ppt_w</p:attrName>
                                        </p:attrNameLst>
                                      </p:cBhvr>
                                      <p:tavLst>
                                        <p:tav tm="0">
                                          <p:val>
                                            <p:fltVal val="0"/>
                                          </p:val>
                                        </p:tav>
                                        <p:tav tm="100000">
                                          <p:val>
                                            <p:strVal val="#ppt_w"/>
                                          </p:val>
                                        </p:tav>
                                      </p:tavLst>
                                    </p:anim>
                                    <p:anim calcmode="lin" valueType="num">
                                      <p:cBhvr>
                                        <p:cTn id="92" dur="250" fill="hold"/>
                                        <p:tgtEl>
                                          <p:spTgt spid="49"/>
                                        </p:tgtEl>
                                        <p:attrNameLst>
                                          <p:attrName>ppt_h</p:attrName>
                                        </p:attrNameLst>
                                      </p:cBhvr>
                                      <p:tavLst>
                                        <p:tav tm="0">
                                          <p:val>
                                            <p:fltVal val="0"/>
                                          </p:val>
                                        </p:tav>
                                        <p:tav tm="100000">
                                          <p:val>
                                            <p:strVal val="#ppt_h"/>
                                          </p:val>
                                        </p:tav>
                                      </p:tavLst>
                                    </p:anim>
                                    <p:animEffect transition="in" filter="fade">
                                      <p:cBhvr>
                                        <p:cTn id="93" dur="250"/>
                                        <p:tgtEl>
                                          <p:spTgt spid="49"/>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50" fill="hold"/>
                                        <p:tgtEl>
                                          <p:spTgt spid="43"/>
                                        </p:tgtEl>
                                        <p:attrNameLst>
                                          <p:attrName>ppt_w</p:attrName>
                                        </p:attrNameLst>
                                      </p:cBhvr>
                                      <p:tavLst>
                                        <p:tav tm="0">
                                          <p:val>
                                            <p:fltVal val="0"/>
                                          </p:val>
                                        </p:tav>
                                        <p:tav tm="100000">
                                          <p:val>
                                            <p:strVal val="#ppt_w"/>
                                          </p:val>
                                        </p:tav>
                                      </p:tavLst>
                                    </p:anim>
                                    <p:anim calcmode="lin" valueType="num">
                                      <p:cBhvr>
                                        <p:cTn id="98" dur="250" fill="hold"/>
                                        <p:tgtEl>
                                          <p:spTgt spid="43"/>
                                        </p:tgtEl>
                                        <p:attrNameLst>
                                          <p:attrName>ppt_h</p:attrName>
                                        </p:attrNameLst>
                                      </p:cBhvr>
                                      <p:tavLst>
                                        <p:tav tm="0">
                                          <p:val>
                                            <p:fltVal val="0"/>
                                          </p:val>
                                        </p:tav>
                                        <p:tav tm="100000">
                                          <p:val>
                                            <p:strVal val="#ppt_h"/>
                                          </p:val>
                                        </p:tav>
                                      </p:tavLst>
                                    </p:anim>
                                    <p:animEffect transition="in" filter="fade">
                                      <p:cBhvr>
                                        <p:cTn id="99" dur="250"/>
                                        <p:tgtEl>
                                          <p:spTgt spid="43"/>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p:cTn id="103" dur="250" fill="hold"/>
                                        <p:tgtEl>
                                          <p:spTgt spid="40"/>
                                        </p:tgtEl>
                                        <p:attrNameLst>
                                          <p:attrName>ppt_w</p:attrName>
                                        </p:attrNameLst>
                                      </p:cBhvr>
                                      <p:tavLst>
                                        <p:tav tm="0">
                                          <p:val>
                                            <p:fltVal val="0"/>
                                          </p:val>
                                        </p:tav>
                                        <p:tav tm="100000">
                                          <p:val>
                                            <p:strVal val="#ppt_w"/>
                                          </p:val>
                                        </p:tav>
                                      </p:tavLst>
                                    </p:anim>
                                    <p:anim calcmode="lin" valueType="num">
                                      <p:cBhvr>
                                        <p:cTn id="104" dur="250" fill="hold"/>
                                        <p:tgtEl>
                                          <p:spTgt spid="40"/>
                                        </p:tgtEl>
                                        <p:attrNameLst>
                                          <p:attrName>ppt_h</p:attrName>
                                        </p:attrNameLst>
                                      </p:cBhvr>
                                      <p:tavLst>
                                        <p:tav tm="0">
                                          <p:val>
                                            <p:fltVal val="0"/>
                                          </p:val>
                                        </p:tav>
                                        <p:tav tm="100000">
                                          <p:val>
                                            <p:strVal val="#ppt_h"/>
                                          </p:val>
                                        </p:tav>
                                      </p:tavLst>
                                    </p:anim>
                                    <p:animEffect transition="in" filter="fade">
                                      <p:cBhvr>
                                        <p:cTn id="105" dur="250"/>
                                        <p:tgtEl>
                                          <p:spTgt spid="40"/>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25"/>
                                        </p:tgtEl>
                                        <p:attrNameLst>
                                          <p:attrName>style.visibility</p:attrName>
                                        </p:attrNameLst>
                                      </p:cBhvr>
                                      <p:to>
                                        <p:strVal val="visible"/>
                                      </p:to>
                                    </p:set>
                                    <p:anim calcmode="lin" valueType="num">
                                      <p:cBhvr>
                                        <p:cTn id="109" dur="250" fill="hold"/>
                                        <p:tgtEl>
                                          <p:spTgt spid="25"/>
                                        </p:tgtEl>
                                        <p:attrNameLst>
                                          <p:attrName>ppt_w</p:attrName>
                                        </p:attrNameLst>
                                      </p:cBhvr>
                                      <p:tavLst>
                                        <p:tav tm="0">
                                          <p:val>
                                            <p:fltVal val="0"/>
                                          </p:val>
                                        </p:tav>
                                        <p:tav tm="100000">
                                          <p:val>
                                            <p:strVal val="#ppt_w"/>
                                          </p:val>
                                        </p:tav>
                                      </p:tavLst>
                                    </p:anim>
                                    <p:anim calcmode="lin" valueType="num">
                                      <p:cBhvr>
                                        <p:cTn id="110" dur="250" fill="hold"/>
                                        <p:tgtEl>
                                          <p:spTgt spid="25"/>
                                        </p:tgtEl>
                                        <p:attrNameLst>
                                          <p:attrName>ppt_h</p:attrName>
                                        </p:attrNameLst>
                                      </p:cBhvr>
                                      <p:tavLst>
                                        <p:tav tm="0">
                                          <p:val>
                                            <p:fltVal val="0"/>
                                          </p:val>
                                        </p:tav>
                                        <p:tav tm="100000">
                                          <p:val>
                                            <p:strVal val="#ppt_h"/>
                                          </p:val>
                                        </p:tav>
                                      </p:tavLst>
                                    </p:anim>
                                    <p:animEffect transition="in" filter="fade">
                                      <p:cBhvr>
                                        <p:cTn id="111" dur="250"/>
                                        <p:tgtEl>
                                          <p:spTgt spid="25"/>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p:cTn id="115" dur="250" fill="hold"/>
                                        <p:tgtEl>
                                          <p:spTgt spid="31"/>
                                        </p:tgtEl>
                                        <p:attrNameLst>
                                          <p:attrName>ppt_w</p:attrName>
                                        </p:attrNameLst>
                                      </p:cBhvr>
                                      <p:tavLst>
                                        <p:tav tm="0">
                                          <p:val>
                                            <p:fltVal val="0"/>
                                          </p:val>
                                        </p:tav>
                                        <p:tav tm="100000">
                                          <p:val>
                                            <p:strVal val="#ppt_w"/>
                                          </p:val>
                                        </p:tav>
                                      </p:tavLst>
                                    </p:anim>
                                    <p:anim calcmode="lin" valueType="num">
                                      <p:cBhvr>
                                        <p:cTn id="116" dur="250" fill="hold"/>
                                        <p:tgtEl>
                                          <p:spTgt spid="31"/>
                                        </p:tgtEl>
                                        <p:attrNameLst>
                                          <p:attrName>ppt_h</p:attrName>
                                        </p:attrNameLst>
                                      </p:cBhvr>
                                      <p:tavLst>
                                        <p:tav tm="0">
                                          <p:val>
                                            <p:fltVal val="0"/>
                                          </p:val>
                                        </p:tav>
                                        <p:tav tm="100000">
                                          <p:val>
                                            <p:strVal val="#ppt_h"/>
                                          </p:val>
                                        </p:tav>
                                      </p:tavLst>
                                    </p:anim>
                                    <p:animEffect transition="in" filter="fade">
                                      <p:cBhvr>
                                        <p:cTn id="117" dur="250"/>
                                        <p:tgtEl>
                                          <p:spTgt spid="31"/>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52"/>
                                        </p:tgtEl>
                                        <p:attrNameLst>
                                          <p:attrName>style.visibility</p:attrName>
                                        </p:attrNameLst>
                                      </p:cBhvr>
                                      <p:to>
                                        <p:strVal val="visible"/>
                                      </p:to>
                                    </p:set>
                                    <p:anim calcmode="lin" valueType="num">
                                      <p:cBhvr>
                                        <p:cTn id="121" dur="250" fill="hold"/>
                                        <p:tgtEl>
                                          <p:spTgt spid="52"/>
                                        </p:tgtEl>
                                        <p:attrNameLst>
                                          <p:attrName>ppt_w</p:attrName>
                                        </p:attrNameLst>
                                      </p:cBhvr>
                                      <p:tavLst>
                                        <p:tav tm="0">
                                          <p:val>
                                            <p:fltVal val="0"/>
                                          </p:val>
                                        </p:tav>
                                        <p:tav tm="100000">
                                          <p:val>
                                            <p:strVal val="#ppt_w"/>
                                          </p:val>
                                        </p:tav>
                                      </p:tavLst>
                                    </p:anim>
                                    <p:anim calcmode="lin" valueType="num">
                                      <p:cBhvr>
                                        <p:cTn id="122" dur="250" fill="hold"/>
                                        <p:tgtEl>
                                          <p:spTgt spid="52"/>
                                        </p:tgtEl>
                                        <p:attrNameLst>
                                          <p:attrName>ppt_h</p:attrName>
                                        </p:attrNameLst>
                                      </p:cBhvr>
                                      <p:tavLst>
                                        <p:tav tm="0">
                                          <p:val>
                                            <p:fltVal val="0"/>
                                          </p:val>
                                        </p:tav>
                                        <p:tav tm="100000">
                                          <p:val>
                                            <p:strVal val="#ppt_h"/>
                                          </p:val>
                                        </p:tav>
                                      </p:tavLst>
                                    </p:anim>
                                    <p:animEffect transition="in" filter="fade">
                                      <p:cBhvr>
                                        <p:cTn id="123" dur="250"/>
                                        <p:tgtEl>
                                          <p:spTgt spid="52"/>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55"/>
                                        </p:tgtEl>
                                        <p:attrNameLst>
                                          <p:attrName>style.visibility</p:attrName>
                                        </p:attrNameLst>
                                      </p:cBhvr>
                                      <p:to>
                                        <p:strVal val="visible"/>
                                      </p:to>
                                    </p:set>
                                    <p:anim calcmode="lin" valueType="num">
                                      <p:cBhvr>
                                        <p:cTn id="127" dur="250" fill="hold"/>
                                        <p:tgtEl>
                                          <p:spTgt spid="55"/>
                                        </p:tgtEl>
                                        <p:attrNameLst>
                                          <p:attrName>ppt_w</p:attrName>
                                        </p:attrNameLst>
                                      </p:cBhvr>
                                      <p:tavLst>
                                        <p:tav tm="0">
                                          <p:val>
                                            <p:fltVal val="0"/>
                                          </p:val>
                                        </p:tav>
                                        <p:tav tm="100000">
                                          <p:val>
                                            <p:strVal val="#ppt_w"/>
                                          </p:val>
                                        </p:tav>
                                      </p:tavLst>
                                    </p:anim>
                                    <p:anim calcmode="lin" valueType="num">
                                      <p:cBhvr>
                                        <p:cTn id="128" dur="250" fill="hold"/>
                                        <p:tgtEl>
                                          <p:spTgt spid="55"/>
                                        </p:tgtEl>
                                        <p:attrNameLst>
                                          <p:attrName>ppt_h</p:attrName>
                                        </p:attrNameLst>
                                      </p:cBhvr>
                                      <p:tavLst>
                                        <p:tav tm="0">
                                          <p:val>
                                            <p:fltVal val="0"/>
                                          </p:val>
                                        </p:tav>
                                        <p:tav tm="100000">
                                          <p:val>
                                            <p:strVal val="#ppt_h"/>
                                          </p:val>
                                        </p:tav>
                                      </p:tavLst>
                                    </p:anim>
                                    <p:animEffect transition="in" filter="fade">
                                      <p:cBhvr>
                                        <p:cTn id="129" dur="250"/>
                                        <p:tgtEl>
                                          <p:spTgt spid="55"/>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28"/>
                                        </p:tgtEl>
                                        <p:attrNameLst>
                                          <p:attrName>style.visibility</p:attrName>
                                        </p:attrNameLst>
                                      </p:cBhvr>
                                      <p:to>
                                        <p:strVal val="visible"/>
                                      </p:to>
                                    </p:set>
                                    <p:anim calcmode="lin" valueType="num">
                                      <p:cBhvr>
                                        <p:cTn id="133" dur="250" fill="hold"/>
                                        <p:tgtEl>
                                          <p:spTgt spid="28"/>
                                        </p:tgtEl>
                                        <p:attrNameLst>
                                          <p:attrName>ppt_w</p:attrName>
                                        </p:attrNameLst>
                                      </p:cBhvr>
                                      <p:tavLst>
                                        <p:tav tm="0">
                                          <p:val>
                                            <p:fltVal val="0"/>
                                          </p:val>
                                        </p:tav>
                                        <p:tav tm="100000">
                                          <p:val>
                                            <p:strVal val="#ppt_w"/>
                                          </p:val>
                                        </p:tav>
                                      </p:tavLst>
                                    </p:anim>
                                    <p:anim calcmode="lin" valueType="num">
                                      <p:cBhvr>
                                        <p:cTn id="134" dur="250" fill="hold"/>
                                        <p:tgtEl>
                                          <p:spTgt spid="28"/>
                                        </p:tgtEl>
                                        <p:attrNameLst>
                                          <p:attrName>ppt_h</p:attrName>
                                        </p:attrNameLst>
                                      </p:cBhvr>
                                      <p:tavLst>
                                        <p:tav tm="0">
                                          <p:val>
                                            <p:fltVal val="0"/>
                                          </p:val>
                                        </p:tav>
                                        <p:tav tm="100000">
                                          <p:val>
                                            <p:strVal val="#ppt_h"/>
                                          </p:val>
                                        </p:tav>
                                      </p:tavLst>
                                    </p:anim>
                                    <p:animEffect transition="in" filter="fade">
                                      <p:cBhvr>
                                        <p:cTn id="135" dur="250"/>
                                        <p:tgtEl>
                                          <p:spTgt spid="28"/>
                                        </p:tgtEl>
                                      </p:cBhvr>
                                    </p:animEffect>
                                  </p:childTnLst>
                                </p:cTn>
                              </p:par>
                            </p:childTnLst>
                          </p:cTn>
                        </p:par>
                        <p:par>
                          <p:cTn id="136" fill="hold">
                            <p:stCondLst>
                              <p:cond delay="11000"/>
                            </p:stCondLst>
                            <p:childTnLst>
                              <p:par>
                                <p:cTn id="137" presetID="53" presetClass="entr" presetSubtype="16" fill="hold" nodeType="afterEffect">
                                  <p:stCondLst>
                                    <p:cond delay="0"/>
                                  </p:stCondLst>
                                  <p:childTnLst>
                                    <p:set>
                                      <p:cBhvr>
                                        <p:cTn id="138" dur="1" fill="hold">
                                          <p:stCondLst>
                                            <p:cond delay="0"/>
                                          </p:stCondLst>
                                        </p:cTn>
                                        <p:tgtEl>
                                          <p:spTgt spid="46"/>
                                        </p:tgtEl>
                                        <p:attrNameLst>
                                          <p:attrName>style.visibility</p:attrName>
                                        </p:attrNameLst>
                                      </p:cBhvr>
                                      <p:to>
                                        <p:strVal val="visible"/>
                                      </p:to>
                                    </p:set>
                                    <p:anim calcmode="lin" valueType="num">
                                      <p:cBhvr>
                                        <p:cTn id="139" dur="250" fill="hold"/>
                                        <p:tgtEl>
                                          <p:spTgt spid="46"/>
                                        </p:tgtEl>
                                        <p:attrNameLst>
                                          <p:attrName>ppt_w</p:attrName>
                                        </p:attrNameLst>
                                      </p:cBhvr>
                                      <p:tavLst>
                                        <p:tav tm="0">
                                          <p:val>
                                            <p:fltVal val="0"/>
                                          </p:val>
                                        </p:tav>
                                        <p:tav tm="100000">
                                          <p:val>
                                            <p:strVal val="#ppt_w"/>
                                          </p:val>
                                        </p:tav>
                                      </p:tavLst>
                                    </p:anim>
                                    <p:anim calcmode="lin" valueType="num">
                                      <p:cBhvr>
                                        <p:cTn id="140" dur="250" fill="hold"/>
                                        <p:tgtEl>
                                          <p:spTgt spid="46"/>
                                        </p:tgtEl>
                                        <p:attrNameLst>
                                          <p:attrName>ppt_h</p:attrName>
                                        </p:attrNameLst>
                                      </p:cBhvr>
                                      <p:tavLst>
                                        <p:tav tm="0">
                                          <p:val>
                                            <p:fltVal val="0"/>
                                          </p:val>
                                        </p:tav>
                                        <p:tav tm="100000">
                                          <p:val>
                                            <p:strVal val="#ppt_h"/>
                                          </p:val>
                                        </p:tav>
                                      </p:tavLst>
                                    </p:anim>
                                    <p:animEffect transition="in" filter="fade">
                                      <p:cBhvr>
                                        <p:cTn id="141" dur="250"/>
                                        <p:tgtEl>
                                          <p:spTgt spid="46"/>
                                        </p:tgtEl>
                                      </p:cBhvr>
                                    </p:animEffect>
                                  </p:childTnLst>
                                </p:cTn>
                              </p:par>
                            </p:childTnLst>
                          </p:cTn>
                        </p:par>
                        <p:par>
                          <p:cTn id="142" fill="hold">
                            <p:stCondLst>
                              <p:cond delay="11500"/>
                            </p:stCondLst>
                            <p:childTnLst>
                              <p:par>
                                <p:cTn id="143" presetID="53" presetClass="entr" presetSubtype="16" fill="hold" nodeType="afterEffect">
                                  <p:stCondLst>
                                    <p:cond delay="0"/>
                                  </p:stCondLst>
                                  <p:childTnLst>
                                    <p:set>
                                      <p:cBhvr>
                                        <p:cTn id="144" dur="1" fill="hold">
                                          <p:stCondLst>
                                            <p:cond delay="0"/>
                                          </p:stCondLst>
                                        </p:cTn>
                                        <p:tgtEl>
                                          <p:spTgt spid="58"/>
                                        </p:tgtEl>
                                        <p:attrNameLst>
                                          <p:attrName>style.visibility</p:attrName>
                                        </p:attrNameLst>
                                      </p:cBhvr>
                                      <p:to>
                                        <p:strVal val="visible"/>
                                      </p:to>
                                    </p:set>
                                    <p:anim calcmode="lin" valueType="num">
                                      <p:cBhvr>
                                        <p:cTn id="145" dur="250" fill="hold"/>
                                        <p:tgtEl>
                                          <p:spTgt spid="58"/>
                                        </p:tgtEl>
                                        <p:attrNameLst>
                                          <p:attrName>ppt_w</p:attrName>
                                        </p:attrNameLst>
                                      </p:cBhvr>
                                      <p:tavLst>
                                        <p:tav tm="0">
                                          <p:val>
                                            <p:fltVal val="0"/>
                                          </p:val>
                                        </p:tav>
                                        <p:tav tm="100000">
                                          <p:val>
                                            <p:strVal val="#ppt_w"/>
                                          </p:val>
                                        </p:tav>
                                      </p:tavLst>
                                    </p:anim>
                                    <p:anim calcmode="lin" valueType="num">
                                      <p:cBhvr>
                                        <p:cTn id="146" dur="250" fill="hold"/>
                                        <p:tgtEl>
                                          <p:spTgt spid="58"/>
                                        </p:tgtEl>
                                        <p:attrNameLst>
                                          <p:attrName>ppt_h</p:attrName>
                                        </p:attrNameLst>
                                      </p:cBhvr>
                                      <p:tavLst>
                                        <p:tav tm="0">
                                          <p:val>
                                            <p:fltVal val="0"/>
                                          </p:val>
                                        </p:tav>
                                        <p:tav tm="100000">
                                          <p:val>
                                            <p:strVal val="#ppt_h"/>
                                          </p:val>
                                        </p:tav>
                                      </p:tavLst>
                                    </p:anim>
                                    <p:animEffect transition="in" filter="fade">
                                      <p:cBhvr>
                                        <p:cTn id="147" dur="250"/>
                                        <p:tgtEl>
                                          <p:spTgt spid="58"/>
                                        </p:tgtEl>
                                      </p:cBhvr>
                                    </p:animEffect>
                                  </p:childTnLst>
                                </p:cTn>
                              </p:par>
                            </p:childTnLst>
                          </p:cTn>
                        </p:par>
                        <p:par>
                          <p:cTn id="148" fill="hold">
                            <p:stCondLst>
                              <p:cond delay="12000"/>
                            </p:stCondLst>
                            <p:childTnLst>
                              <p:par>
                                <p:cTn id="149" presetID="10" presetClass="entr" presetSubtype="0" fill="hold" grpId="0" nodeType="afterEffect">
                                  <p:stCondLst>
                                    <p:cond delay="0"/>
                                  </p:stCondLst>
                                  <p:childTnLst>
                                    <p:set>
                                      <p:cBhvr>
                                        <p:cTn id="150" dur="1" fill="hold">
                                          <p:stCondLst>
                                            <p:cond delay="0"/>
                                          </p:stCondLst>
                                        </p:cTn>
                                        <p:tgtEl>
                                          <p:spTgt spid="61"/>
                                        </p:tgtEl>
                                        <p:attrNameLst>
                                          <p:attrName>style.visibility</p:attrName>
                                        </p:attrNameLst>
                                      </p:cBhvr>
                                      <p:to>
                                        <p:strVal val="visible"/>
                                      </p:to>
                                    </p:set>
                                    <p:animEffect transition="in" filter="fade">
                                      <p:cBhvr>
                                        <p:cTn id="151" dur="500"/>
                                        <p:tgtEl>
                                          <p:spTgt spid="61"/>
                                        </p:tgtEl>
                                      </p:cBhvr>
                                    </p:animEffect>
                                  </p:childTnLst>
                                </p:cTn>
                              </p:par>
                              <p:par>
                                <p:cTn id="152" presetID="10" presetClass="entr" presetSubtype="0" fill="hold" nodeType="with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fade">
                                      <p:cBhvr>
                                        <p:cTn id="154" dur="500"/>
                                        <p:tgtEl>
                                          <p:spTgt spid="63"/>
                                        </p:tgtEl>
                                      </p:cBhvr>
                                    </p:animEffect>
                                  </p:childTnLst>
                                </p:cTn>
                              </p:par>
                            </p:childTnLst>
                          </p:cTn>
                        </p:par>
                        <p:par>
                          <p:cTn id="155" fill="hold">
                            <p:stCondLst>
                              <p:cond delay="12500"/>
                            </p:stCondLst>
                            <p:childTnLst>
                              <p:par>
                                <p:cTn id="156" presetID="1" presetClass="entr" presetSubtype="0" fill="hold" nodeType="afterEffect">
                                  <p:stCondLst>
                                    <p:cond delay="0"/>
                                  </p:stCondLst>
                                  <p:childTnLst>
                                    <p:set>
                                      <p:cBhvr>
                                        <p:cTn id="157" dur="1" fill="hold">
                                          <p:stCondLst>
                                            <p:cond delay="0"/>
                                          </p:stCondLst>
                                        </p:cTn>
                                        <p:tgtEl>
                                          <p:spTgt spid="63"/>
                                        </p:tgtEl>
                                        <p:attrNameLst>
                                          <p:attrName>style.visibility</p:attrName>
                                        </p:attrNameLst>
                                      </p:cBhvr>
                                      <p:to>
                                        <p:strVal val="visible"/>
                                      </p:to>
                                    </p:set>
                                  </p:childTnLst>
                                </p:cTn>
                              </p:par>
                              <p:par>
                                <p:cTn id="158" presetID="63" presetClass="path" presetSubtype="0" accel="50000" decel="50000" fill="hold" nodeType="withEffect">
                                  <p:stCondLst>
                                    <p:cond delay="0"/>
                                  </p:stCondLst>
                                  <p:childTnLst>
                                    <p:animMotion origin="layout" path="M 4.44444E-6 -4.78691E-6 L 0.575 -4.78691E-6 " pathEditMode="relative" rAng="0" ptsTypes="AA">
                                      <p:cBhvr>
                                        <p:cTn id="159" dur="2000" fill="hold"/>
                                        <p:tgtEl>
                                          <p:spTgt spid="63"/>
                                        </p:tgtEl>
                                        <p:attrNameLst>
                                          <p:attrName>ppt_x</p:attrName>
                                          <p:attrName>ppt_y</p:attrName>
                                        </p:attrNameLst>
                                      </p:cBhvr>
                                      <p:rCtr x="28750" y="0"/>
                                    </p:animMotion>
                                  </p:childTnLst>
                                </p:cTn>
                              </p:par>
                              <p:par>
                                <p:cTn id="160" presetID="22" presetClass="entr" presetSubtype="8" fill="hold" grpId="0" nodeType="withEffect">
                                  <p:stCondLst>
                                    <p:cond delay="250"/>
                                  </p:stCondLst>
                                  <p:childTnLst>
                                    <p:set>
                                      <p:cBhvr>
                                        <p:cTn id="161" dur="1" fill="hold">
                                          <p:stCondLst>
                                            <p:cond delay="0"/>
                                          </p:stCondLst>
                                        </p:cTn>
                                        <p:tgtEl>
                                          <p:spTgt spid="62"/>
                                        </p:tgtEl>
                                        <p:attrNameLst>
                                          <p:attrName>style.visibility</p:attrName>
                                        </p:attrNameLst>
                                      </p:cBhvr>
                                      <p:to>
                                        <p:strVal val="visible"/>
                                      </p:to>
                                    </p:set>
                                    <p:animEffect transition="in" filter="wipe(left)">
                                      <p:cBhvr>
                                        <p:cTn id="162" dur="1750"/>
                                        <p:tgtEl>
                                          <p:spTgt spid="62"/>
                                        </p:tgtEl>
                                      </p:cBhvr>
                                    </p:animEffect>
                                  </p:childTnLst>
                                </p:cTn>
                              </p:par>
                              <p:par>
                                <p:cTn id="163" presetID="1" presetClass="entr" presetSubtype="0" fill="hold" nodeType="with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par>
                                <p:cTn id="165" presetID="63" presetClass="path" presetSubtype="0" accel="50000" decel="50000" fill="hold" nodeType="withEffect">
                                  <p:stCondLst>
                                    <p:cond delay="0"/>
                                  </p:stCondLst>
                                  <p:childTnLst>
                                    <p:animMotion origin="layout" path="M -4.16667E-6 4.93827E-6 L 0.58351 4.93827E-6 " pathEditMode="relative" rAng="0" ptsTypes="AA">
                                      <p:cBhvr>
                                        <p:cTn id="166" dur="2000" fill="hold"/>
                                        <p:tgtEl>
                                          <p:spTgt spid="66"/>
                                        </p:tgtEl>
                                        <p:attrNameLst>
                                          <p:attrName>ppt_x</p:attrName>
                                          <p:attrName>ppt_y</p:attrName>
                                        </p:attrNameLst>
                                      </p:cBhvr>
                                      <p:rCtr x="29167" y="0"/>
                                    </p:animMotion>
                                  </p:childTnLst>
                                </p:cTn>
                              </p:par>
                            </p:childTnLst>
                          </p:cTn>
                        </p:par>
                        <p:par>
                          <p:cTn id="167" fill="hold">
                            <p:stCondLst>
                              <p:cond delay="12500"/>
                            </p:stCondLst>
                            <p:childTnLst>
                              <p:par>
                                <p:cTn id="168" presetID="42" presetClass="exit" presetSubtype="0" fill="hold" nodeType="afterEffect">
                                  <p:stCondLst>
                                    <p:cond delay="0"/>
                                  </p:stCondLst>
                                  <p:childTnLst>
                                    <p:animEffect transition="out" filter="fade">
                                      <p:cBhvr>
                                        <p:cTn id="169" dur="1000"/>
                                        <p:tgtEl>
                                          <p:spTgt spid="66"/>
                                        </p:tgtEl>
                                      </p:cBhvr>
                                    </p:animEffect>
                                    <p:anim calcmode="lin" valueType="num">
                                      <p:cBhvr>
                                        <p:cTn id="170" dur="1000"/>
                                        <p:tgtEl>
                                          <p:spTgt spid="66"/>
                                        </p:tgtEl>
                                        <p:attrNameLst>
                                          <p:attrName>ppt_x</p:attrName>
                                        </p:attrNameLst>
                                      </p:cBhvr>
                                      <p:tavLst>
                                        <p:tav tm="0">
                                          <p:val>
                                            <p:strVal val="ppt_x"/>
                                          </p:val>
                                        </p:tav>
                                        <p:tav tm="100000">
                                          <p:val>
                                            <p:strVal val="ppt_x"/>
                                          </p:val>
                                        </p:tav>
                                      </p:tavLst>
                                    </p:anim>
                                    <p:anim calcmode="lin" valueType="num">
                                      <p:cBhvr>
                                        <p:cTn id="171" dur="1000"/>
                                        <p:tgtEl>
                                          <p:spTgt spid="66"/>
                                        </p:tgtEl>
                                        <p:attrNameLst>
                                          <p:attrName>ppt_y</p:attrName>
                                        </p:attrNameLst>
                                      </p:cBhvr>
                                      <p:tavLst>
                                        <p:tav tm="0">
                                          <p:val>
                                            <p:strVal val="ppt_y"/>
                                          </p:val>
                                        </p:tav>
                                        <p:tav tm="100000">
                                          <p:val>
                                            <p:strVal val="ppt_y+.1"/>
                                          </p:val>
                                        </p:tav>
                                      </p:tavLst>
                                    </p:anim>
                                    <p:set>
                                      <p:cBhvr>
                                        <p:cTn id="172" dur="1" fill="hold">
                                          <p:stCondLst>
                                            <p:cond delay="999"/>
                                          </p:stCondLst>
                                        </p:cTn>
                                        <p:tgtEl>
                                          <p:spTgt spid="66"/>
                                        </p:tgtEl>
                                        <p:attrNameLst>
                                          <p:attrName>style.visibility</p:attrName>
                                        </p:attrNameLst>
                                      </p:cBhvr>
                                      <p:to>
                                        <p:strVal val="hidden"/>
                                      </p:to>
                                    </p:set>
                                  </p:childTnLst>
                                </p:cTn>
                              </p:par>
                            </p:childTnLst>
                          </p:cTn>
                        </p:par>
                        <p:par>
                          <p:cTn id="173" fill="hold">
                            <p:stCondLst>
                              <p:cond delay="13500"/>
                            </p:stCondLst>
                            <p:childTnLst>
                              <p:par>
                                <p:cTn id="174" presetID="52" presetClass="entr" presetSubtype="0" fill="hold" grpId="0" nodeType="afterEffect">
                                  <p:stCondLst>
                                    <p:cond delay="0"/>
                                  </p:stCondLst>
                                  <p:iterate type="lt">
                                    <p:tmPct val="10000"/>
                                  </p:iterate>
                                  <p:childTnLst>
                                    <p:set>
                                      <p:cBhvr>
                                        <p:cTn id="175" dur="1" fill="hold">
                                          <p:stCondLst>
                                            <p:cond delay="0"/>
                                          </p:stCondLst>
                                        </p:cTn>
                                        <p:tgtEl>
                                          <p:spTgt spid="68"/>
                                        </p:tgtEl>
                                        <p:attrNameLst>
                                          <p:attrName>style.visibility</p:attrName>
                                        </p:attrNameLst>
                                      </p:cBhvr>
                                      <p:to>
                                        <p:strVal val="visible"/>
                                      </p:to>
                                    </p:set>
                                    <p:animScale>
                                      <p:cBhvr>
                                        <p:cTn id="176" dur="500" decel="50000" fill="hold">
                                          <p:stCondLst>
                                            <p:cond delay="0"/>
                                          </p:stCondLst>
                                        </p:cTn>
                                        <p:tgtEl>
                                          <p:spTgt spid="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7" dur="500" decel="50000" fill="hold">
                                          <p:stCondLst>
                                            <p:cond delay="0"/>
                                          </p:stCondLst>
                                        </p:cTn>
                                        <p:tgtEl>
                                          <p:spTgt spid="68"/>
                                        </p:tgtEl>
                                        <p:attrNameLst>
                                          <p:attrName>ppt_x</p:attrName>
                                          <p:attrName>ppt_y</p:attrName>
                                        </p:attrNameLst>
                                      </p:cBhvr>
                                    </p:animMotion>
                                    <p:animEffect transition="in" filter="fade">
                                      <p:cBhvr>
                                        <p:cTn id="178" dur="500"/>
                                        <p:tgtEl>
                                          <p:spTgt spid="68"/>
                                        </p:tgtEl>
                                      </p:cBhvr>
                                    </p:animEffect>
                                  </p:childTnLst>
                                </p:cTn>
                              </p:par>
                            </p:childTnLst>
                          </p:cTn>
                        </p:par>
                        <p:par>
                          <p:cTn id="179" fill="hold">
                            <p:stCondLst>
                              <p:cond delay="13000"/>
                            </p:stCondLst>
                            <p:childTnLst>
                              <p:par>
                                <p:cTn id="180" presetID="2" presetClass="entr" presetSubtype="2" fill="hold" nodeType="afterEffect">
                                  <p:stCondLst>
                                    <p:cond delay="0"/>
                                  </p:stCondLst>
                                  <p:childTnLst>
                                    <p:set>
                                      <p:cBhvr>
                                        <p:cTn id="181" dur="1" fill="hold">
                                          <p:stCondLst>
                                            <p:cond delay="0"/>
                                          </p:stCondLst>
                                        </p:cTn>
                                        <p:tgtEl>
                                          <p:spTgt spid="81"/>
                                        </p:tgtEl>
                                        <p:attrNameLst>
                                          <p:attrName>style.visibility</p:attrName>
                                        </p:attrNameLst>
                                      </p:cBhvr>
                                      <p:to>
                                        <p:strVal val="visible"/>
                                      </p:to>
                                    </p:set>
                                    <p:anim calcmode="lin" valueType="num">
                                      <p:cBhvr additive="base">
                                        <p:cTn id="182" dur="500" fill="hold"/>
                                        <p:tgtEl>
                                          <p:spTgt spid="81"/>
                                        </p:tgtEl>
                                        <p:attrNameLst>
                                          <p:attrName>ppt_x</p:attrName>
                                        </p:attrNameLst>
                                      </p:cBhvr>
                                      <p:tavLst>
                                        <p:tav tm="0">
                                          <p:val>
                                            <p:strVal val="1+#ppt_w/2"/>
                                          </p:val>
                                        </p:tav>
                                        <p:tav tm="100000">
                                          <p:val>
                                            <p:strVal val="#ppt_x"/>
                                          </p:val>
                                        </p:tav>
                                      </p:tavLst>
                                    </p:anim>
                                    <p:anim calcmode="lin" valueType="num">
                                      <p:cBhvr additive="base">
                                        <p:cTn id="183" dur="500" fill="hold"/>
                                        <p:tgtEl>
                                          <p:spTgt spid="81"/>
                                        </p:tgtEl>
                                        <p:attrNameLst>
                                          <p:attrName>ppt_y</p:attrName>
                                        </p:attrNameLst>
                                      </p:cBhvr>
                                      <p:tavLst>
                                        <p:tav tm="0">
                                          <p:val>
                                            <p:strVal val="#ppt_y"/>
                                          </p:val>
                                        </p:tav>
                                        <p:tav tm="100000">
                                          <p:val>
                                            <p:strVal val="#ppt_y"/>
                                          </p:val>
                                        </p:tav>
                                      </p:tavLst>
                                    </p:anim>
                                  </p:childTnLst>
                                </p:cTn>
                              </p:par>
                              <p:par>
                                <p:cTn id="184" presetID="2" presetClass="entr" presetSubtype="2" fill="hold" nodeType="withEffect">
                                  <p:stCondLst>
                                    <p:cond delay="200"/>
                                  </p:stCondLst>
                                  <p:childTnLst>
                                    <p:set>
                                      <p:cBhvr>
                                        <p:cTn id="185" dur="1" fill="hold">
                                          <p:stCondLst>
                                            <p:cond delay="0"/>
                                          </p:stCondLst>
                                        </p:cTn>
                                        <p:tgtEl>
                                          <p:spTgt spid="78"/>
                                        </p:tgtEl>
                                        <p:attrNameLst>
                                          <p:attrName>style.visibility</p:attrName>
                                        </p:attrNameLst>
                                      </p:cBhvr>
                                      <p:to>
                                        <p:strVal val="visible"/>
                                      </p:to>
                                    </p:set>
                                    <p:anim calcmode="lin" valueType="num">
                                      <p:cBhvr additive="base">
                                        <p:cTn id="186" dur="500" fill="hold"/>
                                        <p:tgtEl>
                                          <p:spTgt spid="78"/>
                                        </p:tgtEl>
                                        <p:attrNameLst>
                                          <p:attrName>ppt_x</p:attrName>
                                        </p:attrNameLst>
                                      </p:cBhvr>
                                      <p:tavLst>
                                        <p:tav tm="0">
                                          <p:val>
                                            <p:strVal val="1+#ppt_w/2"/>
                                          </p:val>
                                        </p:tav>
                                        <p:tav tm="100000">
                                          <p:val>
                                            <p:strVal val="#ppt_x"/>
                                          </p:val>
                                        </p:tav>
                                      </p:tavLst>
                                    </p:anim>
                                    <p:anim calcmode="lin" valueType="num">
                                      <p:cBhvr additive="base">
                                        <p:cTn id="187" dur="500" fill="hold"/>
                                        <p:tgtEl>
                                          <p:spTgt spid="78"/>
                                        </p:tgtEl>
                                        <p:attrNameLst>
                                          <p:attrName>ppt_y</p:attrName>
                                        </p:attrNameLst>
                                      </p:cBhvr>
                                      <p:tavLst>
                                        <p:tav tm="0">
                                          <p:val>
                                            <p:strVal val="#ppt_y"/>
                                          </p:val>
                                        </p:tav>
                                        <p:tav tm="100000">
                                          <p:val>
                                            <p:strVal val="#ppt_y"/>
                                          </p:val>
                                        </p:tav>
                                      </p:tavLst>
                                    </p:anim>
                                  </p:childTnLst>
                                </p:cTn>
                              </p:par>
                              <p:par>
                                <p:cTn id="188" presetID="2" presetClass="entr" presetSubtype="2" fill="hold" nodeType="withEffect">
                                  <p:stCondLst>
                                    <p:cond delay="400"/>
                                  </p:stCondLst>
                                  <p:childTnLst>
                                    <p:set>
                                      <p:cBhvr>
                                        <p:cTn id="189" dur="1" fill="hold">
                                          <p:stCondLst>
                                            <p:cond delay="0"/>
                                          </p:stCondLst>
                                        </p:cTn>
                                        <p:tgtEl>
                                          <p:spTgt spid="75"/>
                                        </p:tgtEl>
                                        <p:attrNameLst>
                                          <p:attrName>style.visibility</p:attrName>
                                        </p:attrNameLst>
                                      </p:cBhvr>
                                      <p:to>
                                        <p:strVal val="visible"/>
                                      </p:to>
                                    </p:set>
                                    <p:anim calcmode="lin" valueType="num">
                                      <p:cBhvr additive="base">
                                        <p:cTn id="190" dur="500" fill="hold"/>
                                        <p:tgtEl>
                                          <p:spTgt spid="75"/>
                                        </p:tgtEl>
                                        <p:attrNameLst>
                                          <p:attrName>ppt_x</p:attrName>
                                        </p:attrNameLst>
                                      </p:cBhvr>
                                      <p:tavLst>
                                        <p:tav tm="0">
                                          <p:val>
                                            <p:strVal val="1+#ppt_w/2"/>
                                          </p:val>
                                        </p:tav>
                                        <p:tav tm="100000">
                                          <p:val>
                                            <p:strVal val="#ppt_x"/>
                                          </p:val>
                                        </p:tav>
                                      </p:tavLst>
                                    </p:anim>
                                    <p:anim calcmode="lin" valueType="num">
                                      <p:cBhvr additive="base">
                                        <p:cTn id="191" dur="500" fill="hold"/>
                                        <p:tgtEl>
                                          <p:spTgt spid="75"/>
                                        </p:tgtEl>
                                        <p:attrNameLst>
                                          <p:attrName>ppt_y</p:attrName>
                                        </p:attrNameLst>
                                      </p:cBhvr>
                                      <p:tavLst>
                                        <p:tav tm="0">
                                          <p:val>
                                            <p:strVal val="#ppt_y"/>
                                          </p:val>
                                        </p:tav>
                                        <p:tav tm="100000">
                                          <p:val>
                                            <p:strVal val="#ppt_y"/>
                                          </p:val>
                                        </p:tav>
                                      </p:tavLst>
                                    </p:anim>
                                  </p:childTnLst>
                                </p:cTn>
                              </p:par>
                              <p:par>
                                <p:cTn id="192" presetID="2" presetClass="entr" presetSubtype="2" fill="hold" nodeType="withEffect">
                                  <p:stCondLst>
                                    <p:cond delay="600"/>
                                  </p:stCondLst>
                                  <p:childTnLst>
                                    <p:set>
                                      <p:cBhvr>
                                        <p:cTn id="193" dur="1" fill="hold">
                                          <p:stCondLst>
                                            <p:cond delay="0"/>
                                          </p:stCondLst>
                                        </p:cTn>
                                        <p:tgtEl>
                                          <p:spTgt spid="72"/>
                                        </p:tgtEl>
                                        <p:attrNameLst>
                                          <p:attrName>style.visibility</p:attrName>
                                        </p:attrNameLst>
                                      </p:cBhvr>
                                      <p:to>
                                        <p:strVal val="visible"/>
                                      </p:to>
                                    </p:set>
                                    <p:anim calcmode="lin" valueType="num">
                                      <p:cBhvr additive="base">
                                        <p:cTn id="194" dur="500" fill="hold"/>
                                        <p:tgtEl>
                                          <p:spTgt spid="72"/>
                                        </p:tgtEl>
                                        <p:attrNameLst>
                                          <p:attrName>ppt_x</p:attrName>
                                        </p:attrNameLst>
                                      </p:cBhvr>
                                      <p:tavLst>
                                        <p:tav tm="0">
                                          <p:val>
                                            <p:strVal val="1+#ppt_w/2"/>
                                          </p:val>
                                        </p:tav>
                                        <p:tav tm="100000">
                                          <p:val>
                                            <p:strVal val="#ppt_x"/>
                                          </p:val>
                                        </p:tav>
                                      </p:tavLst>
                                    </p:anim>
                                    <p:anim calcmode="lin" valueType="num">
                                      <p:cBhvr additive="base">
                                        <p:cTn id="195" dur="500" fill="hold"/>
                                        <p:tgtEl>
                                          <p:spTgt spid="72"/>
                                        </p:tgtEl>
                                        <p:attrNameLst>
                                          <p:attrName>ppt_y</p:attrName>
                                        </p:attrNameLst>
                                      </p:cBhvr>
                                      <p:tavLst>
                                        <p:tav tm="0">
                                          <p:val>
                                            <p:strVal val="#ppt_y"/>
                                          </p:val>
                                        </p:tav>
                                        <p:tav tm="100000">
                                          <p:val>
                                            <p:strVal val="#ppt_y"/>
                                          </p:val>
                                        </p:tav>
                                      </p:tavLst>
                                    </p:anim>
                                  </p:childTnLst>
                                </p:cTn>
                              </p:par>
                              <p:par>
                                <p:cTn id="196" presetID="2" presetClass="entr" presetSubtype="2" fill="hold" nodeType="withEffect">
                                  <p:stCondLst>
                                    <p:cond delay="800"/>
                                  </p:stCondLst>
                                  <p:childTnLst>
                                    <p:set>
                                      <p:cBhvr>
                                        <p:cTn id="197" dur="1" fill="hold">
                                          <p:stCondLst>
                                            <p:cond delay="0"/>
                                          </p:stCondLst>
                                        </p:cTn>
                                        <p:tgtEl>
                                          <p:spTgt spid="69"/>
                                        </p:tgtEl>
                                        <p:attrNameLst>
                                          <p:attrName>style.visibility</p:attrName>
                                        </p:attrNameLst>
                                      </p:cBhvr>
                                      <p:to>
                                        <p:strVal val="visible"/>
                                      </p:to>
                                    </p:set>
                                    <p:anim calcmode="lin" valueType="num">
                                      <p:cBhvr additive="base">
                                        <p:cTn id="198" dur="500" fill="hold"/>
                                        <p:tgtEl>
                                          <p:spTgt spid="69"/>
                                        </p:tgtEl>
                                        <p:attrNameLst>
                                          <p:attrName>ppt_x</p:attrName>
                                        </p:attrNameLst>
                                      </p:cBhvr>
                                      <p:tavLst>
                                        <p:tav tm="0">
                                          <p:val>
                                            <p:strVal val="1+#ppt_w/2"/>
                                          </p:val>
                                        </p:tav>
                                        <p:tav tm="100000">
                                          <p:val>
                                            <p:strVal val="#ppt_x"/>
                                          </p:val>
                                        </p:tav>
                                      </p:tavLst>
                                    </p:anim>
                                    <p:anim calcmode="lin" valueType="num">
                                      <p:cBhvr additive="base">
                                        <p:cTn id="199"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1" grpId="0"/>
      <p:bldP spid="22" grpId="0"/>
      <p:bldP spid="23" grpId="0" bldLvl="0" animBg="1"/>
      <p:bldP spid="24" grpId="0" bldLvl="0" animBg="1"/>
      <p:bldP spid="61" grpId="0" animBg="1"/>
      <p:bldP spid="62"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13" y="0"/>
            <a:ext cx="9132575" cy="5143500"/>
          </a:xfrm>
          <a:prstGeom prst="rect">
            <a:avLst/>
          </a:prstGeom>
        </p:spPr>
      </p:pic>
      <p:sp>
        <p:nvSpPr>
          <p:cNvPr id="5" name="TextBox 6"/>
          <p:cNvSpPr txBox="1">
            <a:spLocks noChangeArrowheads="1"/>
          </p:cNvSpPr>
          <p:nvPr/>
        </p:nvSpPr>
        <p:spPr bwMode="auto">
          <a:xfrm>
            <a:off x="442452" y="3174104"/>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zh-CN" altLang="en-US" b="1" dirty="0">
                <a:latin typeface="微软雅黑" panose="020B0503020204020204" pitchFamily="34" charset="-122"/>
                <a:ea typeface="微软雅黑" panose="020B0503020204020204" pitchFamily="34" charset="-122"/>
              </a:rPr>
              <a:t>产品介绍</a:t>
            </a:r>
            <a:endParaRPr lang="zh-CN" altLang="en-US" b="1" dirty="0">
              <a:latin typeface="微软雅黑" panose="020B0503020204020204" pitchFamily="34" charset="-122"/>
              <a:ea typeface="微软雅黑" panose="020B0503020204020204" pitchFamily="34" charset="-122"/>
            </a:endParaRPr>
          </a:p>
        </p:txBody>
      </p:sp>
      <p:sp>
        <p:nvSpPr>
          <p:cNvPr id="6" name="TextBox 6"/>
          <p:cNvSpPr txBox="1">
            <a:spLocks noChangeArrowheads="1"/>
          </p:cNvSpPr>
          <p:nvPr/>
        </p:nvSpPr>
        <p:spPr bwMode="auto">
          <a:xfrm>
            <a:off x="1954355" y="3174104"/>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zh-CN" altLang="en-US" b="1" dirty="0">
                <a:latin typeface="微软雅黑" panose="020B0503020204020204" pitchFamily="34" charset="-122"/>
                <a:ea typeface="微软雅黑" panose="020B0503020204020204" pitchFamily="34" charset="-122"/>
              </a:rPr>
              <a:t>预约功能</a:t>
            </a:r>
            <a:endParaRPr lang="zh-CN" altLang="en-US" b="1" dirty="0">
              <a:latin typeface="微软雅黑" panose="020B0503020204020204" pitchFamily="34" charset="-122"/>
              <a:ea typeface="微软雅黑" panose="020B0503020204020204" pitchFamily="34" charset="-122"/>
            </a:endParaRPr>
          </a:p>
        </p:txBody>
      </p:sp>
      <p:sp>
        <p:nvSpPr>
          <p:cNvPr id="7" name="TextBox 6"/>
          <p:cNvSpPr txBox="1">
            <a:spLocks noChangeArrowheads="1"/>
          </p:cNvSpPr>
          <p:nvPr/>
        </p:nvSpPr>
        <p:spPr bwMode="auto">
          <a:xfrm>
            <a:off x="4505096" y="3174104"/>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zh-CN" altLang="en-US" b="1" dirty="0">
                <a:latin typeface="微软雅黑" panose="020B0503020204020204" pitchFamily="34" charset="-122"/>
                <a:ea typeface="微软雅黑" panose="020B0503020204020204" pitchFamily="34" charset="-122"/>
              </a:rPr>
              <a:t>监控巡检功能</a:t>
            </a:r>
            <a:endParaRPr lang="zh-CN" altLang="en-US" b="1" dirty="0">
              <a:latin typeface="微软雅黑" panose="020B0503020204020204" pitchFamily="34" charset="-122"/>
              <a:ea typeface="微软雅黑" panose="020B0503020204020204" pitchFamily="34" charset="-122"/>
            </a:endParaRPr>
          </a:p>
        </p:txBody>
      </p:sp>
      <p:sp>
        <p:nvSpPr>
          <p:cNvPr id="8" name="TextBox 137"/>
          <p:cNvSpPr txBox="1">
            <a:spLocks noChangeArrowheads="1"/>
          </p:cNvSpPr>
          <p:nvPr/>
        </p:nvSpPr>
        <p:spPr bwMode="auto">
          <a:xfrm>
            <a:off x="6204236" y="3174104"/>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en-US" altLang="zh-CN" b="1" dirty="0">
                <a:latin typeface="微软雅黑" panose="020B0503020204020204" pitchFamily="34" charset="-122"/>
                <a:ea typeface="微软雅黑" panose="020B0503020204020204" pitchFamily="34" charset="-122"/>
              </a:rPr>
              <a:t>LED</a:t>
            </a:r>
            <a:r>
              <a:rPr lang="zh-CN" altLang="en-US" b="1" dirty="0">
                <a:latin typeface="微软雅黑" panose="020B0503020204020204" pitchFamily="34" charset="-122"/>
                <a:ea typeface="微软雅黑" panose="020B0503020204020204" pitchFamily="34" charset="-122"/>
              </a:rPr>
              <a:t>展示</a:t>
            </a:r>
            <a:endParaRPr lang="zh-CN" altLang="en-US" b="1" dirty="0">
              <a:latin typeface="微软雅黑" panose="020B0503020204020204" pitchFamily="34" charset="-122"/>
              <a:ea typeface="微软雅黑" panose="020B0503020204020204" pitchFamily="34" charset="-122"/>
            </a:endParaRPr>
          </a:p>
        </p:txBody>
      </p:sp>
      <p:grpSp>
        <p:nvGrpSpPr>
          <p:cNvPr id="10" name="组合 9"/>
          <p:cNvGrpSpPr/>
          <p:nvPr/>
        </p:nvGrpSpPr>
        <p:grpSpPr>
          <a:xfrm rot="14400000">
            <a:off x="887610" y="2049235"/>
            <a:ext cx="1079397" cy="936000"/>
            <a:chOff x="1511944" y="2420246"/>
            <a:chExt cx="2627152" cy="2294453"/>
          </a:xfrm>
          <a:effectLst>
            <a:outerShdw blurRad="203200" dist="38100" dir="3780000" sx="103000" sy="103000" algn="t" rotWithShape="0">
              <a:prstClr val="black">
                <a:alpha val="25000"/>
              </a:prstClr>
            </a:outerShdw>
          </a:effectLst>
        </p:grpSpPr>
        <p:sp>
          <p:nvSpPr>
            <p:cNvPr id="11"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p>
          </p:txBody>
        </p:sp>
        <p:sp>
          <p:nvSpPr>
            <p:cNvPr id="12"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p>
          </p:txBody>
        </p:sp>
      </p:grpSp>
      <p:grpSp>
        <p:nvGrpSpPr>
          <p:cNvPr id="13" name="组合 12"/>
          <p:cNvGrpSpPr/>
          <p:nvPr/>
        </p:nvGrpSpPr>
        <p:grpSpPr>
          <a:xfrm>
            <a:off x="1025948" y="2151755"/>
            <a:ext cx="810431" cy="730960"/>
            <a:chOff x="4634991" y="2138335"/>
            <a:chExt cx="428348" cy="386204"/>
          </a:xfrm>
        </p:grpSpPr>
        <p:sp>
          <p:nvSpPr>
            <p:cNvPr id="14"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A5E66"/>
            </a:solid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15"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16" name="组合 15"/>
          <p:cNvGrpSpPr/>
          <p:nvPr/>
        </p:nvGrpSpPr>
        <p:grpSpPr>
          <a:xfrm rot="14400000">
            <a:off x="2414513" y="2049235"/>
            <a:ext cx="1079397" cy="936000"/>
            <a:chOff x="1511944" y="2420246"/>
            <a:chExt cx="2627152" cy="2294453"/>
          </a:xfrm>
          <a:effectLst>
            <a:outerShdw blurRad="203200" dist="38100" dir="3780000" sx="103000" sy="103000" algn="t" rotWithShape="0">
              <a:prstClr val="black">
                <a:alpha val="25000"/>
              </a:prstClr>
            </a:outerShdw>
          </a:effectLst>
        </p:grpSpPr>
        <p:sp>
          <p:nvSpPr>
            <p:cNvPr id="17"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p>
          </p:txBody>
        </p:sp>
        <p:sp>
          <p:nvSpPr>
            <p:cNvPr id="18"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p>
          </p:txBody>
        </p:sp>
      </p:grpSp>
      <p:grpSp>
        <p:nvGrpSpPr>
          <p:cNvPr id="19" name="组合 18"/>
          <p:cNvGrpSpPr/>
          <p:nvPr/>
        </p:nvGrpSpPr>
        <p:grpSpPr>
          <a:xfrm rot="14400000">
            <a:off x="4943973" y="2049235"/>
            <a:ext cx="1079397" cy="936000"/>
            <a:chOff x="1511944" y="2420246"/>
            <a:chExt cx="2627152" cy="2294453"/>
          </a:xfrm>
          <a:effectLst>
            <a:outerShdw blurRad="203200" dist="38100" dir="3780000" sx="103000" sy="103000" algn="t" rotWithShape="0">
              <a:prstClr val="black">
                <a:alpha val="25000"/>
              </a:prstClr>
            </a:outerShdw>
          </a:effectLst>
        </p:grpSpPr>
        <p:sp>
          <p:nvSpPr>
            <p:cNvPr id="20"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p>
          </p:txBody>
        </p:sp>
        <p:sp>
          <p:nvSpPr>
            <p:cNvPr id="21"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p>
          </p:txBody>
        </p:sp>
      </p:grpSp>
      <p:grpSp>
        <p:nvGrpSpPr>
          <p:cNvPr id="22" name="组合 21"/>
          <p:cNvGrpSpPr/>
          <p:nvPr/>
        </p:nvGrpSpPr>
        <p:grpSpPr>
          <a:xfrm rot="14400000">
            <a:off x="6630669" y="2049235"/>
            <a:ext cx="1079397" cy="936000"/>
            <a:chOff x="1511944" y="2420246"/>
            <a:chExt cx="2627152" cy="2294453"/>
          </a:xfrm>
          <a:effectLst>
            <a:outerShdw blurRad="203200" dist="38100" dir="3780000" sx="103000" sy="103000" algn="t" rotWithShape="0">
              <a:prstClr val="black">
                <a:alpha val="25000"/>
              </a:prstClr>
            </a:outerShdw>
          </a:effectLst>
        </p:grpSpPr>
        <p:sp>
          <p:nvSpPr>
            <p:cNvPr id="23"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p>
          </p:txBody>
        </p:sp>
        <p:sp>
          <p:nvSpPr>
            <p:cNvPr id="24"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p>
          </p:txBody>
        </p:sp>
      </p:grpSp>
      <p:grpSp>
        <p:nvGrpSpPr>
          <p:cNvPr id="28" name="组合 27"/>
          <p:cNvGrpSpPr/>
          <p:nvPr/>
        </p:nvGrpSpPr>
        <p:grpSpPr>
          <a:xfrm>
            <a:off x="2555422" y="2165725"/>
            <a:ext cx="810431" cy="730960"/>
            <a:chOff x="5076056" y="2138335"/>
            <a:chExt cx="428348" cy="386204"/>
          </a:xfrm>
        </p:grpSpPr>
        <p:sp>
          <p:nvSpPr>
            <p:cNvPr id="29"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A6103"/>
            </a:solid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30"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31" name="组合 30"/>
          <p:cNvGrpSpPr/>
          <p:nvPr/>
        </p:nvGrpSpPr>
        <p:grpSpPr>
          <a:xfrm>
            <a:off x="5073403" y="2151755"/>
            <a:ext cx="810431" cy="730960"/>
            <a:chOff x="5557128" y="2138335"/>
            <a:chExt cx="428348" cy="386204"/>
          </a:xfrm>
          <a:solidFill>
            <a:srgbClr val="0099A9"/>
          </a:solidFill>
        </p:grpSpPr>
        <p:sp>
          <p:nvSpPr>
            <p:cNvPr id="32" name="Freeform 5"/>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33" name="KSO_Shape"/>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34" name="组合 33"/>
          <p:cNvGrpSpPr/>
          <p:nvPr/>
        </p:nvGrpSpPr>
        <p:grpSpPr>
          <a:xfrm>
            <a:off x="6762188" y="2151755"/>
            <a:ext cx="810431" cy="730960"/>
            <a:chOff x="6068610" y="2138335"/>
            <a:chExt cx="428348" cy="386204"/>
          </a:xfrm>
        </p:grpSpPr>
        <p:sp>
          <p:nvSpPr>
            <p:cNvPr id="35" name="Freeform 5"/>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69F1E"/>
            </a:solid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ea typeface="微软雅黑" panose="020B0503020204020204" pitchFamily="34" charset="-122"/>
              </a:endParaRPr>
            </a:p>
          </p:txBody>
        </p:sp>
        <p:sp>
          <p:nvSpPr>
            <p:cNvPr id="36" name="KSO_Shape"/>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40" name="组合 39"/>
          <p:cNvGrpSpPr/>
          <p:nvPr/>
        </p:nvGrpSpPr>
        <p:grpSpPr>
          <a:xfrm>
            <a:off x="6173130" y="-897687"/>
            <a:ext cx="1178855" cy="1179281"/>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Text" lastClr="000000"/>
                </a:solidFill>
                <a:latin typeface="Calibri" panose="020F0502020204030204"/>
                <a:ea typeface="宋体" panose="02010600030101010101" pitchFamily="2" charset="-122"/>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grpSp>
      <p:grpSp>
        <p:nvGrpSpPr>
          <p:cNvPr id="43" name="组合 42"/>
          <p:cNvGrpSpPr/>
          <p:nvPr/>
        </p:nvGrpSpPr>
        <p:grpSpPr>
          <a:xfrm>
            <a:off x="4356913" y="-283851"/>
            <a:ext cx="630002" cy="63023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46" name="组合 45"/>
          <p:cNvGrpSpPr/>
          <p:nvPr/>
        </p:nvGrpSpPr>
        <p:grpSpPr>
          <a:xfrm>
            <a:off x="5102291" y="-376788"/>
            <a:ext cx="890197" cy="890519"/>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49" name="组合 48"/>
          <p:cNvGrpSpPr/>
          <p:nvPr/>
        </p:nvGrpSpPr>
        <p:grpSpPr>
          <a:xfrm>
            <a:off x="7373957" y="-167480"/>
            <a:ext cx="685552" cy="685800"/>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Text" lastClr="000000"/>
                </a:solidFill>
                <a:latin typeface="Calibri" panose="020F0502020204030204"/>
                <a:ea typeface="宋体" panose="02010600030101010101" pitchFamily="2" charset="-122"/>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grpSp>
      <p:grpSp>
        <p:nvGrpSpPr>
          <p:cNvPr id="52" name="组合 51"/>
          <p:cNvGrpSpPr/>
          <p:nvPr/>
        </p:nvGrpSpPr>
        <p:grpSpPr>
          <a:xfrm>
            <a:off x="771100" y="4883354"/>
            <a:ext cx="588644" cy="588857"/>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55" name="组合 54"/>
          <p:cNvGrpSpPr/>
          <p:nvPr/>
        </p:nvGrpSpPr>
        <p:grpSpPr>
          <a:xfrm>
            <a:off x="3966566" y="4372718"/>
            <a:ext cx="252400" cy="25249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58" name="组合 57"/>
          <p:cNvGrpSpPr/>
          <p:nvPr/>
        </p:nvGrpSpPr>
        <p:grpSpPr>
          <a:xfrm>
            <a:off x="3185459" y="4169917"/>
            <a:ext cx="528884" cy="529075"/>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61" name="组合 60"/>
          <p:cNvGrpSpPr/>
          <p:nvPr/>
        </p:nvGrpSpPr>
        <p:grpSpPr>
          <a:xfrm>
            <a:off x="8252085" y="-914921"/>
            <a:ext cx="1178855"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Text" lastClr="000000"/>
                </a:solidFill>
                <a:latin typeface="Calibri" panose="020F0502020204030204"/>
                <a:ea typeface="宋体" panose="02010600030101010101" pitchFamily="2" charset="-122"/>
              </a:endParaRPr>
            </a:p>
          </p:txBody>
        </p:sp>
        <p:sp>
          <p:nvSpPr>
            <p:cNvPr id="63" name="椭圆 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grpSp>
      <p:grpSp>
        <p:nvGrpSpPr>
          <p:cNvPr id="64" name="组合 63"/>
          <p:cNvGrpSpPr/>
          <p:nvPr/>
        </p:nvGrpSpPr>
        <p:grpSpPr>
          <a:xfrm>
            <a:off x="8207209" y="295241"/>
            <a:ext cx="222999" cy="223080"/>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67" name="组合 66"/>
          <p:cNvGrpSpPr/>
          <p:nvPr/>
        </p:nvGrpSpPr>
        <p:grpSpPr>
          <a:xfrm>
            <a:off x="1947577" y="4549010"/>
            <a:ext cx="1178855" cy="1179281"/>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Text" lastClr="000000"/>
                </a:solidFill>
                <a:latin typeface="Calibri" panose="020F0502020204030204"/>
                <a:ea typeface="宋体" panose="02010600030101010101" pitchFamily="2" charset="-122"/>
              </a:endParaRPr>
            </a:p>
          </p:txBody>
        </p:sp>
        <p:sp>
          <p:nvSpPr>
            <p:cNvPr id="69" name="椭圆 68"/>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kern="0">
                <a:solidFill>
                  <a:sysClr val="window" lastClr="FFFFFF"/>
                </a:solidFill>
                <a:latin typeface="Calibri" panose="020F0502020204030204"/>
                <a:ea typeface="宋体" panose="02010600030101010101" pitchFamily="2" charset="-122"/>
              </a:endParaRPr>
            </a:p>
          </p:txBody>
        </p:sp>
      </p:grpSp>
      <p:grpSp>
        <p:nvGrpSpPr>
          <p:cNvPr id="70" name="组合 69"/>
          <p:cNvGrpSpPr/>
          <p:nvPr/>
        </p:nvGrpSpPr>
        <p:grpSpPr>
          <a:xfrm>
            <a:off x="1279760" y="4449510"/>
            <a:ext cx="520004" cy="520192"/>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73" name="组合 72"/>
          <p:cNvGrpSpPr/>
          <p:nvPr/>
        </p:nvGrpSpPr>
        <p:grpSpPr>
          <a:xfrm>
            <a:off x="295828" y="4764625"/>
            <a:ext cx="316763" cy="316877"/>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grpSp>
        <p:nvGrpSpPr>
          <p:cNvPr id="76" name="组合 75"/>
          <p:cNvGrpSpPr/>
          <p:nvPr/>
        </p:nvGrpSpPr>
        <p:grpSpPr>
          <a:xfrm>
            <a:off x="121927" y="4581317"/>
            <a:ext cx="158381" cy="158438"/>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sp>
          <p:nvSpPr>
            <p:cNvPr id="78" name="椭圆 7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400" fontAlgn="auto">
                <a:spcBef>
                  <a:spcPts val="0"/>
                </a:spcBef>
                <a:spcAft>
                  <a:spcPts val="0"/>
                </a:spcAft>
                <a:defRPr/>
              </a:pPr>
              <a:endParaRPr lang="zh-CN" altLang="en-US" sz="1200" kern="0">
                <a:solidFill>
                  <a:sysClr val="windowText" lastClr="000000"/>
                </a:solidFill>
                <a:latin typeface="Calibri" panose="020F0502020204030204"/>
                <a:ea typeface="宋体" panose="02010600030101010101" pitchFamily="2" charset="-122"/>
              </a:endParaRPr>
            </a:p>
          </p:txBody>
        </p:sp>
      </p:grpSp>
      <p:sp>
        <p:nvSpPr>
          <p:cNvPr id="79" name="六边形 78"/>
          <p:cNvSpPr/>
          <p:nvPr/>
        </p:nvSpPr>
        <p:spPr>
          <a:xfrm>
            <a:off x="773036" y="406780"/>
            <a:ext cx="2449367" cy="815133"/>
          </a:xfrm>
          <a:prstGeom prst="hexagon">
            <a:avLst/>
          </a:prstGeom>
          <a:gradFill flip="none" rotWithShape="1">
            <a:gsLst>
              <a:gs pos="0">
                <a:schemeClr val="bg1">
                  <a:lumMod val="85000"/>
                  <a:lumOff val="15000"/>
                </a:schemeClr>
              </a:gs>
              <a:gs pos="100000">
                <a:schemeClr val="bg1">
                  <a:lumMod val="85000"/>
                </a:schemeClr>
              </a:gs>
            </a:gsLst>
            <a:lin ang="13500000" scaled="1"/>
            <a:tileRect/>
          </a:gradFill>
          <a:ln>
            <a:gradFill>
              <a:gsLst>
                <a:gs pos="0">
                  <a:schemeClr val="bg1">
                    <a:lumMod val="71000"/>
                    <a:lumOff val="29000"/>
                  </a:schemeClr>
                </a:gs>
                <a:gs pos="100000">
                  <a:schemeClr val="bg1">
                    <a:lumMod val="85000"/>
                  </a:schemeClr>
                </a:gs>
              </a:gsLst>
              <a:lin ang="5400000" scaled="0"/>
            </a:gradFill>
          </a:ln>
          <a:effectLst>
            <a:outerShdw blurRad="482600" dist="241300" dir="2700000" algn="tl"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1688220" y="412010"/>
            <a:ext cx="1231069" cy="588470"/>
          </a:xfrm>
          <a:prstGeom prst="rect">
            <a:avLst/>
          </a:prstGeom>
        </p:spPr>
        <p:txBody>
          <a:bodyPr wrap="square" lIns="91417" tIns="45708" rIns="91417" bIns="45708">
            <a:spAutoFit/>
          </a:bodyPr>
          <a:lstStyle/>
          <a:p>
            <a:pPr defTabSz="934085" fontAlgn="auto">
              <a:spcBef>
                <a:spcPts val="0"/>
              </a:spcBef>
              <a:spcAft>
                <a:spcPts val="0"/>
              </a:spcAft>
              <a:defRPr/>
            </a:pPr>
            <a:r>
              <a:rPr lang="zh-CN" altLang="en-US" sz="3225" b="1" kern="0" dirty="0">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目 录</a:t>
            </a:r>
            <a:endParaRPr lang="zh-CN" altLang="en-US" sz="3225" b="1" kern="0" dirty="0">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84" name="Rectangle 4"/>
          <p:cNvSpPr txBox="1">
            <a:spLocks noChangeArrowheads="1"/>
          </p:cNvSpPr>
          <p:nvPr/>
        </p:nvSpPr>
        <p:spPr bwMode="auto">
          <a:xfrm>
            <a:off x="1580233" y="846276"/>
            <a:ext cx="1371962"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54" tIns="34276" rIns="68554" bIns="3427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1200" kern="0" dirty="0">
                <a:solidFill>
                  <a:schemeClr val="tx1"/>
                </a:solidFill>
                <a:effectLst>
                  <a:innerShdw blurRad="63500" dist="50800" dir="13500000">
                    <a:prstClr val="black">
                      <a:alpha val="50000"/>
                    </a:prstClr>
                  </a:innerShdw>
                </a:effectLst>
                <a:latin typeface="Arial" panose="020B0604020202020204"/>
                <a:ea typeface="微软雅黑" panose="020B0503020204020204" pitchFamily="34" charset="-122"/>
              </a:rPr>
              <a:t>CATALOG</a:t>
            </a:r>
            <a:endParaRPr lang="zh-CN" altLang="en-US" sz="1200" kern="0" dirty="0">
              <a:solidFill>
                <a:schemeClr val="tx1"/>
              </a:solidFill>
              <a:effectLst>
                <a:innerShdw blurRad="63500" dist="50800" dir="13500000">
                  <a:prstClr val="black">
                    <a:alpha val="50000"/>
                  </a:prstClr>
                </a:innerShdw>
              </a:effectLst>
              <a:latin typeface="Arial" panose="020B0604020202020204"/>
              <a:ea typeface="微软雅黑" panose="020B0503020204020204" pitchFamily="34" charset="-122"/>
            </a:endParaRPr>
          </a:p>
        </p:txBody>
      </p:sp>
      <p:sp>
        <p:nvSpPr>
          <p:cNvPr id="88" name="TextBox 222"/>
          <p:cNvSpPr txBox="1"/>
          <p:nvPr/>
        </p:nvSpPr>
        <p:spPr>
          <a:xfrm>
            <a:off x="1655236" y="5917921"/>
            <a:ext cx="815879" cy="338690"/>
          </a:xfrm>
          <a:prstGeom prst="rect">
            <a:avLst/>
          </a:prstGeom>
          <a:noFill/>
        </p:spPr>
        <p:txBody>
          <a:bodyPr wrap="none" lIns="61094" tIns="30547" rIns="61094" bIns="30547" rtlCol="0">
            <a:spAutoFit/>
          </a:bodyPr>
          <a:lstStyle/>
          <a:p>
            <a:r>
              <a:rPr lang="zh-CN" altLang="en-US" dirty="0"/>
              <a:t>延迟符</a:t>
            </a:r>
            <a:endParaRPr lang="zh-CN" altLang="en-US" dirty="0"/>
          </a:p>
        </p:txBody>
      </p:sp>
      <p:grpSp>
        <p:nvGrpSpPr>
          <p:cNvPr id="80" name="组合 79"/>
          <p:cNvGrpSpPr/>
          <p:nvPr/>
        </p:nvGrpSpPr>
        <p:grpSpPr>
          <a:xfrm>
            <a:off x="406507" y="250029"/>
            <a:ext cx="1166758" cy="1167180"/>
            <a:chOff x="304800" y="673100"/>
            <a:chExt cx="4000500" cy="4000500"/>
          </a:xfrm>
          <a:effectLst>
            <a:outerShdw blurRad="444500" dist="254000" dir="684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82" name="椭圆 8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91" name="椭圆 90"/>
          <p:cNvSpPr/>
          <p:nvPr/>
        </p:nvSpPr>
        <p:spPr>
          <a:xfrm>
            <a:off x="532765" y="37655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0" name="F35B0BEE-F18A-47BB-8FCB-E00DA2F2635D-1" descr="C:/Users/Administrator/AppData/Local/Temp/wpp.naOahuwpp"/>
          <p:cNvPicPr>
            <a:picLocks noChangeAspect="1"/>
          </p:cNvPicPr>
          <p:nvPr/>
        </p:nvPicPr>
        <p:blipFill>
          <a:blip r:embed="rId2"/>
          <a:stretch>
            <a:fillRect/>
          </a:stretch>
        </p:blipFill>
        <p:spPr>
          <a:xfrm>
            <a:off x="579755" y="423545"/>
            <a:ext cx="820420" cy="820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14:bounceEnd="55000">
                                          <p:cBhvr additive="base">
                                            <p:cTn id="7" dur="2000" fill="hold"/>
                                            <p:tgtEl>
                                              <p:spTgt spid="80"/>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8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2" presetClass="entr" presetSubtype="8"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p:tgtEl>
                                              <p:spTgt spid="79"/>
                                            </p:tgtEl>
                                            <p:attrNameLst>
                                              <p:attrName>ppt_x</p:attrName>
                                            </p:attrNameLst>
                                          </p:cBhvr>
                                          <p:tavLst>
                                            <p:tav tm="0">
                                              <p:val>
                                                <p:strVal val="#ppt_x-#ppt_w*1.125000"/>
                                              </p:val>
                                            </p:tav>
                                            <p:tav tm="100000">
                                              <p:val>
                                                <p:strVal val="#ppt_x"/>
                                              </p:val>
                                            </p:tav>
                                          </p:tavLst>
                                        </p:anim>
                                        <p:animEffect transition="in" filter="wipe(right)">
                                          <p:cBhvr>
                                            <p:cTn id="13" dur="500"/>
                                            <p:tgtEl>
                                              <p:spTgt spid="79"/>
                                            </p:tgtEl>
                                          </p:cBhvr>
                                        </p:animEffect>
                                      </p:childTnLst>
                                    </p:cTn>
                                  </p:par>
                                  <p:par>
                                    <p:cTn id="14" presetID="56" presetClass="entr" presetSubtype="0" fill="hold" grpId="0" nodeType="withEffect">
                                      <p:stCondLst>
                                        <p:cond delay="1000"/>
                                      </p:stCondLst>
                                      <p:iterate type="lt">
                                        <p:tmPct val="10000"/>
                                      </p:iterate>
                                      <p:childTnLst>
                                        <p:set>
                                          <p:cBhvr>
                                            <p:cTn id="15" dur="1" fill="hold">
                                              <p:stCondLst>
                                                <p:cond delay="0"/>
                                              </p:stCondLst>
                                            </p:cTn>
                                            <p:tgtEl>
                                              <p:spTgt spid="83"/>
                                            </p:tgtEl>
                                            <p:attrNameLst>
                                              <p:attrName>style.visibility</p:attrName>
                                            </p:attrNameLst>
                                          </p:cBhvr>
                                          <p:to>
                                            <p:strVal val="visible"/>
                                          </p:to>
                                        </p:set>
                                        <p:anim by="(-#ppt_w*2)" calcmode="lin" valueType="num">
                                          <p:cBhvr rctx="PPT">
                                            <p:cTn id="16" dur="500" autoRev="1" fill="hold">
                                              <p:stCondLst>
                                                <p:cond delay="0"/>
                                              </p:stCondLst>
                                            </p:cTn>
                                            <p:tgtEl>
                                              <p:spTgt spid="83"/>
                                            </p:tgtEl>
                                            <p:attrNameLst>
                                              <p:attrName>ppt_w</p:attrName>
                                            </p:attrNameLst>
                                          </p:cBhvr>
                                        </p:anim>
                                        <p:anim by="(#ppt_w*0.50)" calcmode="lin" valueType="num">
                                          <p:cBhvr>
                                            <p:cTn id="17" dur="500" decel="50000" autoRev="1" fill="hold">
                                              <p:stCondLst>
                                                <p:cond delay="0"/>
                                              </p:stCondLst>
                                            </p:cTn>
                                            <p:tgtEl>
                                              <p:spTgt spid="83"/>
                                            </p:tgtEl>
                                            <p:attrNameLst>
                                              <p:attrName>ppt_x</p:attrName>
                                            </p:attrNameLst>
                                          </p:cBhvr>
                                        </p:anim>
                                        <p:anim from="(-#ppt_h/2)" to="(#ppt_y)" calcmode="lin" valueType="num">
                                          <p:cBhvr>
                                            <p:cTn id="18" dur="1000" fill="hold">
                                              <p:stCondLst>
                                                <p:cond delay="0"/>
                                              </p:stCondLst>
                                            </p:cTn>
                                            <p:tgtEl>
                                              <p:spTgt spid="83"/>
                                            </p:tgtEl>
                                            <p:attrNameLst>
                                              <p:attrName>ppt_y</p:attrName>
                                            </p:attrNameLst>
                                          </p:cBhvr>
                                        </p:anim>
                                        <p:animRot by="21600000">
                                          <p:cBhvr>
                                            <p:cTn id="19" dur="1000" fill="hold">
                                              <p:stCondLst>
                                                <p:cond delay="0"/>
                                              </p:stCondLst>
                                            </p:cTn>
                                            <p:tgtEl>
                                              <p:spTgt spid="83"/>
                                            </p:tgtEl>
                                            <p:attrNameLst>
                                              <p:attrName>r</p:attrName>
                                            </p:attrNameLst>
                                          </p:cBhvr>
                                        </p:animRot>
                                      </p:childTnLst>
                                    </p:cTn>
                                  </p:par>
                                  <p:par>
                                    <p:cTn id="20" presetID="22" presetClass="entr" presetSubtype="8" fill="hold" grpId="0" nodeType="withEffect">
                                      <p:stCondLst>
                                        <p:cond delay="1500"/>
                                      </p:stCondLst>
                                      <p:childTnLst>
                                        <p:set>
                                          <p:cBhvr>
                                            <p:cTn id="21" dur="1" fill="hold">
                                              <p:stCondLst>
                                                <p:cond delay="0"/>
                                              </p:stCondLst>
                                            </p:cTn>
                                            <p:tgtEl>
                                              <p:spTgt spid="84"/>
                                            </p:tgtEl>
                                            <p:attrNameLst>
                                              <p:attrName>style.visibility</p:attrName>
                                            </p:attrNameLst>
                                          </p:cBhvr>
                                          <p:to>
                                            <p:strVal val="visible"/>
                                          </p:to>
                                        </p:set>
                                        <p:animEffect transition="in" filter="wipe(left)">
                                          <p:cBhvr>
                                            <p:cTn id="22" dur="500"/>
                                            <p:tgtEl>
                                              <p:spTgt spid="84"/>
                                            </p:tgtEl>
                                          </p:cBhvr>
                                        </p:animEffect>
                                      </p:childTnLst>
                                    </p:cTn>
                                  </p:par>
                                </p:childTnLst>
                              </p:cTn>
                            </p:par>
                            <p:par>
                              <p:cTn id="23" fill="hold">
                                <p:stCondLst>
                                  <p:cond delay="22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nodeType="withEffect">
                                      <p:stCondLst>
                                        <p:cond delay="30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nodeType="withEffect">
                                      <p:stCondLst>
                                        <p:cond delay="90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nodeType="withEffect">
                                      <p:stCondLst>
                                        <p:cond delay="9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par>
                                    <p:cTn id="54" presetID="53" presetClass="entr" presetSubtype="16" fill="hold" nodeType="withEffect">
                                      <p:stCondLst>
                                        <p:cond delay="140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par>
                                    <p:cTn id="59" presetID="53" presetClass="entr" presetSubtype="16" fill="hold" nodeType="withEffect">
                                      <p:stCondLst>
                                        <p:cond delay="140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80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1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190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par>
                              <p:cTn id="84" fill="hold">
                                <p:stCondLst>
                                  <p:cond delay="2700"/>
                                </p:stCondLst>
                                <p:childTnLst>
                                  <p:par>
                                    <p:cTn id="85" presetID="23" presetClass="entr" presetSubtype="528"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fltVal val="0"/>
                                              </p:val>
                                            </p:tav>
                                            <p:tav tm="100000">
                                              <p:val>
                                                <p:strVal val="#ppt_w"/>
                                              </p:val>
                                            </p:tav>
                                          </p:tavLst>
                                        </p:anim>
                                        <p:anim calcmode="lin" valueType="num">
                                          <p:cBhvr>
                                            <p:cTn id="88" dur="500" fill="hold"/>
                                            <p:tgtEl>
                                              <p:spTgt spid="40"/>
                                            </p:tgtEl>
                                            <p:attrNameLst>
                                              <p:attrName>ppt_h</p:attrName>
                                            </p:attrNameLst>
                                          </p:cBhvr>
                                          <p:tavLst>
                                            <p:tav tm="0">
                                              <p:val>
                                                <p:fltVal val="0"/>
                                              </p:val>
                                            </p:tav>
                                            <p:tav tm="100000">
                                              <p:val>
                                                <p:strVal val="#ppt_h"/>
                                              </p:val>
                                            </p:tav>
                                          </p:tavLst>
                                        </p:anim>
                                        <p:anim calcmode="lin" valueType="num">
                                          <p:cBhvr>
                                            <p:cTn id="89" dur="500" fill="hold"/>
                                            <p:tgtEl>
                                              <p:spTgt spid="40"/>
                                            </p:tgtEl>
                                            <p:attrNameLst>
                                              <p:attrName>ppt_x</p:attrName>
                                            </p:attrNameLst>
                                          </p:cBhvr>
                                          <p:tavLst>
                                            <p:tav tm="0">
                                              <p:val>
                                                <p:fltVal val="0.5"/>
                                              </p:val>
                                            </p:tav>
                                            <p:tav tm="100000">
                                              <p:val>
                                                <p:strVal val="#ppt_x"/>
                                              </p:val>
                                            </p:tav>
                                          </p:tavLst>
                                        </p:anim>
                                        <p:anim calcmode="lin" valueType="num">
                                          <p:cBhvr>
                                            <p:cTn id="90" dur="500" fill="hold"/>
                                            <p:tgtEl>
                                              <p:spTgt spid="40"/>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43"/>
                                            </p:tgtEl>
                                            <p:attrNameLst>
                                              <p:attrName>style.visibility</p:attrName>
                                            </p:attrNameLst>
                                          </p:cBhvr>
                                          <p:to>
                                            <p:strVal val="visible"/>
                                          </p:to>
                                        </p:set>
                                        <p:anim calcmode="lin" valueType="num">
                                          <p:cBhvr>
                                            <p:cTn id="93" dur="500" fill="hold"/>
                                            <p:tgtEl>
                                              <p:spTgt spid="43"/>
                                            </p:tgtEl>
                                            <p:attrNameLst>
                                              <p:attrName>ppt_w</p:attrName>
                                            </p:attrNameLst>
                                          </p:cBhvr>
                                          <p:tavLst>
                                            <p:tav tm="0">
                                              <p:val>
                                                <p:fltVal val="0"/>
                                              </p:val>
                                            </p:tav>
                                            <p:tav tm="100000">
                                              <p:val>
                                                <p:strVal val="#ppt_w"/>
                                              </p:val>
                                            </p:tav>
                                          </p:tavLst>
                                        </p:anim>
                                        <p:anim calcmode="lin" valueType="num">
                                          <p:cBhvr>
                                            <p:cTn id="94" dur="500" fill="hold"/>
                                            <p:tgtEl>
                                              <p:spTgt spid="43"/>
                                            </p:tgtEl>
                                            <p:attrNameLst>
                                              <p:attrName>ppt_h</p:attrName>
                                            </p:attrNameLst>
                                          </p:cBhvr>
                                          <p:tavLst>
                                            <p:tav tm="0">
                                              <p:val>
                                                <p:fltVal val="0"/>
                                              </p:val>
                                            </p:tav>
                                            <p:tav tm="100000">
                                              <p:val>
                                                <p:strVal val="#ppt_h"/>
                                              </p:val>
                                            </p:tav>
                                          </p:tavLst>
                                        </p:anim>
                                        <p:anim calcmode="lin" valueType="num">
                                          <p:cBhvr>
                                            <p:cTn id="95" dur="500" fill="hold"/>
                                            <p:tgtEl>
                                              <p:spTgt spid="43"/>
                                            </p:tgtEl>
                                            <p:attrNameLst>
                                              <p:attrName>ppt_x</p:attrName>
                                            </p:attrNameLst>
                                          </p:cBhvr>
                                          <p:tavLst>
                                            <p:tav tm="0">
                                              <p:val>
                                                <p:fltVal val="0.5"/>
                                              </p:val>
                                            </p:tav>
                                            <p:tav tm="100000">
                                              <p:val>
                                                <p:strVal val="#ppt_x"/>
                                              </p:val>
                                            </p:tav>
                                          </p:tavLst>
                                        </p:anim>
                                        <p:anim calcmode="lin" valueType="num">
                                          <p:cBhvr>
                                            <p:cTn id="96" dur="500" fill="hold"/>
                                            <p:tgtEl>
                                              <p:spTgt spid="43"/>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700"/>
                                      </p:stCondLst>
                                      <p:childTnLst>
                                        <p:set>
                                          <p:cBhvr>
                                            <p:cTn id="98" dur="1" fill="hold">
                                              <p:stCondLst>
                                                <p:cond delay="0"/>
                                              </p:stCondLst>
                                            </p:cTn>
                                            <p:tgtEl>
                                              <p:spTgt spid="46"/>
                                            </p:tgtEl>
                                            <p:attrNameLst>
                                              <p:attrName>style.visibility</p:attrName>
                                            </p:attrNameLst>
                                          </p:cBhvr>
                                          <p:to>
                                            <p:strVal val="visible"/>
                                          </p:to>
                                        </p:set>
                                        <p:anim calcmode="lin" valueType="num">
                                          <p:cBhvr>
                                            <p:cTn id="99" dur="500" fill="hold"/>
                                            <p:tgtEl>
                                              <p:spTgt spid="46"/>
                                            </p:tgtEl>
                                            <p:attrNameLst>
                                              <p:attrName>ppt_w</p:attrName>
                                            </p:attrNameLst>
                                          </p:cBhvr>
                                          <p:tavLst>
                                            <p:tav tm="0">
                                              <p:val>
                                                <p:fltVal val="0"/>
                                              </p:val>
                                            </p:tav>
                                            <p:tav tm="100000">
                                              <p:val>
                                                <p:strVal val="#ppt_w"/>
                                              </p:val>
                                            </p:tav>
                                          </p:tavLst>
                                        </p:anim>
                                        <p:anim calcmode="lin" valueType="num">
                                          <p:cBhvr>
                                            <p:cTn id="100" dur="500" fill="hold"/>
                                            <p:tgtEl>
                                              <p:spTgt spid="46"/>
                                            </p:tgtEl>
                                            <p:attrNameLst>
                                              <p:attrName>ppt_h</p:attrName>
                                            </p:attrNameLst>
                                          </p:cBhvr>
                                          <p:tavLst>
                                            <p:tav tm="0">
                                              <p:val>
                                                <p:fltVal val="0"/>
                                              </p:val>
                                            </p:tav>
                                            <p:tav tm="100000">
                                              <p:val>
                                                <p:strVal val="#ppt_h"/>
                                              </p:val>
                                            </p:tav>
                                          </p:tavLst>
                                        </p:anim>
                                        <p:anim calcmode="lin" valueType="num">
                                          <p:cBhvr>
                                            <p:cTn id="101" dur="500" fill="hold"/>
                                            <p:tgtEl>
                                              <p:spTgt spid="46"/>
                                            </p:tgtEl>
                                            <p:attrNameLst>
                                              <p:attrName>ppt_x</p:attrName>
                                            </p:attrNameLst>
                                          </p:cBhvr>
                                          <p:tavLst>
                                            <p:tav tm="0">
                                              <p:val>
                                                <p:fltVal val="0.5"/>
                                              </p:val>
                                            </p:tav>
                                            <p:tav tm="100000">
                                              <p:val>
                                                <p:strVal val="#ppt_x"/>
                                              </p:val>
                                            </p:tav>
                                          </p:tavLst>
                                        </p:anim>
                                        <p:anim calcmode="lin" valueType="num">
                                          <p:cBhvr>
                                            <p:cTn id="102" dur="500" fill="hold"/>
                                            <p:tgtEl>
                                              <p:spTgt spid="46"/>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30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500" fill="hold"/>
                                            <p:tgtEl>
                                              <p:spTgt spid="49"/>
                                            </p:tgtEl>
                                            <p:attrNameLst>
                                              <p:attrName>ppt_w</p:attrName>
                                            </p:attrNameLst>
                                          </p:cBhvr>
                                          <p:tavLst>
                                            <p:tav tm="0">
                                              <p:val>
                                                <p:fltVal val="0"/>
                                              </p:val>
                                            </p:tav>
                                            <p:tav tm="100000">
                                              <p:val>
                                                <p:strVal val="#ppt_w"/>
                                              </p:val>
                                            </p:tav>
                                          </p:tavLst>
                                        </p:anim>
                                        <p:anim calcmode="lin" valueType="num">
                                          <p:cBhvr>
                                            <p:cTn id="106" dur="500" fill="hold"/>
                                            <p:tgtEl>
                                              <p:spTgt spid="49"/>
                                            </p:tgtEl>
                                            <p:attrNameLst>
                                              <p:attrName>ppt_h</p:attrName>
                                            </p:attrNameLst>
                                          </p:cBhvr>
                                          <p:tavLst>
                                            <p:tav tm="0">
                                              <p:val>
                                                <p:fltVal val="0"/>
                                              </p:val>
                                            </p:tav>
                                            <p:tav tm="100000">
                                              <p:val>
                                                <p:strVal val="#ppt_h"/>
                                              </p:val>
                                            </p:tav>
                                          </p:tavLst>
                                        </p:anim>
                                        <p:anim calcmode="lin" valueType="num">
                                          <p:cBhvr>
                                            <p:cTn id="107" dur="500" fill="hold"/>
                                            <p:tgtEl>
                                              <p:spTgt spid="49"/>
                                            </p:tgtEl>
                                            <p:attrNameLst>
                                              <p:attrName>ppt_x</p:attrName>
                                            </p:attrNameLst>
                                          </p:cBhvr>
                                          <p:tavLst>
                                            <p:tav tm="0">
                                              <p:val>
                                                <p:fltVal val="0.5"/>
                                              </p:val>
                                            </p:tav>
                                            <p:tav tm="100000">
                                              <p:val>
                                                <p:strVal val="#ppt_x"/>
                                              </p:val>
                                            </p:tav>
                                          </p:tavLst>
                                        </p:anim>
                                        <p:anim calcmode="lin" valueType="num">
                                          <p:cBhvr>
                                            <p:cTn id="108" dur="500" fill="hold"/>
                                            <p:tgtEl>
                                              <p:spTgt spid="49"/>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100"/>
                                      </p:stCondLst>
                                      <p:childTnLst>
                                        <p:set>
                                          <p:cBhvr>
                                            <p:cTn id="110" dur="1" fill="hold">
                                              <p:stCondLst>
                                                <p:cond delay="0"/>
                                              </p:stCondLst>
                                            </p:cTn>
                                            <p:tgtEl>
                                              <p:spTgt spid="52"/>
                                            </p:tgtEl>
                                            <p:attrNameLst>
                                              <p:attrName>style.visibility</p:attrName>
                                            </p:attrNameLst>
                                          </p:cBhvr>
                                          <p:to>
                                            <p:strVal val="visible"/>
                                          </p:to>
                                        </p:set>
                                        <p:anim calcmode="lin" valueType="num">
                                          <p:cBhvr>
                                            <p:cTn id="111" dur="500" fill="hold"/>
                                            <p:tgtEl>
                                              <p:spTgt spid="52"/>
                                            </p:tgtEl>
                                            <p:attrNameLst>
                                              <p:attrName>ppt_w</p:attrName>
                                            </p:attrNameLst>
                                          </p:cBhvr>
                                          <p:tavLst>
                                            <p:tav tm="0">
                                              <p:val>
                                                <p:fltVal val="0"/>
                                              </p:val>
                                            </p:tav>
                                            <p:tav tm="100000">
                                              <p:val>
                                                <p:strVal val="#ppt_w"/>
                                              </p:val>
                                            </p:tav>
                                          </p:tavLst>
                                        </p:anim>
                                        <p:anim calcmode="lin" valueType="num">
                                          <p:cBhvr>
                                            <p:cTn id="112" dur="500" fill="hold"/>
                                            <p:tgtEl>
                                              <p:spTgt spid="52"/>
                                            </p:tgtEl>
                                            <p:attrNameLst>
                                              <p:attrName>ppt_h</p:attrName>
                                            </p:attrNameLst>
                                          </p:cBhvr>
                                          <p:tavLst>
                                            <p:tav tm="0">
                                              <p:val>
                                                <p:fltVal val="0"/>
                                              </p:val>
                                            </p:tav>
                                            <p:tav tm="100000">
                                              <p:val>
                                                <p:strVal val="#ppt_h"/>
                                              </p:val>
                                            </p:tav>
                                          </p:tavLst>
                                        </p:anim>
                                        <p:anim calcmode="lin" valueType="num">
                                          <p:cBhvr>
                                            <p:cTn id="113" dur="500" fill="hold"/>
                                            <p:tgtEl>
                                              <p:spTgt spid="52"/>
                                            </p:tgtEl>
                                            <p:attrNameLst>
                                              <p:attrName>ppt_x</p:attrName>
                                            </p:attrNameLst>
                                          </p:cBhvr>
                                          <p:tavLst>
                                            <p:tav tm="0">
                                              <p:val>
                                                <p:fltVal val="0.5"/>
                                              </p:val>
                                            </p:tav>
                                            <p:tav tm="100000">
                                              <p:val>
                                                <p:strVal val="#ppt_x"/>
                                              </p:val>
                                            </p:tav>
                                          </p:tavLst>
                                        </p:anim>
                                        <p:anim calcmode="lin" valueType="num">
                                          <p:cBhvr>
                                            <p:cTn id="114" dur="500" fill="hold"/>
                                            <p:tgtEl>
                                              <p:spTgt spid="52"/>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55"/>
                                            </p:tgtEl>
                                            <p:attrNameLst>
                                              <p:attrName>style.visibility</p:attrName>
                                            </p:attrNameLst>
                                          </p:cBhvr>
                                          <p:to>
                                            <p:strVal val="visible"/>
                                          </p:to>
                                        </p:set>
                                        <p:anim calcmode="lin" valueType="num">
                                          <p:cBhvr>
                                            <p:cTn id="117" dur="500" fill="hold"/>
                                            <p:tgtEl>
                                              <p:spTgt spid="55"/>
                                            </p:tgtEl>
                                            <p:attrNameLst>
                                              <p:attrName>ppt_w</p:attrName>
                                            </p:attrNameLst>
                                          </p:cBhvr>
                                          <p:tavLst>
                                            <p:tav tm="0">
                                              <p:val>
                                                <p:fltVal val="0"/>
                                              </p:val>
                                            </p:tav>
                                            <p:tav tm="100000">
                                              <p:val>
                                                <p:strVal val="#ppt_w"/>
                                              </p:val>
                                            </p:tav>
                                          </p:tavLst>
                                        </p:anim>
                                        <p:anim calcmode="lin" valueType="num">
                                          <p:cBhvr>
                                            <p:cTn id="118" dur="500" fill="hold"/>
                                            <p:tgtEl>
                                              <p:spTgt spid="55"/>
                                            </p:tgtEl>
                                            <p:attrNameLst>
                                              <p:attrName>ppt_h</p:attrName>
                                            </p:attrNameLst>
                                          </p:cBhvr>
                                          <p:tavLst>
                                            <p:tav tm="0">
                                              <p:val>
                                                <p:fltVal val="0"/>
                                              </p:val>
                                            </p:tav>
                                            <p:tav tm="100000">
                                              <p:val>
                                                <p:strVal val="#ppt_h"/>
                                              </p:val>
                                            </p:tav>
                                          </p:tavLst>
                                        </p:anim>
                                        <p:anim calcmode="lin" valueType="num">
                                          <p:cBhvr>
                                            <p:cTn id="119" dur="500" fill="hold"/>
                                            <p:tgtEl>
                                              <p:spTgt spid="55"/>
                                            </p:tgtEl>
                                            <p:attrNameLst>
                                              <p:attrName>ppt_x</p:attrName>
                                            </p:attrNameLst>
                                          </p:cBhvr>
                                          <p:tavLst>
                                            <p:tav tm="0">
                                              <p:val>
                                                <p:fltVal val="0.5"/>
                                              </p:val>
                                            </p:tav>
                                            <p:tav tm="100000">
                                              <p:val>
                                                <p:strVal val="#ppt_x"/>
                                              </p:val>
                                            </p:tav>
                                          </p:tavLst>
                                        </p:anim>
                                        <p:anim calcmode="lin" valueType="num">
                                          <p:cBhvr>
                                            <p:cTn id="120" dur="500" fill="hold"/>
                                            <p:tgtEl>
                                              <p:spTgt spid="55"/>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300"/>
                                      </p:stCondLst>
                                      <p:childTnLst>
                                        <p:set>
                                          <p:cBhvr>
                                            <p:cTn id="122" dur="1" fill="hold">
                                              <p:stCondLst>
                                                <p:cond delay="0"/>
                                              </p:stCondLst>
                                            </p:cTn>
                                            <p:tgtEl>
                                              <p:spTgt spid="58"/>
                                            </p:tgtEl>
                                            <p:attrNameLst>
                                              <p:attrName>style.visibility</p:attrName>
                                            </p:attrNameLst>
                                          </p:cBhvr>
                                          <p:to>
                                            <p:strVal val="visible"/>
                                          </p:to>
                                        </p:set>
                                        <p:anim calcmode="lin" valueType="num">
                                          <p:cBhvr>
                                            <p:cTn id="123" dur="500" fill="hold"/>
                                            <p:tgtEl>
                                              <p:spTgt spid="58"/>
                                            </p:tgtEl>
                                            <p:attrNameLst>
                                              <p:attrName>ppt_w</p:attrName>
                                            </p:attrNameLst>
                                          </p:cBhvr>
                                          <p:tavLst>
                                            <p:tav tm="0">
                                              <p:val>
                                                <p:fltVal val="0"/>
                                              </p:val>
                                            </p:tav>
                                            <p:tav tm="100000">
                                              <p:val>
                                                <p:strVal val="#ppt_w"/>
                                              </p:val>
                                            </p:tav>
                                          </p:tavLst>
                                        </p:anim>
                                        <p:anim calcmode="lin" valueType="num">
                                          <p:cBhvr>
                                            <p:cTn id="124" dur="500" fill="hold"/>
                                            <p:tgtEl>
                                              <p:spTgt spid="58"/>
                                            </p:tgtEl>
                                            <p:attrNameLst>
                                              <p:attrName>ppt_h</p:attrName>
                                            </p:attrNameLst>
                                          </p:cBhvr>
                                          <p:tavLst>
                                            <p:tav tm="0">
                                              <p:val>
                                                <p:fltVal val="0"/>
                                              </p:val>
                                            </p:tav>
                                            <p:tav tm="100000">
                                              <p:val>
                                                <p:strVal val="#ppt_h"/>
                                              </p:val>
                                            </p:tav>
                                          </p:tavLst>
                                        </p:anim>
                                        <p:anim calcmode="lin" valueType="num">
                                          <p:cBhvr>
                                            <p:cTn id="125" dur="500" fill="hold"/>
                                            <p:tgtEl>
                                              <p:spTgt spid="58"/>
                                            </p:tgtEl>
                                            <p:attrNameLst>
                                              <p:attrName>ppt_x</p:attrName>
                                            </p:attrNameLst>
                                          </p:cBhvr>
                                          <p:tavLst>
                                            <p:tav tm="0">
                                              <p:val>
                                                <p:fltVal val="0.5"/>
                                              </p:val>
                                            </p:tav>
                                            <p:tav tm="100000">
                                              <p:val>
                                                <p:strVal val="#ppt_x"/>
                                              </p:val>
                                            </p:tav>
                                          </p:tavLst>
                                        </p:anim>
                                        <p:anim calcmode="lin" valueType="num">
                                          <p:cBhvr>
                                            <p:cTn id="126" dur="500" fill="hold"/>
                                            <p:tgtEl>
                                              <p:spTgt spid="58"/>
                                            </p:tgtEl>
                                            <p:attrNameLst>
                                              <p:attrName>ppt_y</p:attrName>
                                            </p:attrNameLst>
                                          </p:cBhvr>
                                          <p:tavLst>
                                            <p:tav tm="0">
                                              <p:val>
                                                <p:fltVal val="0.5"/>
                                              </p:val>
                                            </p:tav>
                                            <p:tav tm="100000">
                                              <p:val>
                                                <p:strVal val="#ppt_y"/>
                                              </p:val>
                                            </p:tav>
                                          </p:tavLst>
                                        </p:anim>
                                      </p:childTnLst>
                                    </p:cTn>
                                  </p:par>
                                  <p:par>
                                    <p:cTn id="127" presetID="23" presetClass="entr" presetSubtype="528" fill="hold" nodeType="withEffect">
                                      <p:stCondLst>
                                        <p:cond delay="300"/>
                                      </p:stCondLst>
                                      <p:childTnLst>
                                        <p:set>
                                          <p:cBhvr>
                                            <p:cTn id="128" dur="1" fill="hold">
                                              <p:stCondLst>
                                                <p:cond delay="0"/>
                                              </p:stCondLst>
                                            </p:cTn>
                                            <p:tgtEl>
                                              <p:spTgt spid="61"/>
                                            </p:tgtEl>
                                            <p:attrNameLst>
                                              <p:attrName>style.visibility</p:attrName>
                                            </p:attrNameLst>
                                          </p:cBhvr>
                                          <p:to>
                                            <p:strVal val="visible"/>
                                          </p:to>
                                        </p:set>
                                        <p:anim calcmode="lin" valueType="num">
                                          <p:cBhvr>
                                            <p:cTn id="129" dur="500" fill="hold"/>
                                            <p:tgtEl>
                                              <p:spTgt spid="61"/>
                                            </p:tgtEl>
                                            <p:attrNameLst>
                                              <p:attrName>ppt_w</p:attrName>
                                            </p:attrNameLst>
                                          </p:cBhvr>
                                          <p:tavLst>
                                            <p:tav tm="0">
                                              <p:val>
                                                <p:fltVal val="0"/>
                                              </p:val>
                                            </p:tav>
                                            <p:tav tm="100000">
                                              <p:val>
                                                <p:strVal val="#ppt_w"/>
                                              </p:val>
                                            </p:tav>
                                          </p:tavLst>
                                        </p:anim>
                                        <p:anim calcmode="lin" valueType="num">
                                          <p:cBhvr>
                                            <p:cTn id="130" dur="500" fill="hold"/>
                                            <p:tgtEl>
                                              <p:spTgt spid="61"/>
                                            </p:tgtEl>
                                            <p:attrNameLst>
                                              <p:attrName>ppt_h</p:attrName>
                                            </p:attrNameLst>
                                          </p:cBhvr>
                                          <p:tavLst>
                                            <p:tav tm="0">
                                              <p:val>
                                                <p:fltVal val="0"/>
                                              </p:val>
                                            </p:tav>
                                            <p:tav tm="100000">
                                              <p:val>
                                                <p:strVal val="#ppt_h"/>
                                              </p:val>
                                            </p:tav>
                                          </p:tavLst>
                                        </p:anim>
                                        <p:anim calcmode="lin" valueType="num">
                                          <p:cBhvr>
                                            <p:cTn id="131" dur="500" fill="hold"/>
                                            <p:tgtEl>
                                              <p:spTgt spid="61"/>
                                            </p:tgtEl>
                                            <p:attrNameLst>
                                              <p:attrName>ppt_x</p:attrName>
                                            </p:attrNameLst>
                                          </p:cBhvr>
                                          <p:tavLst>
                                            <p:tav tm="0">
                                              <p:val>
                                                <p:fltVal val="0.5"/>
                                              </p:val>
                                            </p:tav>
                                            <p:tav tm="100000">
                                              <p:val>
                                                <p:strVal val="#ppt_x"/>
                                              </p:val>
                                            </p:tav>
                                          </p:tavLst>
                                        </p:anim>
                                        <p:anim calcmode="lin" valueType="num">
                                          <p:cBhvr>
                                            <p:cTn id="132" dur="500" fill="hold"/>
                                            <p:tgtEl>
                                              <p:spTgt spid="61"/>
                                            </p:tgtEl>
                                            <p:attrNameLst>
                                              <p:attrName>ppt_y</p:attrName>
                                            </p:attrNameLst>
                                          </p:cBhvr>
                                          <p:tavLst>
                                            <p:tav tm="0">
                                              <p:val>
                                                <p:fltVal val="0.5"/>
                                              </p:val>
                                            </p:tav>
                                            <p:tav tm="100000">
                                              <p:val>
                                                <p:strVal val="#ppt_y"/>
                                              </p:val>
                                            </p:tav>
                                          </p:tavLst>
                                        </p:anim>
                                      </p:childTnLst>
                                    </p:cTn>
                                  </p:par>
                                  <p:par>
                                    <p:cTn id="133" presetID="23" presetClass="entr" presetSubtype="528" fill="hold" nodeType="withEffect">
                                      <p:stCondLst>
                                        <p:cond delay="600"/>
                                      </p:stCondLst>
                                      <p:childTnLst>
                                        <p:set>
                                          <p:cBhvr>
                                            <p:cTn id="134" dur="1" fill="hold">
                                              <p:stCondLst>
                                                <p:cond delay="0"/>
                                              </p:stCondLst>
                                            </p:cTn>
                                            <p:tgtEl>
                                              <p:spTgt spid="64"/>
                                            </p:tgtEl>
                                            <p:attrNameLst>
                                              <p:attrName>style.visibility</p:attrName>
                                            </p:attrNameLst>
                                          </p:cBhvr>
                                          <p:to>
                                            <p:strVal val="visible"/>
                                          </p:to>
                                        </p:set>
                                        <p:anim calcmode="lin" valueType="num">
                                          <p:cBhvr>
                                            <p:cTn id="135" dur="500" fill="hold"/>
                                            <p:tgtEl>
                                              <p:spTgt spid="64"/>
                                            </p:tgtEl>
                                            <p:attrNameLst>
                                              <p:attrName>ppt_w</p:attrName>
                                            </p:attrNameLst>
                                          </p:cBhvr>
                                          <p:tavLst>
                                            <p:tav tm="0">
                                              <p:val>
                                                <p:fltVal val="0"/>
                                              </p:val>
                                            </p:tav>
                                            <p:tav tm="100000">
                                              <p:val>
                                                <p:strVal val="#ppt_w"/>
                                              </p:val>
                                            </p:tav>
                                          </p:tavLst>
                                        </p:anim>
                                        <p:anim calcmode="lin" valueType="num">
                                          <p:cBhvr>
                                            <p:cTn id="136" dur="500" fill="hold"/>
                                            <p:tgtEl>
                                              <p:spTgt spid="64"/>
                                            </p:tgtEl>
                                            <p:attrNameLst>
                                              <p:attrName>ppt_h</p:attrName>
                                            </p:attrNameLst>
                                          </p:cBhvr>
                                          <p:tavLst>
                                            <p:tav tm="0">
                                              <p:val>
                                                <p:fltVal val="0"/>
                                              </p:val>
                                            </p:tav>
                                            <p:tav tm="100000">
                                              <p:val>
                                                <p:strVal val="#ppt_h"/>
                                              </p:val>
                                            </p:tav>
                                          </p:tavLst>
                                        </p:anim>
                                        <p:anim calcmode="lin" valueType="num">
                                          <p:cBhvr>
                                            <p:cTn id="137" dur="500" fill="hold"/>
                                            <p:tgtEl>
                                              <p:spTgt spid="64"/>
                                            </p:tgtEl>
                                            <p:attrNameLst>
                                              <p:attrName>ppt_x</p:attrName>
                                            </p:attrNameLst>
                                          </p:cBhvr>
                                          <p:tavLst>
                                            <p:tav tm="0">
                                              <p:val>
                                                <p:fltVal val="0.5"/>
                                              </p:val>
                                            </p:tav>
                                            <p:tav tm="100000">
                                              <p:val>
                                                <p:strVal val="#ppt_x"/>
                                              </p:val>
                                            </p:tav>
                                          </p:tavLst>
                                        </p:anim>
                                        <p:anim calcmode="lin" valueType="num">
                                          <p:cBhvr>
                                            <p:cTn id="138" dur="500" fill="hold"/>
                                            <p:tgtEl>
                                              <p:spTgt spid="64"/>
                                            </p:tgtEl>
                                            <p:attrNameLst>
                                              <p:attrName>ppt_y</p:attrName>
                                            </p:attrNameLst>
                                          </p:cBhvr>
                                          <p:tavLst>
                                            <p:tav tm="0">
                                              <p:val>
                                                <p:fltVal val="0.5"/>
                                              </p:val>
                                            </p:tav>
                                            <p:tav tm="100000">
                                              <p:val>
                                                <p:strVal val="#ppt_y"/>
                                              </p:val>
                                            </p:tav>
                                          </p:tavLst>
                                        </p:anim>
                                      </p:childTnLst>
                                    </p:cTn>
                                  </p:par>
                                  <p:par>
                                    <p:cTn id="139" presetID="23" presetClass="entr" presetSubtype="528" fill="hold" nodeType="withEffect">
                                      <p:stCondLst>
                                        <p:cond delay="600"/>
                                      </p:stCondLst>
                                      <p:childTnLst>
                                        <p:set>
                                          <p:cBhvr>
                                            <p:cTn id="140" dur="1" fill="hold">
                                              <p:stCondLst>
                                                <p:cond delay="0"/>
                                              </p:stCondLst>
                                            </p:cTn>
                                            <p:tgtEl>
                                              <p:spTgt spid="67"/>
                                            </p:tgtEl>
                                            <p:attrNameLst>
                                              <p:attrName>style.visibility</p:attrName>
                                            </p:attrNameLst>
                                          </p:cBhvr>
                                          <p:to>
                                            <p:strVal val="visible"/>
                                          </p:to>
                                        </p:set>
                                        <p:anim calcmode="lin" valueType="num">
                                          <p:cBhvr>
                                            <p:cTn id="141" dur="500" fill="hold"/>
                                            <p:tgtEl>
                                              <p:spTgt spid="67"/>
                                            </p:tgtEl>
                                            <p:attrNameLst>
                                              <p:attrName>ppt_w</p:attrName>
                                            </p:attrNameLst>
                                          </p:cBhvr>
                                          <p:tavLst>
                                            <p:tav tm="0">
                                              <p:val>
                                                <p:fltVal val="0"/>
                                              </p:val>
                                            </p:tav>
                                            <p:tav tm="100000">
                                              <p:val>
                                                <p:strVal val="#ppt_w"/>
                                              </p:val>
                                            </p:tav>
                                          </p:tavLst>
                                        </p:anim>
                                        <p:anim calcmode="lin" valueType="num">
                                          <p:cBhvr>
                                            <p:cTn id="142" dur="500" fill="hold"/>
                                            <p:tgtEl>
                                              <p:spTgt spid="67"/>
                                            </p:tgtEl>
                                            <p:attrNameLst>
                                              <p:attrName>ppt_h</p:attrName>
                                            </p:attrNameLst>
                                          </p:cBhvr>
                                          <p:tavLst>
                                            <p:tav tm="0">
                                              <p:val>
                                                <p:fltVal val="0"/>
                                              </p:val>
                                            </p:tav>
                                            <p:tav tm="100000">
                                              <p:val>
                                                <p:strVal val="#ppt_h"/>
                                              </p:val>
                                            </p:tav>
                                          </p:tavLst>
                                        </p:anim>
                                        <p:anim calcmode="lin" valueType="num">
                                          <p:cBhvr>
                                            <p:cTn id="143" dur="500" fill="hold"/>
                                            <p:tgtEl>
                                              <p:spTgt spid="67"/>
                                            </p:tgtEl>
                                            <p:attrNameLst>
                                              <p:attrName>ppt_x</p:attrName>
                                            </p:attrNameLst>
                                          </p:cBhvr>
                                          <p:tavLst>
                                            <p:tav tm="0">
                                              <p:val>
                                                <p:fltVal val="0.5"/>
                                              </p:val>
                                            </p:tav>
                                            <p:tav tm="100000">
                                              <p:val>
                                                <p:strVal val="#ppt_x"/>
                                              </p:val>
                                            </p:tav>
                                          </p:tavLst>
                                        </p:anim>
                                        <p:anim calcmode="lin" valueType="num">
                                          <p:cBhvr>
                                            <p:cTn id="144" dur="500" fill="hold"/>
                                            <p:tgtEl>
                                              <p:spTgt spid="67"/>
                                            </p:tgtEl>
                                            <p:attrNameLst>
                                              <p:attrName>ppt_y</p:attrName>
                                            </p:attrNameLst>
                                          </p:cBhvr>
                                          <p:tavLst>
                                            <p:tav tm="0">
                                              <p:val>
                                                <p:fltVal val="0.5"/>
                                              </p:val>
                                            </p:tav>
                                            <p:tav tm="100000">
                                              <p:val>
                                                <p:strVal val="#ppt_y"/>
                                              </p:val>
                                            </p:tav>
                                          </p:tavLst>
                                        </p:anim>
                                      </p:childTnLst>
                                    </p:cTn>
                                  </p:par>
                                  <p:par>
                                    <p:cTn id="145" presetID="23" presetClass="entr" presetSubtype="528" fill="hold" nodeType="withEffect">
                                      <p:stCondLst>
                                        <p:cond delay="300"/>
                                      </p:stCondLst>
                                      <p:childTnLst>
                                        <p:set>
                                          <p:cBhvr>
                                            <p:cTn id="146" dur="1" fill="hold">
                                              <p:stCondLst>
                                                <p:cond delay="0"/>
                                              </p:stCondLst>
                                            </p:cTn>
                                            <p:tgtEl>
                                              <p:spTgt spid="70"/>
                                            </p:tgtEl>
                                            <p:attrNameLst>
                                              <p:attrName>style.visibility</p:attrName>
                                            </p:attrNameLst>
                                          </p:cBhvr>
                                          <p:to>
                                            <p:strVal val="visible"/>
                                          </p:to>
                                        </p:set>
                                        <p:anim calcmode="lin" valueType="num">
                                          <p:cBhvr>
                                            <p:cTn id="147" dur="500" fill="hold"/>
                                            <p:tgtEl>
                                              <p:spTgt spid="70"/>
                                            </p:tgtEl>
                                            <p:attrNameLst>
                                              <p:attrName>ppt_w</p:attrName>
                                            </p:attrNameLst>
                                          </p:cBhvr>
                                          <p:tavLst>
                                            <p:tav tm="0">
                                              <p:val>
                                                <p:fltVal val="0"/>
                                              </p:val>
                                            </p:tav>
                                            <p:tav tm="100000">
                                              <p:val>
                                                <p:strVal val="#ppt_w"/>
                                              </p:val>
                                            </p:tav>
                                          </p:tavLst>
                                        </p:anim>
                                        <p:anim calcmode="lin" valueType="num">
                                          <p:cBhvr>
                                            <p:cTn id="148" dur="500" fill="hold"/>
                                            <p:tgtEl>
                                              <p:spTgt spid="70"/>
                                            </p:tgtEl>
                                            <p:attrNameLst>
                                              <p:attrName>ppt_h</p:attrName>
                                            </p:attrNameLst>
                                          </p:cBhvr>
                                          <p:tavLst>
                                            <p:tav tm="0">
                                              <p:val>
                                                <p:fltVal val="0"/>
                                              </p:val>
                                            </p:tav>
                                            <p:tav tm="100000">
                                              <p:val>
                                                <p:strVal val="#ppt_h"/>
                                              </p:val>
                                            </p:tav>
                                          </p:tavLst>
                                        </p:anim>
                                        <p:anim calcmode="lin" valueType="num">
                                          <p:cBhvr>
                                            <p:cTn id="149" dur="500" fill="hold"/>
                                            <p:tgtEl>
                                              <p:spTgt spid="70"/>
                                            </p:tgtEl>
                                            <p:attrNameLst>
                                              <p:attrName>ppt_x</p:attrName>
                                            </p:attrNameLst>
                                          </p:cBhvr>
                                          <p:tavLst>
                                            <p:tav tm="0">
                                              <p:val>
                                                <p:fltVal val="0.5"/>
                                              </p:val>
                                            </p:tav>
                                            <p:tav tm="100000">
                                              <p:val>
                                                <p:strVal val="#ppt_x"/>
                                              </p:val>
                                            </p:tav>
                                          </p:tavLst>
                                        </p:anim>
                                        <p:anim calcmode="lin" valueType="num">
                                          <p:cBhvr>
                                            <p:cTn id="150" dur="500" fill="hold"/>
                                            <p:tgtEl>
                                              <p:spTgt spid="70"/>
                                            </p:tgtEl>
                                            <p:attrNameLst>
                                              <p:attrName>ppt_y</p:attrName>
                                            </p:attrNameLst>
                                          </p:cBhvr>
                                          <p:tavLst>
                                            <p:tav tm="0">
                                              <p:val>
                                                <p:fltVal val="0.5"/>
                                              </p:val>
                                            </p:tav>
                                            <p:tav tm="100000">
                                              <p:val>
                                                <p:strVal val="#ppt_y"/>
                                              </p:val>
                                            </p:tav>
                                          </p:tavLst>
                                        </p:anim>
                                      </p:childTnLst>
                                    </p:cTn>
                                  </p:par>
                                  <p:par>
                                    <p:cTn id="151" presetID="23" presetClass="entr" presetSubtype="528" fill="hold" nodeType="withEffect">
                                      <p:stCondLst>
                                        <p:cond delay="600"/>
                                      </p:stCondLst>
                                      <p:childTnLst>
                                        <p:set>
                                          <p:cBhvr>
                                            <p:cTn id="152" dur="1" fill="hold">
                                              <p:stCondLst>
                                                <p:cond delay="0"/>
                                              </p:stCondLst>
                                            </p:cTn>
                                            <p:tgtEl>
                                              <p:spTgt spid="73"/>
                                            </p:tgtEl>
                                            <p:attrNameLst>
                                              <p:attrName>style.visibility</p:attrName>
                                            </p:attrNameLst>
                                          </p:cBhvr>
                                          <p:to>
                                            <p:strVal val="visible"/>
                                          </p:to>
                                        </p:set>
                                        <p:anim calcmode="lin" valueType="num">
                                          <p:cBhvr>
                                            <p:cTn id="153" dur="500" fill="hold"/>
                                            <p:tgtEl>
                                              <p:spTgt spid="73"/>
                                            </p:tgtEl>
                                            <p:attrNameLst>
                                              <p:attrName>ppt_w</p:attrName>
                                            </p:attrNameLst>
                                          </p:cBhvr>
                                          <p:tavLst>
                                            <p:tav tm="0">
                                              <p:val>
                                                <p:fltVal val="0"/>
                                              </p:val>
                                            </p:tav>
                                            <p:tav tm="100000">
                                              <p:val>
                                                <p:strVal val="#ppt_w"/>
                                              </p:val>
                                            </p:tav>
                                          </p:tavLst>
                                        </p:anim>
                                        <p:anim calcmode="lin" valueType="num">
                                          <p:cBhvr>
                                            <p:cTn id="154" dur="500" fill="hold"/>
                                            <p:tgtEl>
                                              <p:spTgt spid="73"/>
                                            </p:tgtEl>
                                            <p:attrNameLst>
                                              <p:attrName>ppt_h</p:attrName>
                                            </p:attrNameLst>
                                          </p:cBhvr>
                                          <p:tavLst>
                                            <p:tav tm="0">
                                              <p:val>
                                                <p:fltVal val="0"/>
                                              </p:val>
                                            </p:tav>
                                            <p:tav tm="100000">
                                              <p:val>
                                                <p:strVal val="#ppt_h"/>
                                              </p:val>
                                            </p:tav>
                                          </p:tavLst>
                                        </p:anim>
                                        <p:anim calcmode="lin" valueType="num">
                                          <p:cBhvr>
                                            <p:cTn id="155" dur="500" fill="hold"/>
                                            <p:tgtEl>
                                              <p:spTgt spid="73"/>
                                            </p:tgtEl>
                                            <p:attrNameLst>
                                              <p:attrName>ppt_x</p:attrName>
                                            </p:attrNameLst>
                                          </p:cBhvr>
                                          <p:tavLst>
                                            <p:tav tm="0">
                                              <p:val>
                                                <p:fltVal val="0.5"/>
                                              </p:val>
                                            </p:tav>
                                            <p:tav tm="100000">
                                              <p:val>
                                                <p:strVal val="#ppt_x"/>
                                              </p:val>
                                            </p:tav>
                                          </p:tavLst>
                                        </p:anim>
                                        <p:anim calcmode="lin" valueType="num">
                                          <p:cBhvr>
                                            <p:cTn id="156" dur="500" fill="hold"/>
                                            <p:tgtEl>
                                              <p:spTgt spid="73"/>
                                            </p:tgtEl>
                                            <p:attrNameLst>
                                              <p:attrName>ppt_y</p:attrName>
                                            </p:attrNameLst>
                                          </p:cBhvr>
                                          <p:tavLst>
                                            <p:tav tm="0">
                                              <p:val>
                                                <p:fltVal val="0.5"/>
                                              </p:val>
                                            </p:tav>
                                            <p:tav tm="100000">
                                              <p:val>
                                                <p:strVal val="#ppt_y"/>
                                              </p:val>
                                            </p:tav>
                                          </p:tavLst>
                                        </p:anim>
                                      </p:childTnLst>
                                    </p:cTn>
                                  </p:par>
                                  <p:par>
                                    <p:cTn id="157" presetID="23" presetClass="entr" presetSubtype="528" fill="hold" nodeType="withEffect">
                                      <p:stCondLst>
                                        <p:cond delay="600"/>
                                      </p:stCondLst>
                                      <p:childTnLst>
                                        <p:set>
                                          <p:cBhvr>
                                            <p:cTn id="158" dur="1" fill="hold">
                                              <p:stCondLst>
                                                <p:cond delay="0"/>
                                              </p:stCondLst>
                                            </p:cTn>
                                            <p:tgtEl>
                                              <p:spTgt spid="76"/>
                                            </p:tgtEl>
                                            <p:attrNameLst>
                                              <p:attrName>style.visibility</p:attrName>
                                            </p:attrNameLst>
                                          </p:cBhvr>
                                          <p:to>
                                            <p:strVal val="visible"/>
                                          </p:to>
                                        </p:set>
                                        <p:anim calcmode="lin" valueType="num">
                                          <p:cBhvr>
                                            <p:cTn id="159" dur="500" fill="hold"/>
                                            <p:tgtEl>
                                              <p:spTgt spid="76"/>
                                            </p:tgtEl>
                                            <p:attrNameLst>
                                              <p:attrName>ppt_w</p:attrName>
                                            </p:attrNameLst>
                                          </p:cBhvr>
                                          <p:tavLst>
                                            <p:tav tm="0">
                                              <p:val>
                                                <p:fltVal val="0"/>
                                              </p:val>
                                            </p:tav>
                                            <p:tav tm="100000">
                                              <p:val>
                                                <p:strVal val="#ppt_w"/>
                                              </p:val>
                                            </p:tav>
                                          </p:tavLst>
                                        </p:anim>
                                        <p:anim calcmode="lin" valueType="num">
                                          <p:cBhvr>
                                            <p:cTn id="160" dur="500" fill="hold"/>
                                            <p:tgtEl>
                                              <p:spTgt spid="76"/>
                                            </p:tgtEl>
                                            <p:attrNameLst>
                                              <p:attrName>ppt_h</p:attrName>
                                            </p:attrNameLst>
                                          </p:cBhvr>
                                          <p:tavLst>
                                            <p:tav tm="0">
                                              <p:val>
                                                <p:fltVal val="0"/>
                                              </p:val>
                                            </p:tav>
                                            <p:tav tm="100000">
                                              <p:val>
                                                <p:strVal val="#ppt_h"/>
                                              </p:val>
                                            </p:tav>
                                          </p:tavLst>
                                        </p:anim>
                                        <p:anim calcmode="lin" valueType="num">
                                          <p:cBhvr>
                                            <p:cTn id="161" dur="500" fill="hold"/>
                                            <p:tgtEl>
                                              <p:spTgt spid="76"/>
                                            </p:tgtEl>
                                            <p:attrNameLst>
                                              <p:attrName>ppt_x</p:attrName>
                                            </p:attrNameLst>
                                          </p:cBhvr>
                                          <p:tavLst>
                                            <p:tav tm="0">
                                              <p:val>
                                                <p:fltVal val="0.5"/>
                                              </p:val>
                                            </p:tav>
                                            <p:tav tm="100000">
                                              <p:val>
                                                <p:strVal val="#ppt_x"/>
                                              </p:val>
                                            </p:tav>
                                          </p:tavLst>
                                        </p:anim>
                                        <p:anim calcmode="lin" valueType="num">
                                          <p:cBhvr>
                                            <p:cTn id="162" dur="500" fill="hold"/>
                                            <p:tgtEl>
                                              <p:spTgt spid="76"/>
                                            </p:tgtEl>
                                            <p:attrNameLst>
                                              <p:attrName>ppt_y</p:attrName>
                                            </p:attrNameLst>
                                          </p:cBhvr>
                                          <p:tavLst>
                                            <p:tav tm="0">
                                              <p:val>
                                                <p:fltVal val="0.5"/>
                                              </p:val>
                                            </p:tav>
                                            <p:tav tm="100000">
                                              <p:val>
                                                <p:strVal val="#ppt_y"/>
                                              </p:val>
                                            </p:tav>
                                          </p:tavLst>
                                        </p:anim>
                                      </p:childTnLst>
                                    </p:cTn>
                                  </p:par>
                                  <p:par>
                                    <p:cTn id="163" presetID="26" presetClass="emph" presetSubtype="0" repeatCount="3000" fill="hold" nodeType="withEffect">
                                      <p:stCondLst>
                                        <p:cond delay="600"/>
                                      </p:stCondLst>
                                      <p:childTnLst>
                                        <p:animEffect transition="out" filter="fade">
                                          <p:cBhvr>
                                            <p:cTn id="164" dur="500" tmFilter="0, 0; .2, .5; .8, .5; 1, 0"/>
                                            <p:tgtEl>
                                              <p:spTgt spid="40"/>
                                            </p:tgtEl>
                                          </p:cBhvr>
                                        </p:animEffect>
                                        <p:animScale>
                                          <p:cBhvr>
                                            <p:cTn id="165" dur="250" autoRev="1" fill="hold"/>
                                            <p:tgtEl>
                                              <p:spTgt spid="40"/>
                                            </p:tgtEl>
                                          </p:cBhvr>
                                          <p:by x="105000" y="105000"/>
                                        </p:animScale>
                                      </p:childTnLst>
                                    </p:cTn>
                                  </p:par>
                                  <p:par>
                                    <p:cTn id="166" presetID="26" presetClass="emph" presetSubtype="0" repeatCount="3000" fill="hold" nodeType="withEffect">
                                      <p:stCondLst>
                                        <p:cond delay="710"/>
                                      </p:stCondLst>
                                      <p:childTnLst>
                                        <p:animEffect transition="out" filter="fade">
                                          <p:cBhvr>
                                            <p:cTn id="167" dur="500" tmFilter="0, 0; .2, .5; .8, .5; 1, 0"/>
                                            <p:tgtEl>
                                              <p:spTgt spid="61"/>
                                            </p:tgtEl>
                                          </p:cBhvr>
                                        </p:animEffect>
                                        <p:animScale>
                                          <p:cBhvr>
                                            <p:cTn id="168" dur="250" autoRev="1" fill="hold"/>
                                            <p:tgtEl>
                                              <p:spTgt spid="61"/>
                                            </p:tgtEl>
                                          </p:cBhvr>
                                          <p:by x="105000" y="105000"/>
                                        </p:animScale>
                                      </p:childTnLst>
                                    </p:cTn>
                                  </p:par>
                                  <p:par>
                                    <p:cTn id="169" presetID="26" presetClass="emph" presetSubtype="0" repeatCount="3000" fill="hold" nodeType="withEffect">
                                      <p:stCondLst>
                                        <p:cond delay="410"/>
                                      </p:stCondLst>
                                      <p:childTnLst>
                                        <p:animEffect transition="out" filter="fade">
                                          <p:cBhvr>
                                            <p:cTn id="170" dur="500" tmFilter="0, 0; .2, .5; .8, .5; 1, 0"/>
                                            <p:tgtEl>
                                              <p:spTgt spid="67"/>
                                            </p:tgtEl>
                                          </p:cBhvr>
                                        </p:animEffect>
                                        <p:animScale>
                                          <p:cBhvr>
                                            <p:cTn id="171" dur="250" autoRev="1" fill="hold"/>
                                            <p:tgtEl>
                                              <p:spTgt spid="67"/>
                                            </p:tgtEl>
                                          </p:cBhvr>
                                          <p:by x="105000" y="105000"/>
                                        </p:animScale>
                                      </p:childTnLst>
                                    </p:cTn>
                                  </p:par>
                                  <p:par>
                                    <p:cTn id="172" presetID="26" presetClass="emph" presetSubtype="0" repeatCount="3000" fill="hold" nodeType="withEffect">
                                      <p:stCondLst>
                                        <p:cond delay="810"/>
                                      </p:stCondLst>
                                      <p:childTnLst>
                                        <p:animEffect transition="out" filter="fade">
                                          <p:cBhvr>
                                            <p:cTn id="173" dur="500" tmFilter="0, 0; .2, .5; .8, .5; 1, 0"/>
                                            <p:tgtEl>
                                              <p:spTgt spid="70"/>
                                            </p:tgtEl>
                                          </p:cBhvr>
                                        </p:animEffect>
                                        <p:animScale>
                                          <p:cBhvr>
                                            <p:cTn id="174" dur="250" autoRev="1" fill="hold"/>
                                            <p:tgtEl>
                                              <p:spTgt spid="70"/>
                                            </p:tgtEl>
                                          </p:cBhvr>
                                          <p:by x="105000" y="105000"/>
                                        </p:animScale>
                                      </p:childTnLst>
                                    </p:cTn>
                                  </p:par>
                                </p:childTnLst>
                              </p:cTn>
                            </p:par>
                            <p:par>
                              <p:cTn id="175" fill="hold">
                                <p:stCondLst>
                                  <p:cond delay="3200"/>
                                </p:stCondLst>
                                <p:childTnLst>
                                  <p:par>
                                    <p:cTn id="176" presetID="10" presetClass="entr" presetSubtype="0" fill="hold" grpId="0" nodeType="afterEffect">
                                      <p:stCondLst>
                                        <p:cond delay="0"/>
                                      </p:stCondLst>
                                      <p:childTnLst>
                                        <p:set>
                                          <p:cBhvr>
                                            <p:cTn id="177" dur="1" fill="hold">
                                              <p:stCondLst>
                                                <p:cond delay="0"/>
                                              </p:stCondLst>
                                            </p:cTn>
                                            <p:tgtEl>
                                              <p:spTgt spid="88"/>
                                            </p:tgtEl>
                                            <p:attrNameLst>
                                              <p:attrName>style.visibility</p:attrName>
                                            </p:attrNameLst>
                                          </p:cBhvr>
                                          <p:to>
                                            <p:strVal val="visible"/>
                                          </p:to>
                                        </p:set>
                                        <p:animEffect transition="in" filter="fade">
                                          <p:cBhvr>
                                            <p:cTn id="178"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79" grpId="0" animBg="1"/>
          <p:bldP spid="83" grpId="0"/>
          <p:bldP spid="84" grpId="0"/>
          <p:bldP spid="8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2000" fill="hold"/>
                                            <p:tgtEl>
                                              <p:spTgt spid="80"/>
                                            </p:tgtEl>
                                            <p:attrNameLst>
                                              <p:attrName>ppt_x</p:attrName>
                                            </p:attrNameLst>
                                          </p:cBhvr>
                                          <p:tavLst>
                                            <p:tav tm="0">
                                              <p:val>
                                                <p:strVal val="#ppt_x"/>
                                              </p:val>
                                            </p:tav>
                                            <p:tav tm="100000">
                                              <p:val>
                                                <p:strVal val="#ppt_x"/>
                                              </p:val>
                                            </p:tav>
                                          </p:tavLst>
                                        </p:anim>
                                        <p:anim calcmode="lin" valueType="num">
                                          <p:cBhvr additive="base">
                                            <p:cTn id="8" dur="2000" fill="hold"/>
                                            <p:tgtEl>
                                              <p:spTgt spid="8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2" presetClass="entr" presetSubtype="8"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p:tgtEl>
                                              <p:spTgt spid="79"/>
                                            </p:tgtEl>
                                            <p:attrNameLst>
                                              <p:attrName>ppt_x</p:attrName>
                                            </p:attrNameLst>
                                          </p:cBhvr>
                                          <p:tavLst>
                                            <p:tav tm="0">
                                              <p:val>
                                                <p:strVal val="#ppt_x-#ppt_w*1.125000"/>
                                              </p:val>
                                            </p:tav>
                                            <p:tav tm="100000">
                                              <p:val>
                                                <p:strVal val="#ppt_x"/>
                                              </p:val>
                                            </p:tav>
                                          </p:tavLst>
                                        </p:anim>
                                        <p:animEffect transition="in" filter="wipe(right)">
                                          <p:cBhvr>
                                            <p:cTn id="13" dur="500"/>
                                            <p:tgtEl>
                                              <p:spTgt spid="79"/>
                                            </p:tgtEl>
                                          </p:cBhvr>
                                        </p:animEffect>
                                      </p:childTnLst>
                                    </p:cTn>
                                  </p:par>
                                  <p:par>
                                    <p:cTn id="14" presetID="56" presetClass="entr" presetSubtype="0" fill="hold" grpId="0" nodeType="withEffect">
                                      <p:stCondLst>
                                        <p:cond delay="1000"/>
                                      </p:stCondLst>
                                      <p:iterate type="lt">
                                        <p:tmPct val="10000"/>
                                      </p:iterate>
                                      <p:childTnLst>
                                        <p:set>
                                          <p:cBhvr>
                                            <p:cTn id="15" dur="1" fill="hold">
                                              <p:stCondLst>
                                                <p:cond delay="0"/>
                                              </p:stCondLst>
                                            </p:cTn>
                                            <p:tgtEl>
                                              <p:spTgt spid="83"/>
                                            </p:tgtEl>
                                            <p:attrNameLst>
                                              <p:attrName>style.visibility</p:attrName>
                                            </p:attrNameLst>
                                          </p:cBhvr>
                                          <p:to>
                                            <p:strVal val="visible"/>
                                          </p:to>
                                        </p:set>
                                        <p:anim by="(-#ppt_w*2)" calcmode="lin" valueType="num">
                                          <p:cBhvr rctx="PPT">
                                            <p:cTn id="16" dur="500" autoRev="1" fill="hold">
                                              <p:stCondLst>
                                                <p:cond delay="0"/>
                                              </p:stCondLst>
                                            </p:cTn>
                                            <p:tgtEl>
                                              <p:spTgt spid="83"/>
                                            </p:tgtEl>
                                            <p:attrNameLst>
                                              <p:attrName>ppt_w</p:attrName>
                                            </p:attrNameLst>
                                          </p:cBhvr>
                                        </p:anim>
                                        <p:anim by="(#ppt_w*0.50)" calcmode="lin" valueType="num">
                                          <p:cBhvr>
                                            <p:cTn id="17" dur="500" decel="50000" autoRev="1" fill="hold">
                                              <p:stCondLst>
                                                <p:cond delay="0"/>
                                              </p:stCondLst>
                                            </p:cTn>
                                            <p:tgtEl>
                                              <p:spTgt spid="83"/>
                                            </p:tgtEl>
                                            <p:attrNameLst>
                                              <p:attrName>ppt_x</p:attrName>
                                            </p:attrNameLst>
                                          </p:cBhvr>
                                        </p:anim>
                                        <p:anim from="(-#ppt_h/2)" to="(#ppt_y)" calcmode="lin" valueType="num">
                                          <p:cBhvr>
                                            <p:cTn id="18" dur="1000" fill="hold">
                                              <p:stCondLst>
                                                <p:cond delay="0"/>
                                              </p:stCondLst>
                                            </p:cTn>
                                            <p:tgtEl>
                                              <p:spTgt spid="83"/>
                                            </p:tgtEl>
                                            <p:attrNameLst>
                                              <p:attrName>ppt_y</p:attrName>
                                            </p:attrNameLst>
                                          </p:cBhvr>
                                        </p:anim>
                                        <p:animRot by="21600000">
                                          <p:cBhvr>
                                            <p:cTn id="19" dur="1000" fill="hold">
                                              <p:stCondLst>
                                                <p:cond delay="0"/>
                                              </p:stCondLst>
                                            </p:cTn>
                                            <p:tgtEl>
                                              <p:spTgt spid="83"/>
                                            </p:tgtEl>
                                            <p:attrNameLst>
                                              <p:attrName>r</p:attrName>
                                            </p:attrNameLst>
                                          </p:cBhvr>
                                        </p:animRot>
                                      </p:childTnLst>
                                    </p:cTn>
                                  </p:par>
                                  <p:par>
                                    <p:cTn id="20" presetID="22" presetClass="entr" presetSubtype="8" fill="hold" grpId="0" nodeType="withEffect">
                                      <p:stCondLst>
                                        <p:cond delay="1500"/>
                                      </p:stCondLst>
                                      <p:childTnLst>
                                        <p:set>
                                          <p:cBhvr>
                                            <p:cTn id="21" dur="1" fill="hold">
                                              <p:stCondLst>
                                                <p:cond delay="0"/>
                                              </p:stCondLst>
                                            </p:cTn>
                                            <p:tgtEl>
                                              <p:spTgt spid="84"/>
                                            </p:tgtEl>
                                            <p:attrNameLst>
                                              <p:attrName>style.visibility</p:attrName>
                                            </p:attrNameLst>
                                          </p:cBhvr>
                                          <p:to>
                                            <p:strVal val="visible"/>
                                          </p:to>
                                        </p:set>
                                        <p:animEffect transition="in" filter="wipe(left)">
                                          <p:cBhvr>
                                            <p:cTn id="22" dur="500"/>
                                            <p:tgtEl>
                                              <p:spTgt spid="84"/>
                                            </p:tgtEl>
                                          </p:cBhvr>
                                        </p:animEffect>
                                      </p:childTnLst>
                                    </p:cTn>
                                  </p:par>
                                </p:childTnLst>
                              </p:cTn>
                            </p:par>
                            <p:par>
                              <p:cTn id="23" fill="hold">
                                <p:stCondLst>
                                  <p:cond delay="22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nodeType="withEffect">
                                      <p:stCondLst>
                                        <p:cond delay="30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nodeType="withEffect">
                                      <p:stCondLst>
                                        <p:cond delay="90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nodeType="withEffect">
                                      <p:stCondLst>
                                        <p:cond delay="9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par>
                                    <p:cTn id="54" presetID="53" presetClass="entr" presetSubtype="16" fill="hold" nodeType="withEffect">
                                      <p:stCondLst>
                                        <p:cond delay="140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par>
                                    <p:cTn id="59" presetID="53" presetClass="entr" presetSubtype="16" fill="hold" nodeType="withEffect">
                                      <p:stCondLst>
                                        <p:cond delay="140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1000"/>
                                            <p:tgtEl>
                                              <p:spTgt spid="5"/>
                                            </p:tgtEl>
                                          </p:cBhvr>
                                        </p:animEffect>
                                        <p:anim calcmode="lin" valueType="num">
                                          <p:cBhvr>
                                            <p:cTn id="67" dur="1000" fill="hold"/>
                                            <p:tgtEl>
                                              <p:spTgt spid="5"/>
                                            </p:tgtEl>
                                            <p:attrNameLst>
                                              <p:attrName>ppt_x</p:attrName>
                                            </p:attrNameLst>
                                          </p:cBhvr>
                                          <p:tavLst>
                                            <p:tav tm="0">
                                              <p:val>
                                                <p:strVal val="#ppt_x"/>
                                              </p:val>
                                            </p:tav>
                                            <p:tav tm="100000">
                                              <p:val>
                                                <p:strVal val="#ppt_x"/>
                                              </p:val>
                                            </p:tav>
                                          </p:tavLst>
                                        </p:anim>
                                        <p:anim calcmode="lin" valueType="num">
                                          <p:cBhvr>
                                            <p:cTn id="68" dur="1000" fill="hold"/>
                                            <p:tgtEl>
                                              <p:spTgt spid="5"/>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80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ppt_x</p:attrName>
                                            </p:attrNameLst>
                                          </p:cBhvr>
                                          <p:tavLst>
                                            <p:tav tm="0">
                                              <p:val>
                                                <p:strVal val="#ppt_x"/>
                                              </p:val>
                                            </p:tav>
                                            <p:tav tm="100000">
                                              <p:val>
                                                <p:strVal val="#ppt_x"/>
                                              </p:val>
                                            </p:tav>
                                          </p:tavLst>
                                        </p:anim>
                                        <p:anim calcmode="lin" valueType="num">
                                          <p:cBhvr>
                                            <p:cTn id="73" dur="1000" fill="hold"/>
                                            <p:tgtEl>
                                              <p:spTgt spid="6"/>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1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190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par>
                              <p:cTn id="84" fill="hold">
                                <p:stCondLst>
                                  <p:cond delay="2700"/>
                                </p:stCondLst>
                                <p:childTnLst>
                                  <p:par>
                                    <p:cTn id="85" presetID="23" presetClass="entr" presetSubtype="528"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p:cTn id="87" dur="500" fill="hold"/>
                                            <p:tgtEl>
                                              <p:spTgt spid="40"/>
                                            </p:tgtEl>
                                            <p:attrNameLst>
                                              <p:attrName>ppt_w</p:attrName>
                                            </p:attrNameLst>
                                          </p:cBhvr>
                                          <p:tavLst>
                                            <p:tav tm="0">
                                              <p:val>
                                                <p:fltVal val="0"/>
                                              </p:val>
                                            </p:tav>
                                            <p:tav tm="100000">
                                              <p:val>
                                                <p:strVal val="#ppt_w"/>
                                              </p:val>
                                            </p:tav>
                                          </p:tavLst>
                                        </p:anim>
                                        <p:anim calcmode="lin" valueType="num">
                                          <p:cBhvr>
                                            <p:cTn id="88" dur="500" fill="hold"/>
                                            <p:tgtEl>
                                              <p:spTgt spid="40"/>
                                            </p:tgtEl>
                                            <p:attrNameLst>
                                              <p:attrName>ppt_h</p:attrName>
                                            </p:attrNameLst>
                                          </p:cBhvr>
                                          <p:tavLst>
                                            <p:tav tm="0">
                                              <p:val>
                                                <p:fltVal val="0"/>
                                              </p:val>
                                            </p:tav>
                                            <p:tav tm="100000">
                                              <p:val>
                                                <p:strVal val="#ppt_h"/>
                                              </p:val>
                                            </p:tav>
                                          </p:tavLst>
                                        </p:anim>
                                        <p:anim calcmode="lin" valueType="num">
                                          <p:cBhvr>
                                            <p:cTn id="89" dur="500" fill="hold"/>
                                            <p:tgtEl>
                                              <p:spTgt spid="40"/>
                                            </p:tgtEl>
                                            <p:attrNameLst>
                                              <p:attrName>ppt_x</p:attrName>
                                            </p:attrNameLst>
                                          </p:cBhvr>
                                          <p:tavLst>
                                            <p:tav tm="0">
                                              <p:val>
                                                <p:fltVal val="0.5"/>
                                              </p:val>
                                            </p:tav>
                                            <p:tav tm="100000">
                                              <p:val>
                                                <p:strVal val="#ppt_x"/>
                                              </p:val>
                                            </p:tav>
                                          </p:tavLst>
                                        </p:anim>
                                        <p:anim calcmode="lin" valueType="num">
                                          <p:cBhvr>
                                            <p:cTn id="90" dur="500" fill="hold"/>
                                            <p:tgtEl>
                                              <p:spTgt spid="40"/>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43"/>
                                            </p:tgtEl>
                                            <p:attrNameLst>
                                              <p:attrName>style.visibility</p:attrName>
                                            </p:attrNameLst>
                                          </p:cBhvr>
                                          <p:to>
                                            <p:strVal val="visible"/>
                                          </p:to>
                                        </p:set>
                                        <p:anim calcmode="lin" valueType="num">
                                          <p:cBhvr>
                                            <p:cTn id="93" dur="500" fill="hold"/>
                                            <p:tgtEl>
                                              <p:spTgt spid="43"/>
                                            </p:tgtEl>
                                            <p:attrNameLst>
                                              <p:attrName>ppt_w</p:attrName>
                                            </p:attrNameLst>
                                          </p:cBhvr>
                                          <p:tavLst>
                                            <p:tav tm="0">
                                              <p:val>
                                                <p:fltVal val="0"/>
                                              </p:val>
                                            </p:tav>
                                            <p:tav tm="100000">
                                              <p:val>
                                                <p:strVal val="#ppt_w"/>
                                              </p:val>
                                            </p:tav>
                                          </p:tavLst>
                                        </p:anim>
                                        <p:anim calcmode="lin" valueType="num">
                                          <p:cBhvr>
                                            <p:cTn id="94" dur="500" fill="hold"/>
                                            <p:tgtEl>
                                              <p:spTgt spid="43"/>
                                            </p:tgtEl>
                                            <p:attrNameLst>
                                              <p:attrName>ppt_h</p:attrName>
                                            </p:attrNameLst>
                                          </p:cBhvr>
                                          <p:tavLst>
                                            <p:tav tm="0">
                                              <p:val>
                                                <p:fltVal val="0"/>
                                              </p:val>
                                            </p:tav>
                                            <p:tav tm="100000">
                                              <p:val>
                                                <p:strVal val="#ppt_h"/>
                                              </p:val>
                                            </p:tav>
                                          </p:tavLst>
                                        </p:anim>
                                        <p:anim calcmode="lin" valueType="num">
                                          <p:cBhvr>
                                            <p:cTn id="95" dur="500" fill="hold"/>
                                            <p:tgtEl>
                                              <p:spTgt spid="43"/>
                                            </p:tgtEl>
                                            <p:attrNameLst>
                                              <p:attrName>ppt_x</p:attrName>
                                            </p:attrNameLst>
                                          </p:cBhvr>
                                          <p:tavLst>
                                            <p:tav tm="0">
                                              <p:val>
                                                <p:fltVal val="0.5"/>
                                              </p:val>
                                            </p:tav>
                                            <p:tav tm="100000">
                                              <p:val>
                                                <p:strVal val="#ppt_x"/>
                                              </p:val>
                                            </p:tav>
                                          </p:tavLst>
                                        </p:anim>
                                        <p:anim calcmode="lin" valueType="num">
                                          <p:cBhvr>
                                            <p:cTn id="96" dur="500" fill="hold"/>
                                            <p:tgtEl>
                                              <p:spTgt spid="43"/>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700"/>
                                      </p:stCondLst>
                                      <p:childTnLst>
                                        <p:set>
                                          <p:cBhvr>
                                            <p:cTn id="98" dur="1" fill="hold">
                                              <p:stCondLst>
                                                <p:cond delay="0"/>
                                              </p:stCondLst>
                                            </p:cTn>
                                            <p:tgtEl>
                                              <p:spTgt spid="46"/>
                                            </p:tgtEl>
                                            <p:attrNameLst>
                                              <p:attrName>style.visibility</p:attrName>
                                            </p:attrNameLst>
                                          </p:cBhvr>
                                          <p:to>
                                            <p:strVal val="visible"/>
                                          </p:to>
                                        </p:set>
                                        <p:anim calcmode="lin" valueType="num">
                                          <p:cBhvr>
                                            <p:cTn id="99" dur="500" fill="hold"/>
                                            <p:tgtEl>
                                              <p:spTgt spid="46"/>
                                            </p:tgtEl>
                                            <p:attrNameLst>
                                              <p:attrName>ppt_w</p:attrName>
                                            </p:attrNameLst>
                                          </p:cBhvr>
                                          <p:tavLst>
                                            <p:tav tm="0">
                                              <p:val>
                                                <p:fltVal val="0"/>
                                              </p:val>
                                            </p:tav>
                                            <p:tav tm="100000">
                                              <p:val>
                                                <p:strVal val="#ppt_w"/>
                                              </p:val>
                                            </p:tav>
                                          </p:tavLst>
                                        </p:anim>
                                        <p:anim calcmode="lin" valueType="num">
                                          <p:cBhvr>
                                            <p:cTn id="100" dur="500" fill="hold"/>
                                            <p:tgtEl>
                                              <p:spTgt spid="46"/>
                                            </p:tgtEl>
                                            <p:attrNameLst>
                                              <p:attrName>ppt_h</p:attrName>
                                            </p:attrNameLst>
                                          </p:cBhvr>
                                          <p:tavLst>
                                            <p:tav tm="0">
                                              <p:val>
                                                <p:fltVal val="0"/>
                                              </p:val>
                                            </p:tav>
                                            <p:tav tm="100000">
                                              <p:val>
                                                <p:strVal val="#ppt_h"/>
                                              </p:val>
                                            </p:tav>
                                          </p:tavLst>
                                        </p:anim>
                                        <p:anim calcmode="lin" valueType="num">
                                          <p:cBhvr>
                                            <p:cTn id="101" dur="500" fill="hold"/>
                                            <p:tgtEl>
                                              <p:spTgt spid="46"/>
                                            </p:tgtEl>
                                            <p:attrNameLst>
                                              <p:attrName>ppt_x</p:attrName>
                                            </p:attrNameLst>
                                          </p:cBhvr>
                                          <p:tavLst>
                                            <p:tav tm="0">
                                              <p:val>
                                                <p:fltVal val="0.5"/>
                                              </p:val>
                                            </p:tav>
                                            <p:tav tm="100000">
                                              <p:val>
                                                <p:strVal val="#ppt_x"/>
                                              </p:val>
                                            </p:tav>
                                          </p:tavLst>
                                        </p:anim>
                                        <p:anim calcmode="lin" valueType="num">
                                          <p:cBhvr>
                                            <p:cTn id="102" dur="500" fill="hold"/>
                                            <p:tgtEl>
                                              <p:spTgt spid="46"/>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300"/>
                                      </p:stCondLst>
                                      <p:childTnLst>
                                        <p:set>
                                          <p:cBhvr>
                                            <p:cTn id="104" dur="1" fill="hold">
                                              <p:stCondLst>
                                                <p:cond delay="0"/>
                                              </p:stCondLst>
                                            </p:cTn>
                                            <p:tgtEl>
                                              <p:spTgt spid="49"/>
                                            </p:tgtEl>
                                            <p:attrNameLst>
                                              <p:attrName>style.visibility</p:attrName>
                                            </p:attrNameLst>
                                          </p:cBhvr>
                                          <p:to>
                                            <p:strVal val="visible"/>
                                          </p:to>
                                        </p:set>
                                        <p:anim calcmode="lin" valueType="num">
                                          <p:cBhvr>
                                            <p:cTn id="105" dur="500" fill="hold"/>
                                            <p:tgtEl>
                                              <p:spTgt spid="49"/>
                                            </p:tgtEl>
                                            <p:attrNameLst>
                                              <p:attrName>ppt_w</p:attrName>
                                            </p:attrNameLst>
                                          </p:cBhvr>
                                          <p:tavLst>
                                            <p:tav tm="0">
                                              <p:val>
                                                <p:fltVal val="0"/>
                                              </p:val>
                                            </p:tav>
                                            <p:tav tm="100000">
                                              <p:val>
                                                <p:strVal val="#ppt_w"/>
                                              </p:val>
                                            </p:tav>
                                          </p:tavLst>
                                        </p:anim>
                                        <p:anim calcmode="lin" valueType="num">
                                          <p:cBhvr>
                                            <p:cTn id="106" dur="500" fill="hold"/>
                                            <p:tgtEl>
                                              <p:spTgt spid="49"/>
                                            </p:tgtEl>
                                            <p:attrNameLst>
                                              <p:attrName>ppt_h</p:attrName>
                                            </p:attrNameLst>
                                          </p:cBhvr>
                                          <p:tavLst>
                                            <p:tav tm="0">
                                              <p:val>
                                                <p:fltVal val="0"/>
                                              </p:val>
                                            </p:tav>
                                            <p:tav tm="100000">
                                              <p:val>
                                                <p:strVal val="#ppt_h"/>
                                              </p:val>
                                            </p:tav>
                                          </p:tavLst>
                                        </p:anim>
                                        <p:anim calcmode="lin" valueType="num">
                                          <p:cBhvr>
                                            <p:cTn id="107" dur="500" fill="hold"/>
                                            <p:tgtEl>
                                              <p:spTgt spid="49"/>
                                            </p:tgtEl>
                                            <p:attrNameLst>
                                              <p:attrName>ppt_x</p:attrName>
                                            </p:attrNameLst>
                                          </p:cBhvr>
                                          <p:tavLst>
                                            <p:tav tm="0">
                                              <p:val>
                                                <p:fltVal val="0.5"/>
                                              </p:val>
                                            </p:tav>
                                            <p:tav tm="100000">
                                              <p:val>
                                                <p:strVal val="#ppt_x"/>
                                              </p:val>
                                            </p:tav>
                                          </p:tavLst>
                                        </p:anim>
                                        <p:anim calcmode="lin" valueType="num">
                                          <p:cBhvr>
                                            <p:cTn id="108" dur="500" fill="hold"/>
                                            <p:tgtEl>
                                              <p:spTgt spid="49"/>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100"/>
                                      </p:stCondLst>
                                      <p:childTnLst>
                                        <p:set>
                                          <p:cBhvr>
                                            <p:cTn id="110" dur="1" fill="hold">
                                              <p:stCondLst>
                                                <p:cond delay="0"/>
                                              </p:stCondLst>
                                            </p:cTn>
                                            <p:tgtEl>
                                              <p:spTgt spid="52"/>
                                            </p:tgtEl>
                                            <p:attrNameLst>
                                              <p:attrName>style.visibility</p:attrName>
                                            </p:attrNameLst>
                                          </p:cBhvr>
                                          <p:to>
                                            <p:strVal val="visible"/>
                                          </p:to>
                                        </p:set>
                                        <p:anim calcmode="lin" valueType="num">
                                          <p:cBhvr>
                                            <p:cTn id="111" dur="500" fill="hold"/>
                                            <p:tgtEl>
                                              <p:spTgt spid="52"/>
                                            </p:tgtEl>
                                            <p:attrNameLst>
                                              <p:attrName>ppt_w</p:attrName>
                                            </p:attrNameLst>
                                          </p:cBhvr>
                                          <p:tavLst>
                                            <p:tav tm="0">
                                              <p:val>
                                                <p:fltVal val="0"/>
                                              </p:val>
                                            </p:tav>
                                            <p:tav tm="100000">
                                              <p:val>
                                                <p:strVal val="#ppt_w"/>
                                              </p:val>
                                            </p:tav>
                                          </p:tavLst>
                                        </p:anim>
                                        <p:anim calcmode="lin" valueType="num">
                                          <p:cBhvr>
                                            <p:cTn id="112" dur="500" fill="hold"/>
                                            <p:tgtEl>
                                              <p:spTgt spid="52"/>
                                            </p:tgtEl>
                                            <p:attrNameLst>
                                              <p:attrName>ppt_h</p:attrName>
                                            </p:attrNameLst>
                                          </p:cBhvr>
                                          <p:tavLst>
                                            <p:tav tm="0">
                                              <p:val>
                                                <p:fltVal val="0"/>
                                              </p:val>
                                            </p:tav>
                                            <p:tav tm="100000">
                                              <p:val>
                                                <p:strVal val="#ppt_h"/>
                                              </p:val>
                                            </p:tav>
                                          </p:tavLst>
                                        </p:anim>
                                        <p:anim calcmode="lin" valueType="num">
                                          <p:cBhvr>
                                            <p:cTn id="113" dur="500" fill="hold"/>
                                            <p:tgtEl>
                                              <p:spTgt spid="52"/>
                                            </p:tgtEl>
                                            <p:attrNameLst>
                                              <p:attrName>ppt_x</p:attrName>
                                            </p:attrNameLst>
                                          </p:cBhvr>
                                          <p:tavLst>
                                            <p:tav tm="0">
                                              <p:val>
                                                <p:fltVal val="0.5"/>
                                              </p:val>
                                            </p:tav>
                                            <p:tav tm="100000">
                                              <p:val>
                                                <p:strVal val="#ppt_x"/>
                                              </p:val>
                                            </p:tav>
                                          </p:tavLst>
                                        </p:anim>
                                        <p:anim calcmode="lin" valueType="num">
                                          <p:cBhvr>
                                            <p:cTn id="114" dur="500" fill="hold"/>
                                            <p:tgtEl>
                                              <p:spTgt spid="52"/>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55"/>
                                            </p:tgtEl>
                                            <p:attrNameLst>
                                              <p:attrName>style.visibility</p:attrName>
                                            </p:attrNameLst>
                                          </p:cBhvr>
                                          <p:to>
                                            <p:strVal val="visible"/>
                                          </p:to>
                                        </p:set>
                                        <p:anim calcmode="lin" valueType="num">
                                          <p:cBhvr>
                                            <p:cTn id="117" dur="500" fill="hold"/>
                                            <p:tgtEl>
                                              <p:spTgt spid="55"/>
                                            </p:tgtEl>
                                            <p:attrNameLst>
                                              <p:attrName>ppt_w</p:attrName>
                                            </p:attrNameLst>
                                          </p:cBhvr>
                                          <p:tavLst>
                                            <p:tav tm="0">
                                              <p:val>
                                                <p:fltVal val="0"/>
                                              </p:val>
                                            </p:tav>
                                            <p:tav tm="100000">
                                              <p:val>
                                                <p:strVal val="#ppt_w"/>
                                              </p:val>
                                            </p:tav>
                                          </p:tavLst>
                                        </p:anim>
                                        <p:anim calcmode="lin" valueType="num">
                                          <p:cBhvr>
                                            <p:cTn id="118" dur="500" fill="hold"/>
                                            <p:tgtEl>
                                              <p:spTgt spid="55"/>
                                            </p:tgtEl>
                                            <p:attrNameLst>
                                              <p:attrName>ppt_h</p:attrName>
                                            </p:attrNameLst>
                                          </p:cBhvr>
                                          <p:tavLst>
                                            <p:tav tm="0">
                                              <p:val>
                                                <p:fltVal val="0"/>
                                              </p:val>
                                            </p:tav>
                                            <p:tav tm="100000">
                                              <p:val>
                                                <p:strVal val="#ppt_h"/>
                                              </p:val>
                                            </p:tav>
                                          </p:tavLst>
                                        </p:anim>
                                        <p:anim calcmode="lin" valueType="num">
                                          <p:cBhvr>
                                            <p:cTn id="119" dur="500" fill="hold"/>
                                            <p:tgtEl>
                                              <p:spTgt spid="55"/>
                                            </p:tgtEl>
                                            <p:attrNameLst>
                                              <p:attrName>ppt_x</p:attrName>
                                            </p:attrNameLst>
                                          </p:cBhvr>
                                          <p:tavLst>
                                            <p:tav tm="0">
                                              <p:val>
                                                <p:fltVal val="0.5"/>
                                              </p:val>
                                            </p:tav>
                                            <p:tav tm="100000">
                                              <p:val>
                                                <p:strVal val="#ppt_x"/>
                                              </p:val>
                                            </p:tav>
                                          </p:tavLst>
                                        </p:anim>
                                        <p:anim calcmode="lin" valueType="num">
                                          <p:cBhvr>
                                            <p:cTn id="120" dur="500" fill="hold"/>
                                            <p:tgtEl>
                                              <p:spTgt spid="55"/>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300"/>
                                      </p:stCondLst>
                                      <p:childTnLst>
                                        <p:set>
                                          <p:cBhvr>
                                            <p:cTn id="122" dur="1" fill="hold">
                                              <p:stCondLst>
                                                <p:cond delay="0"/>
                                              </p:stCondLst>
                                            </p:cTn>
                                            <p:tgtEl>
                                              <p:spTgt spid="58"/>
                                            </p:tgtEl>
                                            <p:attrNameLst>
                                              <p:attrName>style.visibility</p:attrName>
                                            </p:attrNameLst>
                                          </p:cBhvr>
                                          <p:to>
                                            <p:strVal val="visible"/>
                                          </p:to>
                                        </p:set>
                                        <p:anim calcmode="lin" valueType="num">
                                          <p:cBhvr>
                                            <p:cTn id="123" dur="500" fill="hold"/>
                                            <p:tgtEl>
                                              <p:spTgt spid="58"/>
                                            </p:tgtEl>
                                            <p:attrNameLst>
                                              <p:attrName>ppt_w</p:attrName>
                                            </p:attrNameLst>
                                          </p:cBhvr>
                                          <p:tavLst>
                                            <p:tav tm="0">
                                              <p:val>
                                                <p:fltVal val="0"/>
                                              </p:val>
                                            </p:tav>
                                            <p:tav tm="100000">
                                              <p:val>
                                                <p:strVal val="#ppt_w"/>
                                              </p:val>
                                            </p:tav>
                                          </p:tavLst>
                                        </p:anim>
                                        <p:anim calcmode="lin" valueType="num">
                                          <p:cBhvr>
                                            <p:cTn id="124" dur="500" fill="hold"/>
                                            <p:tgtEl>
                                              <p:spTgt spid="58"/>
                                            </p:tgtEl>
                                            <p:attrNameLst>
                                              <p:attrName>ppt_h</p:attrName>
                                            </p:attrNameLst>
                                          </p:cBhvr>
                                          <p:tavLst>
                                            <p:tav tm="0">
                                              <p:val>
                                                <p:fltVal val="0"/>
                                              </p:val>
                                            </p:tav>
                                            <p:tav tm="100000">
                                              <p:val>
                                                <p:strVal val="#ppt_h"/>
                                              </p:val>
                                            </p:tav>
                                          </p:tavLst>
                                        </p:anim>
                                        <p:anim calcmode="lin" valueType="num">
                                          <p:cBhvr>
                                            <p:cTn id="125" dur="500" fill="hold"/>
                                            <p:tgtEl>
                                              <p:spTgt spid="58"/>
                                            </p:tgtEl>
                                            <p:attrNameLst>
                                              <p:attrName>ppt_x</p:attrName>
                                            </p:attrNameLst>
                                          </p:cBhvr>
                                          <p:tavLst>
                                            <p:tav tm="0">
                                              <p:val>
                                                <p:fltVal val="0.5"/>
                                              </p:val>
                                            </p:tav>
                                            <p:tav tm="100000">
                                              <p:val>
                                                <p:strVal val="#ppt_x"/>
                                              </p:val>
                                            </p:tav>
                                          </p:tavLst>
                                        </p:anim>
                                        <p:anim calcmode="lin" valueType="num">
                                          <p:cBhvr>
                                            <p:cTn id="126" dur="500" fill="hold"/>
                                            <p:tgtEl>
                                              <p:spTgt spid="58"/>
                                            </p:tgtEl>
                                            <p:attrNameLst>
                                              <p:attrName>ppt_y</p:attrName>
                                            </p:attrNameLst>
                                          </p:cBhvr>
                                          <p:tavLst>
                                            <p:tav tm="0">
                                              <p:val>
                                                <p:fltVal val="0.5"/>
                                              </p:val>
                                            </p:tav>
                                            <p:tav tm="100000">
                                              <p:val>
                                                <p:strVal val="#ppt_y"/>
                                              </p:val>
                                            </p:tav>
                                          </p:tavLst>
                                        </p:anim>
                                      </p:childTnLst>
                                    </p:cTn>
                                  </p:par>
                                  <p:par>
                                    <p:cTn id="127" presetID="23" presetClass="entr" presetSubtype="528" fill="hold" nodeType="withEffect">
                                      <p:stCondLst>
                                        <p:cond delay="300"/>
                                      </p:stCondLst>
                                      <p:childTnLst>
                                        <p:set>
                                          <p:cBhvr>
                                            <p:cTn id="128" dur="1" fill="hold">
                                              <p:stCondLst>
                                                <p:cond delay="0"/>
                                              </p:stCondLst>
                                            </p:cTn>
                                            <p:tgtEl>
                                              <p:spTgt spid="61"/>
                                            </p:tgtEl>
                                            <p:attrNameLst>
                                              <p:attrName>style.visibility</p:attrName>
                                            </p:attrNameLst>
                                          </p:cBhvr>
                                          <p:to>
                                            <p:strVal val="visible"/>
                                          </p:to>
                                        </p:set>
                                        <p:anim calcmode="lin" valueType="num">
                                          <p:cBhvr>
                                            <p:cTn id="129" dur="500" fill="hold"/>
                                            <p:tgtEl>
                                              <p:spTgt spid="61"/>
                                            </p:tgtEl>
                                            <p:attrNameLst>
                                              <p:attrName>ppt_w</p:attrName>
                                            </p:attrNameLst>
                                          </p:cBhvr>
                                          <p:tavLst>
                                            <p:tav tm="0">
                                              <p:val>
                                                <p:fltVal val="0"/>
                                              </p:val>
                                            </p:tav>
                                            <p:tav tm="100000">
                                              <p:val>
                                                <p:strVal val="#ppt_w"/>
                                              </p:val>
                                            </p:tav>
                                          </p:tavLst>
                                        </p:anim>
                                        <p:anim calcmode="lin" valueType="num">
                                          <p:cBhvr>
                                            <p:cTn id="130" dur="500" fill="hold"/>
                                            <p:tgtEl>
                                              <p:spTgt spid="61"/>
                                            </p:tgtEl>
                                            <p:attrNameLst>
                                              <p:attrName>ppt_h</p:attrName>
                                            </p:attrNameLst>
                                          </p:cBhvr>
                                          <p:tavLst>
                                            <p:tav tm="0">
                                              <p:val>
                                                <p:fltVal val="0"/>
                                              </p:val>
                                            </p:tav>
                                            <p:tav tm="100000">
                                              <p:val>
                                                <p:strVal val="#ppt_h"/>
                                              </p:val>
                                            </p:tav>
                                          </p:tavLst>
                                        </p:anim>
                                        <p:anim calcmode="lin" valueType="num">
                                          <p:cBhvr>
                                            <p:cTn id="131" dur="500" fill="hold"/>
                                            <p:tgtEl>
                                              <p:spTgt spid="61"/>
                                            </p:tgtEl>
                                            <p:attrNameLst>
                                              <p:attrName>ppt_x</p:attrName>
                                            </p:attrNameLst>
                                          </p:cBhvr>
                                          <p:tavLst>
                                            <p:tav tm="0">
                                              <p:val>
                                                <p:fltVal val="0.5"/>
                                              </p:val>
                                            </p:tav>
                                            <p:tav tm="100000">
                                              <p:val>
                                                <p:strVal val="#ppt_x"/>
                                              </p:val>
                                            </p:tav>
                                          </p:tavLst>
                                        </p:anim>
                                        <p:anim calcmode="lin" valueType="num">
                                          <p:cBhvr>
                                            <p:cTn id="132" dur="500" fill="hold"/>
                                            <p:tgtEl>
                                              <p:spTgt spid="61"/>
                                            </p:tgtEl>
                                            <p:attrNameLst>
                                              <p:attrName>ppt_y</p:attrName>
                                            </p:attrNameLst>
                                          </p:cBhvr>
                                          <p:tavLst>
                                            <p:tav tm="0">
                                              <p:val>
                                                <p:fltVal val="0.5"/>
                                              </p:val>
                                            </p:tav>
                                            <p:tav tm="100000">
                                              <p:val>
                                                <p:strVal val="#ppt_y"/>
                                              </p:val>
                                            </p:tav>
                                          </p:tavLst>
                                        </p:anim>
                                      </p:childTnLst>
                                    </p:cTn>
                                  </p:par>
                                  <p:par>
                                    <p:cTn id="133" presetID="23" presetClass="entr" presetSubtype="528" fill="hold" nodeType="withEffect">
                                      <p:stCondLst>
                                        <p:cond delay="600"/>
                                      </p:stCondLst>
                                      <p:childTnLst>
                                        <p:set>
                                          <p:cBhvr>
                                            <p:cTn id="134" dur="1" fill="hold">
                                              <p:stCondLst>
                                                <p:cond delay="0"/>
                                              </p:stCondLst>
                                            </p:cTn>
                                            <p:tgtEl>
                                              <p:spTgt spid="64"/>
                                            </p:tgtEl>
                                            <p:attrNameLst>
                                              <p:attrName>style.visibility</p:attrName>
                                            </p:attrNameLst>
                                          </p:cBhvr>
                                          <p:to>
                                            <p:strVal val="visible"/>
                                          </p:to>
                                        </p:set>
                                        <p:anim calcmode="lin" valueType="num">
                                          <p:cBhvr>
                                            <p:cTn id="135" dur="500" fill="hold"/>
                                            <p:tgtEl>
                                              <p:spTgt spid="64"/>
                                            </p:tgtEl>
                                            <p:attrNameLst>
                                              <p:attrName>ppt_w</p:attrName>
                                            </p:attrNameLst>
                                          </p:cBhvr>
                                          <p:tavLst>
                                            <p:tav tm="0">
                                              <p:val>
                                                <p:fltVal val="0"/>
                                              </p:val>
                                            </p:tav>
                                            <p:tav tm="100000">
                                              <p:val>
                                                <p:strVal val="#ppt_w"/>
                                              </p:val>
                                            </p:tav>
                                          </p:tavLst>
                                        </p:anim>
                                        <p:anim calcmode="lin" valueType="num">
                                          <p:cBhvr>
                                            <p:cTn id="136" dur="500" fill="hold"/>
                                            <p:tgtEl>
                                              <p:spTgt spid="64"/>
                                            </p:tgtEl>
                                            <p:attrNameLst>
                                              <p:attrName>ppt_h</p:attrName>
                                            </p:attrNameLst>
                                          </p:cBhvr>
                                          <p:tavLst>
                                            <p:tav tm="0">
                                              <p:val>
                                                <p:fltVal val="0"/>
                                              </p:val>
                                            </p:tav>
                                            <p:tav tm="100000">
                                              <p:val>
                                                <p:strVal val="#ppt_h"/>
                                              </p:val>
                                            </p:tav>
                                          </p:tavLst>
                                        </p:anim>
                                        <p:anim calcmode="lin" valueType="num">
                                          <p:cBhvr>
                                            <p:cTn id="137" dur="500" fill="hold"/>
                                            <p:tgtEl>
                                              <p:spTgt spid="64"/>
                                            </p:tgtEl>
                                            <p:attrNameLst>
                                              <p:attrName>ppt_x</p:attrName>
                                            </p:attrNameLst>
                                          </p:cBhvr>
                                          <p:tavLst>
                                            <p:tav tm="0">
                                              <p:val>
                                                <p:fltVal val="0.5"/>
                                              </p:val>
                                            </p:tav>
                                            <p:tav tm="100000">
                                              <p:val>
                                                <p:strVal val="#ppt_x"/>
                                              </p:val>
                                            </p:tav>
                                          </p:tavLst>
                                        </p:anim>
                                        <p:anim calcmode="lin" valueType="num">
                                          <p:cBhvr>
                                            <p:cTn id="138" dur="500" fill="hold"/>
                                            <p:tgtEl>
                                              <p:spTgt spid="64"/>
                                            </p:tgtEl>
                                            <p:attrNameLst>
                                              <p:attrName>ppt_y</p:attrName>
                                            </p:attrNameLst>
                                          </p:cBhvr>
                                          <p:tavLst>
                                            <p:tav tm="0">
                                              <p:val>
                                                <p:fltVal val="0.5"/>
                                              </p:val>
                                            </p:tav>
                                            <p:tav tm="100000">
                                              <p:val>
                                                <p:strVal val="#ppt_y"/>
                                              </p:val>
                                            </p:tav>
                                          </p:tavLst>
                                        </p:anim>
                                      </p:childTnLst>
                                    </p:cTn>
                                  </p:par>
                                  <p:par>
                                    <p:cTn id="139" presetID="23" presetClass="entr" presetSubtype="528" fill="hold" nodeType="withEffect">
                                      <p:stCondLst>
                                        <p:cond delay="600"/>
                                      </p:stCondLst>
                                      <p:childTnLst>
                                        <p:set>
                                          <p:cBhvr>
                                            <p:cTn id="140" dur="1" fill="hold">
                                              <p:stCondLst>
                                                <p:cond delay="0"/>
                                              </p:stCondLst>
                                            </p:cTn>
                                            <p:tgtEl>
                                              <p:spTgt spid="67"/>
                                            </p:tgtEl>
                                            <p:attrNameLst>
                                              <p:attrName>style.visibility</p:attrName>
                                            </p:attrNameLst>
                                          </p:cBhvr>
                                          <p:to>
                                            <p:strVal val="visible"/>
                                          </p:to>
                                        </p:set>
                                        <p:anim calcmode="lin" valueType="num">
                                          <p:cBhvr>
                                            <p:cTn id="141" dur="500" fill="hold"/>
                                            <p:tgtEl>
                                              <p:spTgt spid="67"/>
                                            </p:tgtEl>
                                            <p:attrNameLst>
                                              <p:attrName>ppt_w</p:attrName>
                                            </p:attrNameLst>
                                          </p:cBhvr>
                                          <p:tavLst>
                                            <p:tav tm="0">
                                              <p:val>
                                                <p:fltVal val="0"/>
                                              </p:val>
                                            </p:tav>
                                            <p:tav tm="100000">
                                              <p:val>
                                                <p:strVal val="#ppt_w"/>
                                              </p:val>
                                            </p:tav>
                                          </p:tavLst>
                                        </p:anim>
                                        <p:anim calcmode="lin" valueType="num">
                                          <p:cBhvr>
                                            <p:cTn id="142" dur="500" fill="hold"/>
                                            <p:tgtEl>
                                              <p:spTgt spid="67"/>
                                            </p:tgtEl>
                                            <p:attrNameLst>
                                              <p:attrName>ppt_h</p:attrName>
                                            </p:attrNameLst>
                                          </p:cBhvr>
                                          <p:tavLst>
                                            <p:tav tm="0">
                                              <p:val>
                                                <p:fltVal val="0"/>
                                              </p:val>
                                            </p:tav>
                                            <p:tav tm="100000">
                                              <p:val>
                                                <p:strVal val="#ppt_h"/>
                                              </p:val>
                                            </p:tav>
                                          </p:tavLst>
                                        </p:anim>
                                        <p:anim calcmode="lin" valueType="num">
                                          <p:cBhvr>
                                            <p:cTn id="143" dur="500" fill="hold"/>
                                            <p:tgtEl>
                                              <p:spTgt spid="67"/>
                                            </p:tgtEl>
                                            <p:attrNameLst>
                                              <p:attrName>ppt_x</p:attrName>
                                            </p:attrNameLst>
                                          </p:cBhvr>
                                          <p:tavLst>
                                            <p:tav tm="0">
                                              <p:val>
                                                <p:fltVal val="0.5"/>
                                              </p:val>
                                            </p:tav>
                                            <p:tav tm="100000">
                                              <p:val>
                                                <p:strVal val="#ppt_x"/>
                                              </p:val>
                                            </p:tav>
                                          </p:tavLst>
                                        </p:anim>
                                        <p:anim calcmode="lin" valueType="num">
                                          <p:cBhvr>
                                            <p:cTn id="144" dur="500" fill="hold"/>
                                            <p:tgtEl>
                                              <p:spTgt spid="67"/>
                                            </p:tgtEl>
                                            <p:attrNameLst>
                                              <p:attrName>ppt_y</p:attrName>
                                            </p:attrNameLst>
                                          </p:cBhvr>
                                          <p:tavLst>
                                            <p:tav tm="0">
                                              <p:val>
                                                <p:fltVal val="0.5"/>
                                              </p:val>
                                            </p:tav>
                                            <p:tav tm="100000">
                                              <p:val>
                                                <p:strVal val="#ppt_y"/>
                                              </p:val>
                                            </p:tav>
                                          </p:tavLst>
                                        </p:anim>
                                      </p:childTnLst>
                                    </p:cTn>
                                  </p:par>
                                  <p:par>
                                    <p:cTn id="145" presetID="23" presetClass="entr" presetSubtype="528" fill="hold" nodeType="withEffect">
                                      <p:stCondLst>
                                        <p:cond delay="300"/>
                                      </p:stCondLst>
                                      <p:childTnLst>
                                        <p:set>
                                          <p:cBhvr>
                                            <p:cTn id="146" dur="1" fill="hold">
                                              <p:stCondLst>
                                                <p:cond delay="0"/>
                                              </p:stCondLst>
                                            </p:cTn>
                                            <p:tgtEl>
                                              <p:spTgt spid="70"/>
                                            </p:tgtEl>
                                            <p:attrNameLst>
                                              <p:attrName>style.visibility</p:attrName>
                                            </p:attrNameLst>
                                          </p:cBhvr>
                                          <p:to>
                                            <p:strVal val="visible"/>
                                          </p:to>
                                        </p:set>
                                        <p:anim calcmode="lin" valueType="num">
                                          <p:cBhvr>
                                            <p:cTn id="147" dur="500" fill="hold"/>
                                            <p:tgtEl>
                                              <p:spTgt spid="70"/>
                                            </p:tgtEl>
                                            <p:attrNameLst>
                                              <p:attrName>ppt_w</p:attrName>
                                            </p:attrNameLst>
                                          </p:cBhvr>
                                          <p:tavLst>
                                            <p:tav tm="0">
                                              <p:val>
                                                <p:fltVal val="0"/>
                                              </p:val>
                                            </p:tav>
                                            <p:tav tm="100000">
                                              <p:val>
                                                <p:strVal val="#ppt_w"/>
                                              </p:val>
                                            </p:tav>
                                          </p:tavLst>
                                        </p:anim>
                                        <p:anim calcmode="lin" valueType="num">
                                          <p:cBhvr>
                                            <p:cTn id="148" dur="500" fill="hold"/>
                                            <p:tgtEl>
                                              <p:spTgt spid="70"/>
                                            </p:tgtEl>
                                            <p:attrNameLst>
                                              <p:attrName>ppt_h</p:attrName>
                                            </p:attrNameLst>
                                          </p:cBhvr>
                                          <p:tavLst>
                                            <p:tav tm="0">
                                              <p:val>
                                                <p:fltVal val="0"/>
                                              </p:val>
                                            </p:tav>
                                            <p:tav tm="100000">
                                              <p:val>
                                                <p:strVal val="#ppt_h"/>
                                              </p:val>
                                            </p:tav>
                                          </p:tavLst>
                                        </p:anim>
                                        <p:anim calcmode="lin" valueType="num">
                                          <p:cBhvr>
                                            <p:cTn id="149" dur="500" fill="hold"/>
                                            <p:tgtEl>
                                              <p:spTgt spid="70"/>
                                            </p:tgtEl>
                                            <p:attrNameLst>
                                              <p:attrName>ppt_x</p:attrName>
                                            </p:attrNameLst>
                                          </p:cBhvr>
                                          <p:tavLst>
                                            <p:tav tm="0">
                                              <p:val>
                                                <p:fltVal val="0.5"/>
                                              </p:val>
                                            </p:tav>
                                            <p:tav tm="100000">
                                              <p:val>
                                                <p:strVal val="#ppt_x"/>
                                              </p:val>
                                            </p:tav>
                                          </p:tavLst>
                                        </p:anim>
                                        <p:anim calcmode="lin" valueType="num">
                                          <p:cBhvr>
                                            <p:cTn id="150" dur="500" fill="hold"/>
                                            <p:tgtEl>
                                              <p:spTgt spid="70"/>
                                            </p:tgtEl>
                                            <p:attrNameLst>
                                              <p:attrName>ppt_y</p:attrName>
                                            </p:attrNameLst>
                                          </p:cBhvr>
                                          <p:tavLst>
                                            <p:tav tm="0">
                                              <p:val>
                                                <p:fltVal val="0.5"/>
                                              </p:val>
                                            </p:tav>
                                            <p:tav tm="100000">
                                              <p:val>
                                                <p:strVal val="#ppt_y"/>
                                              </p:val>
                                            </p:tav>
                                          </p:tavLst>
                                        </p:anim>
                                      </p:childTnLst>
                                    </p:cTn>
                                  </p:par>
                                  <p:par>
                                    <p:cTn id="151" presetID="23" presetClass="entr" presetSubtype="528" fill="hold" nodeType="withEffect">
                                      <p:stCondLst>
                                        <p:cond delay="600"/>
                                      </p:stCondLst>
                                      <p:childTnLst>
                                        <p:set>
                                          <p:cBhvr>
                                            <p:cTn id="152" dur="1" fill="hold">
                                              <p:stCondLst>
                                                <p:cond delay="0"/>
                                              </p:stCondLst>
                                            </p:cTn>
                                            <p:tgtEl>
                                              <p:spTgt spid="73"/>
                                            </p:tgtEl>
                                            <p:attrNameLst>
                                              <p:attrName>style.visibility</p:attrName>
                                            </p:attrNameLst>
                                          </p:cBhvr>
                                          <p:to>
                                            <p:strVal val="visible"/>
                                          </p:to>
                                        </p:set>
                                        <p:anim calcmode="lin" valueType="num">
                                          <p:cBhvr>
                                            <p:cTn id="153" dur="500" fill="hold"/>
                                            <p:tgtEl>
                                              <p:spTgt spid="73"/>
                                            </p:tgtEl>
                                            <p:attrNameLst>
                                              <p:attrName>ppt_w</p:attrName>
                                            </p:attrNameLst>
                                          </p:cBhvr>
                                          <p:tavLst>
                                            <p:tav tm="0">
                                              <p:val>
                                                <p:fltVal val="0"/>
                                              </p:val>
                                            </p:tav>
                                            <p:tav tm="100000">
                                              <p:val>
                                                <p:strVal val="#ppt_w"/>
                                              </p:val>
                                            </p:tav>
                                          </p:tavLst>
                                        </p:anim>
                                        <p:anim calcmode="lin" valueType="num">
                                          <p:cBhvr>
                                            <p:cTn id="154" dur="500" fill="hold"/>
                                            <p:tgtEl>
                                              <p:spTgt spid="73"/>
                                            </p:tgtEl>
                                            <p:attrNameLst>
                                              <p:attrName>ppt_h</p:attrName>
                                            </p:attrNameLst>
                                          </p:cBhvr>
                                          <p:tavLst>
                                            <p:tav tm="0">
                                              <p:val>
                                                <p:fltVal val="0"/>
                                              </p:val>
                                            </p:tav>
                                            <p:tav tm="100000">
                                              <p:val>
                                                <p:strVal val="#ppt_h"/>
                                              </p:val>
                                            </p:tav>
                                          </p:tavLst>
                                        </p:anim>
                                        <p:anim calcmode="lin" valueType="num">
                                          <p:cBhvr>
                                            <p:cTn id="155" dur="500" fill="hold"/>
                                            <p:tgtEl>
                                              <p:spTgt spid="73"/>
                                            </p:tgtEl>
                                            <p:attrNameLst>
                                              <p:attrName>ppt_x</p:attrName>
                                            </p:attrNameLst>
                                          </p:cBhvr>
                                          <p:tavLst>
                                            <p:tav tm="0">
                                              <p:val>
                                                <p:fltVal val="0.5"/>
                                              </p:val>
                                            </p:tav>
                                            <p:tav tm="100000">
                                              <p:val>
                                                <p:strVal val="#ppt_x"/>
                                              </p:val>
                                            </p:tav>
                                          </p:tavLst>
                                        </p:anim>
                                        <p:anim calcmode="lin" valueType="num">
                                          <p:cBhvr>
                                            <p:cTn id="156" dur="500" fill="hold"/>
                                            <p:tgtEl>
                                              <p:spTgt spid="73"/>
                                            </p:tgtEl>
                                            <p:attrNameLst>
                                              <p:attrName>ppt_y</p:attrName>
                                            </p:attrNameLst>
                                          </p:cBhvr>
                                          <p:tavLst>
                                            <p:tav tm="0">
                                              <p:val>
                                                <p:fltVal val="0.5"/>
                                              </p:val>
                                            </p:tav>
                                            <p:tav tm="100000">
                                              <p:val>
                                                <p:strVal val="#ppt_y"/>
                                              </p:val>
                                            </p:tav>
                                          </p:tavLst>
                                        </p:anim>
                                      </p:childTnLst>
                                    </p:cTn>
                                  </p:par>
                                  <p:par>
                                    <p:cTn id="157" presetID="23" presetClass="entr" presetSubtype="528" fill="hold" nodeType="withEffect">
                                      <p:stCondLst>
                                        <p:cond delay="600"/>
                                      </p:stCondLst>
                                      <p:childTnLst>
                                        <p:set>
                                          <p:cBhvr>
                                            <p:cTn id="158" dur="1" fill="hold">
                                              <p:stCondLst>
                                                <p:cond delay="0"/>
                                              </p:stCondLst>
                                            </p:cTn>
                                            <p:tgtEl>
                                              <p:spTgt spid="76"/>
                                            </p:tgtEl>
                                            <p:attrNameLst>
                                              <p:attrName>style.visibility</p:attrName>
                                            </p:attrNameLst>
                                          </p:cBhvr>
                                          <p:to>
                                            <p:strVal val="visible"/>
                                          </p:to>
                                        </p:set>
                                        <p:anim calcmode="lin" valueType="num">
                                          <p:cBhvr>
                                            <p:cTn id="159" dur="500" fill="hold"/>
                                            <p:tgtEl>
                                              <p:spTgt spid="76"/>
                                            </p:tgtEl>
                                            <p:attrNameLst>
                                              <p:attrName>ppt_w</p:attrName>
                                            </p:attrNameLst>
                                          </p:cBhvr>
                                          <p:tavLst>
                                            <p:tav tm="0">
                                              <p:val>
                                                <p:fltVal val="0"/>
                                              </p:val>
                                            </p:tav>
                                            <p:tav tm="100000">
                                              <p:val>
                                                <p:strVal val="#ppt_w"/>
                                              </p:val>
                                            </p:tav>
                                          </p:tavLst>
                                        </p:anim>
                                        <p:anim calcmode="lin" valueType="num">
                                          <p:cBhvr>
                                            <p:cTn id="160" dur="500" fill="hold"/>
                                            <p:tgtEl>
                                              <p:spTgt spid="76"/>
                                            </p:tgtEl>
                                            <p:attrNameLst>
                                              <p:attrName>ppt_h</p:attrName>
                                            </p:attrNameLst>
                                          </p:cBhvr>
                                          <p:tavLst>
                                            <p:tav tm="0">
                                              <p:val>
                                                <p:fltVal val="0"/>
                                              </p:val>
                                            </p:tav>
                                            <p:tav tm="100000">
                                              <p:val>
                                                <p:strVal val="#ppt_h"/>
                                              </p:val>
                                            </p:tav>
                                          </p:tavLst>
                                        </p:anim>
                                        <p:anim calcmode="lin" valueType="num">
                                          <p:cBhvr>
                                            <p:cTn id="161" dur="500" fill="hold"/>
                                            <p:tgtEl>
                                              <p:spTgt spid="76"/>
                                            </p:tgtEl>
                                            <p:attrNameLst>
                                              <p:attrName>ppt_x</p:attrName>
                                            </p:attrNameLst>
                                          </p:cBhvr>
                                          <p:tavLst>
                                            <p:tav tm="0">
                                              <p:val>
                                                <p:fltVal val="0.5"/>
                                              </p:val>
                                            </p:tav>
                                            <p:tav tm="100000">
                                              <p:val>
                                                <p:strVal val="#ppt_x"/>
                                              </p:val>
                                            </p:tav>
                                          </p:tavLst>
                                        </p:anim>
                                        <p:anim calcmode="lin" valueType="num">
                                          <p:cBhvr>
                                            <p:cTn id="162" dur="500" fill="hold"/>
                                            <p:tgtEl>
                                              <p:spTgt spid="76"/>
                                            </p:tgtEl>
                                            <p:attrNameLst>
                                              <p:attrName>ppt_y</p:attrName>
                                            </p:attrNameLst>
                                          </p:cBhvr>
                                          <p:tavLst>
                                            <p:tav tm="0">
                                              <p:val>
                                                <p:fltVal val="0.5"/>
                                              </p:val>
                                            </p:tav>
                                            <p:tav tm="100000">
                                              <p:val>
                                                <p:strVal val="#ppt_y"/>
                                              </p:val>
                                            </p:tav>
                                          </p:tavLst>
                                        </p:anim>
                                      </p:childTnLst>
                                    </p:cTn>
                                  </p:par>
                                  <p:par>
                                    <p:cTn id="163" presetID="26" presetClass="emph" presetSubtype="0" repeatCount="3000" fill="hold" nodeType="withEffect">
                                      <p:stCondLst>
                                        <p:cond delay="600"/>
                                      </p:stCondLst>
                                      <p:childTnLst>
                                        <p:animEffect transition="out" filter="fade">
                                          <p:cBhvr>
                                            <p:cTn id="164" dur="500" tmFilter="0, 0; .2, .5; .8, .5; 1, 0"/>
                                            <p:tgtEl>
                                              <p:spTgt spid="40"/>
                                            </p:tgtEl>
                                          </p:cBhvr>
                                        </p:animEffect>
                                        <p:animScale>
                                          <p:cBhvr>
                                            <p:cTn id="165" dur="250" autoRev="1" fill="hold"/>
                                            <p:tgtEl>
                                              <p:spTgt spid="40"/>
                                            </p:tgtEl>
                                          </p:cBhvr>
                                          <p:by x="105000" y="105000"/>
                                        </p:animScale>
                                      </p:childTnLst>
                                    </p:cTn>
                                  </p:par>
                                  <p:par>
                                    <p:cTn id="166" presetID="26" presetClass="emph" presetSubtype="0" repeatCount="3000" fill="hold" nodeType="withEffect">
                                      <p:stCondLst>
                                        <p:cond delay="710"/>
                                      </p:stCondLst>
                                      <p:childTnLst>
                                        <p:animEffect transition="out" filter="fade">
                                          <p:cBhvr>
                                            <p:cTn id="167" dur="500" tmFilter="0, 0; .2, .5; .8, .5; 1, 0"/>
                                            <p:tgtEl>
                                              <p:spTgt spid="61"/>
                                            </p:tgtEl>
                                          </p:cBhvr>
                                        </p:animEffect>
                                        <p:animScale>
                                          <p:cBhvr>
                                            <p:cTn id="168" dur="250" autoRev="1" fill="hold"/>
                                            <p:tgtEl>
                                              <p:spTgt spid="61"/>
                                            </p:tgtEl>
                                          </p:cBhvr>
                                          <p:by x="105000" y="105000"/>
                                        </p:animScale>
                                      </p:childTnLst>
                                    </p:cTn>
                                  </p:par>
                                  <p:par>
                                    <p:cTn id="169" presetID="26" presetClass="emph" presetSubtype="0" repeatCount="3000" fill="hold" nodeType="withEffect">
                                      <p:stCondLst>
                                        <p:cond delay="410"/>
                                      </p:stCondLst>
                                      <p:childTnLst>
                                        <p:animEffect transition="out" filter="fade">
                                          <p:cBhvr>
                                            <p:cTn id="170" dur="500" tmFilter="0, 0; .2, .5; .8, .5; 1, 0"/>
                                            <p:tgtEl>
                                              <p:spTgt spid="67"/>
                                            </p:tgtEl>
                                          </p:cBhvr>
                                        </p:animEffect>
                                        <p:animScale>
                                          <p:cBhvr>
                                            <p:cTn id="171" dur="250" autoRev="1" fill="hold"/>
                                            <p:tgtEl>
                                              <p:spTgt spid="67"/>
                                            </p:tgtEl>
                                          </p:cBhvr>
                                          <p:by x="105000" y="105000"/>
                                        </p:animScale>
                                      </p:childTnLst>
                                    </p:cTn>
                                  </p:par>
                                  <p:par>
                                    <p:cTn id="172" presetID="26" presetClass="emph" presetSubtype="0" repeatCount="3000" fill="hold" nodeType="withEffect">
                                      <p:stCondLst>
                                        <p:cond delay="810"/>
                                      </p:stCondLst>
                                      <p:childTnLst>
                                        <p:animEffect transition="out" filter="fade">
                                          <p:cBhvr>
                                            <p:cTn id="173" dur="500" tmFilter="0, 0; .2, .5; .8, .5; 1, 0"/>
                                            <p:tgtEl>
                                              <p:spTgt spid="70"/>
                                            </p:tgtEl>
                                          </p:cBhvr>
                                        </p:animEffect>
                                        <p:animScale>
                                          <p:cBhvr>
                                            <p:cTn id="174" dur="250" autoRev="1" fill="hold"/>
                                            <p:tgtEl>
                                              <p:spTgt spid="70"/>
                                            </p:tgtEl>
                                          </p:cBhvr>
                                          <p:by x="105000" y="105000"/>
                                        </p:animScale>
                                      </p:childTnLst>
                                    </p:cTn>
                                  </p:par>
                                </p:childTnLst>
                              </p:cTn>
                            </p:par>
                            <p:par>
                              <p:cTn id="175" fill="hold">
                                <p:stCondLst>
                                  <p:cond delay="3200"/>
                                </p:stCondLst>
                                <p:childTnLst>
                                  <p:par>
                                    <p:cTn id="176" presetID="10" presetClass="entr" presetSubtype="0" fill="hold" grpId="0" nodeType="afterEffect">
                                      <p:stCondLst>
                                        <p:cond delay="0"/>
                                      </p:stCondLst>
                                      <p:childTnLst>
                                        <p:set>
                                          <p:cBhvr>
                                            <p:cTn id="177" dur="1" fill="hold">
                                              <p:stCondLst>
                                                <p:cond delay="0"/>
                                              </p:stCondLst>
                                            </p:cTn>
                                            <p:tgtEl>
                                              <p:spTgt spid="88"/>
                                            </p:tgtEl>
                                            <p:attrNameLst>
                                              <p:attrName>style.visibility</p:attrName>
                                            </p:attrNameLst>
                                          </p:cBhvr>
                                          <p:to>
                                            <p:strVal val="visible"/>
                                          </p:to>
                                        </p:set>
                                        <p:animEffect transition="in" filter="fade">
                                          <p:cBhvr>
                                            <p:cTn id="178"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79" grpId="0" animBg="1"/>
          <p:bldP spid="83" grpId="0"/>
          <p:bldP spid="84" grpId="0"/>
          <p:bldP spid="8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3851922" y="1707654"/>
            <a:ext cx="2011680" cy="1076325"/>
          </a:xfrm>
          <a:prstGeom prst="rect">
            <a:avLst/>
          </a:prstGeom>
          <a:noFill/>
        </p:spPr>
        <p:txBody>
          <a:bodyPr wrap="none" rtlCol="0">
            <a:spAutoFit/>
          </a:bodyPr>
          <a:lstStyle/>
          <a:p>
            <a:pPr marL="0" lvl="1"/>
            <a:r>
              <a:rPr lang="zh-CN" altLang="en-US" sz="1400" b="1" dirty="0">
                <a:solidFill>
                  <a:srgbClr val="080808"/>
                </a:solidFill>
                <a:cs typeface="+mn-ea"/>
                <a:sym typeface="+mn-lt"/>
              </a:rPr>
              <a:t> </a:t>
            </a:r>
            <a:r>
              <a:rPr lang="zh-CN" altLang="en-US" sz="2800" b="1" dirty="0">
                <a:solidFill>
                  <a:srgbClr val="080808"/>
                </a:solidFill>
                <a:cs typeface="+mn-ea"/>
                <a:sym typeface="+mn-lt"/>
              </a:rPr>
              <a:t>第一部分</a:t>
            </a:r>
            <a:endParaRPr lang="en-US" altLang="zh-CN" sz="2800" b="1" dirty="0">
              <a:solidFill>
                <a:srgbClr val="080808"/>
              </a:solidFill>
              <a:cs typeface="+mn-ea"/>
              <a:sym typeface="+mn-lt"/>
            </a:endParaRPr>
          </a:p>
          <a:p>
            <a:pPr marL="0" lvl="1" algn="ctr"/>
            <a:r>
              <a:rPr lang="zh-CN" altLang="en-US" sz="3600" b="1" dirty="0">
                <a:solidFill>
                  <a:srgbClr val="EA5E66"/>
                </a:solidFill>
                <a:cs typeface="+mn-ea"/>
                <a:sym typeface="+mn-lt"/>
              </a:rPr>
              <a:t>产品介绍</a:t>
            </a:r>
            <a:endParaRPr lang="zh-CN" altLang="en-US" sz="3600" b="1" dirty="0">
              <a:solidFill>
                <a:srgbClr val="EA5E66"/>
              </a:solidFill>
              <a:cs typeface="+mn-ea"/>
              <a:sym typeface="+mn-lt"/>
            </a:endParaRPr>
          </a:p>
        </p:txBody>
      </p:sp>
      <p:cxnSp>
        <p:nvCxnSpPr>
          <p:cNvPr id="5" name="直接连接符 4"/>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7" name="TextBox 24"/>
          <p:cNvSpPr txBox="1"/>
          <p:nvPr/>
        </p:nvSpPr>
        <p:spPr>
          <a:xfrm>
            <a:off x="3948592" y="2787774"/>
            <a:ext cx="1027882"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会议预约</a:t>
            </a:r>
            <a:endParaRPr lang="zh-CN" altLang="en-US" sz="1200" dirty="0">
              <a:solidFill>
                <a:srgbClr val="080808"/>
              </a:solidFill>
              <a:cs typeface="+mn-ea"/>
              <a:sym typeface="+mn-lt"/>
            </a:endParaRPr>
          </a:p>
        </p:txBody>
      </p:sp>
      <p:sp>
        <p:nvSpPr>
          <p:cNvPr id="8" name="TextBox 25"/>
          <p:cNvSpPr txBox="1"/>
          <p:nvPr/>
        </p:nvSpPr>
        <p:spPr>
          <a:xfrm>
            <a:off x="5001263" y="2787774"/>
            <a:ext cx="985236"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监控巡检</a:t>
            </a:r>
            <a:endParaRPr lang="zh-CN" altLang="en-US" sz="1200" dirty="0">
              <a:solidFill>
                <a:srgbClr val="080808"/>
              </a:solidFill>
              <a:cs typeface="+mn-ea"/>
              <a:sym typeface="+mn-lt"/>
            </a:endParaRPr>
          </a:p>
        </p:txBody>
      </p:sp>
      <p:sp>
        <p:nvSpPr>
          <p:cNvPr id="9" name="TextBox 26"/>
          <p:cNvSpPr txBox="1"/>
          <p:nvPr/>
        </p:nvSpPr>
        <p:spPr>
          <a:xfrm>
            <a:off x="6011289" y="2787774"/>
            <a:ext cx="1027882"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设备管理</a:t>
            </a:r>
            <a:endParaRPr lang="zh-CN" altLang="en-US" sz="1200" dirty="0">
              <a:solidFill>
                <a:srgbClr val="080808"/>
              </a:solidFill>
              <a:cs typeface="+mn-ea"/>
              <a:sym typeface="+mn-lt"/>
            </a:endParaRPr>
          </a:p>
        </p:txBody>
      </p:sp>
      <p:sp>
        <p:nvSpPr>
          <p:cNvPr id="10" name="TextBox 27"/>
          <p:cNvSpPr txBox="1"/>
          <p:nvPr/>
        </p:nvSpPr>
        <p:spPr>
          <a:xfrm>
            <a:off x="3948592" y="3134845"/>
            <a:ext cx="985236"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监控管理</a:t>
            </a:r>
            <a:endParaRPr lang="zh-CN" altLang="en-US" sz="1200" dirty="0">
              <a:solidFill>
                <a:srgbClr val="080808"/>
              </a:solidFill>
              <a:cs typeface="+mn-ea"/>
              <a:sym typeface="+mn-lt"/>
            </a:endParaRPr>
          </a:p>
        </p:txBody>
      </p:sp>
      <p:sp>
        <p:nvSpPr>
          <p:cNvPr id="11" name="TextBox 28"/>
          <p:cNvSpPr txBox="1"/>
          <p:nvPr/>
        </p:nvSpPr>
        <p:spPr>
          <a:xfrm>
            <a:off x="5001264" y="3134845"/>
            <a:ext cx="985236"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通知回复</a:t>
            </a:r>
            <a:endParaRPr lang="zh-CN" altLang="en-US" sz="1200" dirty="0">
              <a:solidFill>
                <a:srgbClr val="080808"/>
              </a:solidFill>
              <a:cs typeface="+mn-ea"/>
              <a:sym typeface="+mn-lt"/>
            </a:endParaRPr>
          </a:p>
        </p:txBody>
      </p:sp>
      <p:sp>
        <p:nvSpPr>
          <p:cNvPr id="12" name="TextBox 29"/>
          <p:cNvSpPr txBox="1"/>
          <p:nvPr/>
        </p:nvSpPr>
        <p:spPr>
          <a:xfrm>
            <a:off x="6010903" y="3134845"/>
            <a:ext cx="985236"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统计分析</a:t>
            </a:r>
            <a:endParaRPr lang="zh-CN" altLang="en-US" sz="1200" dirty="0">
              <a:solidFill>
                <a:srgbClr val="080808"/>
              </a:solidFill>
              <a:cs typeface="+mn-ea"/>
              <a:sym typeface="+mn-lt"/>
            </a:endParaRPr>
          </a:p>
        </p:txBody>
      </p:sp>
      <p:sp>
        <p:nvSpPr>
          <p:cNvPr id="18" name="TextBox 6"/>
          <p:cNvSpPr txBox="1">
            <a:spLocks noChangeArrowheads="1"/>
          </p:cNvSpPr>
          <p:nvPr/>
        </p:nvSpPr>
        <p:spPr bwMode="auto">
          <a:xfrm>
            <a:off x="1822437" y="3006795"/>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zh-CN" altLang="en-US" b="1" dirty="0">
                <a:cs typeface="+mn-ea"/>
                <a:sym typeface="+mn-lt"/>
              </a:rPr>
              <a:t>产品介绍</a:t>
            </a:r>
            <a:endParaRPr lang="zh-CN" altLang="en-US" b="1" dirty="0">
              <a:cs typeface="+mn-ea"/>
              <a:sym typeface="+mn-lt"/>
            </a:endParaRPr>
          </a:p>
        </p:txBody>
      </p:sp>
      <p:grpSp>
        <p:nvGrpSpPr>
          <p:cNvPr id="19" name="组合 18"/>
          <p:cNvGrpSpPr/>
          <p:nvPr/>
        </p:nvGrpSpPr>
        <p:grpSpPr>
          <a:xfrm rot="14400000">
            <a:off x="2313036" y="1864107"/>
            <a:ext cx="1079397" cy="936000"/>
            <a:chOff x="1511944" y="2420246"/>
            <a:chExt cx="2627152" cy="2294453"/>
          </a:xfrm>
          <a:effectLst>
            <a:outerShdw blurRad="203200" dist="38100" dir="3780000" sx="103000" sy="103000" algn="t" rotWithShape="0">
              <a:prstClr val="black">
                <a:alpha val="25000"/>
              </a:prstClr>
            </a:outerShdw>
          </a:effectLst>
        </p:grpSpPr>
        <p:sp>
          <p:nvSpPr>
            <p:cNvPr id="20"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sp>
          <p:nvSpPr>
            <p:cNvPr id="21"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grpSp>
      <p:grpSp>
        <p:nvGrpSpPr>
          <p:cNvPr id="22" name="组合 21"/>
          <p:cNvGrpSpPr/>
          <p:nvPr/>
        </p:nvGrpSpPr>
        <p:grpSpPr>
          <a:xfrm>
            <a:off x="2451374" y="1966627"/>
            <a:ext cx="810431" cy="730960"/>
            <a:chOff x="4634991" y="2138335"/>
            <a:chExt cx="428348" cy="386204"/>
          </a:xfrm>
        </p:grpSpPr>
        <p:sp>
          <p:nvSpPr>
            <p:cNvPr id="23" name="Freeform 5"/>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A5E66"/>
            </a:solid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cs typeface="+mn-ea"/>
                <a:sym typeface="+mn-lt"/>
              </a:endParaRPr>
            </a:p>
          </p:txBody>
        </p:sp>
        <p:sp>
          <p:nvSpPr>
            <p:cNvPr id="24" name="KSO_Shape"/>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1000"/>
                            </p:stCondLst>
                            <p:childTnLst>
                              <p:par>
                                <p:cTn id="25" presetID="1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ppt_x</p:attrName>
                                        </p:attrNameLst>
                                      </p:cBhvr>
                                      <p:tavLst>
                                        <p:tav tm="0">
                                          <p:val>
                                            <p:strVal val="#ppt_x-#ppt_w*1.125000"/>
                                          </p:val>
                                        </p:tav>
                                        <p:tav tm="100000">
                                          <p:val>
                                            <p:strVal val="#ppt_x"/>
                                          </p:val>
                                        </p:tav>
                                      </p:tavLst>
                                    </p:anim>
                                    <p:animEffect transition="in" filter="wipe(right)">
                                      <p:cBhvr>
                                        <p:cTn id="28" dur="500"/>
                                        <p:tgtEl>
                                          <p:spTgt spid="4"/>
                                        </p:tgtEl>
                                      </p:cBhvr>
                                    </p:animEffect>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4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6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80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10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15258" y="624115"/>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436098"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产品适用</a:t>
            </a:r>
            <a:endParaRPr lang="zh-CN" altLang="en-US" sz="975"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715170" y="1275861"/>
            <a:ext cx="1609079" cy="1608497"/>
            <a:chOff x="1367367" y="1923540"/>
            <a:chExt cx="2091076" cy="2091076"/>
          </a:xfrm>
        </p:grpSpPr>
        <p:pic>
          <p:nvPicPr>
            <p:cNvPr id="9" name="图片 8" descr="C:\Users\Administrator\Desktop\微信图片_20230324161037.jpg微信图片_20230324161037"/>
            <p:cNvPicPr>
              <a:picLocks noChangeAspect="1"/>
            </p:cNvPicPr>
            <p:nvPr/>
          </p:nvPicPr>
          <p:blipFill rotWithShape="1">
            <a:blip r:embed="rId1"/>
            <a:srcRect/>
            <a:stretch>
              <a:fillRect/>
            </a:stretch>
          </p:blipFill>
          <p:spPr>
            <a:xfrm>
              <a:off x="1452364" y="2032508"/>
              <a:ext cx="1921096" cy="1576728"/>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10" name="组合 9"/>
            <p:cNvGrpSpPr/>
            <p:nvPr/>
          </p:nvGrpSpPr>
          <p:grpSpPr>
            <a:xfrm>
              <a:off x="1367367" y="1923540"/>
              <a:ext cx="2091076" cy="2091076"/>
              <a:chOff x="4742449" y="2216782"/>
              <a:chExt cx="3801476" cy="3801476"/>
            </a:xfrm>
          </p:grpSpPr>
          <p:sp>
            <p:nvSpPr>
              <p:cNvPr id="11" name="任意多边形 10"/>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圆角矩形 11"/>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12"/>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14" name="组合 13"/>
          <p:cNvGrpSpPr/>
          <p:nvPr/>
        </p:nvGrpSpPr>
        <p:grpSpPr>
          <a:xfrm>
            <a:off x="2761993" y="1275861"/>
            <a:ext cx="1609079" cy="1608497"/>
            <a:chOff x="3751324" y="1923540"/>
            <a:chExt cx="2091076" cy="2091076"/>
          </a:xfrm>
        </p:grpSpPr>
        <p:pic>
          <p:nvPicPr>
            <p:cNvPr id="15" name="图片 14" descr="C:\Users\Administrator\Desktop\.jpg"/>
            <p:cNvPicPr>
              <a:picLocks noChangeAspect="1"/>
            </p:cNvPicPr>
            <p:nvPr/>
          </p:nvPicPr>
          <p:blipFill rotWithShape="1">
            <a:blip r:embed="rId2"/>
            <a:srcRect/>
            <a:stretch>
              <a:fillRect/>
            </a:stretch>
          </p:blipFill>
          <p:spPr>
            <a:xfrm>
              <a:off x="3907289" y="2007742"/>
              <a:ext cx="1921096" cy="1602318"/>
            </a:xfrm>
            <a:custGeom>
              <a:avLst/>
              <a:gdLst>
                <a:gd name="connsiteX0" fmla="*/ 0 w 2579915"/>
                <a:gd name="connsiteY0" fmla="*/ 0 h 2296884"/>
                <a:gd name="connsiteX1" fmla="*/ 2579915 w 2579915"/>
                <a:gd name="connsiteY1" fmla="*/ 0 h 2296884"/>
                <a:gd name="connsiteX2" fmla="*/ 2579915 w 2579915"/>
                <a:gd name="connsiteY2" fmla="*/ 2296884 h 2296884"/>
                <a:gd name="connsiteX3" fmla="*/ 0 w 2579915"/>
                <a:gd name="connsiteY3" fmla="*/ 2296884 h 2296884"/>
              </a:gdLst>
              <a:ahLst/>
              <a:cxnLst>
                <a:cxn ang="0">
                  <a:pos x="connsiteX0" y="connsiteY0"/>
                </a:cxn>
                <a:cxn ang="0">
                  <a:pos x="connsiteX1" y="connsiteY1"/>
                </a:cxn>
                <a:cxn ang="0">
                  <a:pos x="connsiteX2" y="connsiteY2"/>
                </a:cxn>
                <a:cxn ang="0">
                  <a:pos x="connsiteX3" y="connsiteY3"/>
                </a:cxn>
              </a:cxnLst>
              <a:rect l="l" t="t" r="r" b="b"/>
              <a:pathLst>
                <a:path w="2579915" h="2296884">
                  <a:moveTo>
                    <a:pt x="0" y="0"/>
                  </a:moveTo>
                  <a:lnTo>
                    <a:pt x="2579915" y="0"/>
                  </a:lnTo>
                  <a:lnTo>
                    <a:pt x="2579915" y="2296884"/>
                  </a:lnTo>
                  <a:lnTo>
                    <a:pt x="0" y="2296884"/>
                  </a:lnTo>
                  <a:close/>
                </a:path>
              </a:pathLst>
            </a:custGeom>
          </p:spPr>
        </p:pic>
        <p:grpSp>
          <p:nvGrpSpPr>
            <p:cNvPr id="16" name="组合 15"/>
            <p:cNvGrpSpPr/>
            <p:nvPr/>
          </p:nvGrpSpPr>
          <p:grpSpPr>
            <a:xfrm>
              <a:off x="3751324" y="1923540"/>
              <a:ext cx="2091076" cy="2091076"/>
              <a:chOff x="4742449" y="2216782"/>
              <a:chExt cx="3801476" cy="3801476"/>
            </a:xfrm>
          </p:grpSpPr>
          <p:sp>
            <p:nvSpPr>
              <p:cNvPr id="17" name="任意多边形 16"/>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圆角矩形 17"/>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9" name="圆角矩形 18"/>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20" name="组合 19"/>
          <p:cNvGrpSpPr/>
          <p:nvPr/>
        </p:nvGrpSpPr>
        <p:grpSpPr>
          <a:xfrm>
            <a:off x="4805629" y="1275861"/>
            <a:ext cx="1615440" cy="1608497"/>
            <a:chOff x="6258959" y="1923540"/>
            <a:chExt cx="2099343" cy="2091076"/>
          </a:xfrm>
        </p:grpSpPr>
        <p:pic>
          <p:nvPicPr>
            <p:cNvPr id="21" name="图片 20" descr="C:\Users\Administrator\Desktop\微信图片_20230324160808.jpg微信图片_20230324160808"/>
            <p:cNvPicPr>
              <a:picLocks noChangeAspect="1"/>
            </p:cNvPicPr>
            <p:nvPr/>
          </p:nvPicPr>
          <p:blipFill rotWithShape="1">
            <a:blip r:embed="rId3"/>
            <a:srcRect/>
            <a:stretch>
              <a:fillRect/>
            </a:stretch>
          </p:blipFill>
          <p:spPr>
            <a:xfrm>
              <a:off x="6437205" y="2103502"/>
              <a:ext cx="1921097" cy="1518116"/>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22" name="组合 21"/>
            <p:cNvGrpSpPr/>
            <p:nvPr/>
          </p:nvGrpSpPr>
          <p:grpSpPr>
            <a:xfrm>
              <a:off x="6258959" y="1923540"/>
              <a:ext cx="2091076" cy="2091076"/>
              <a:chOff x="4742449" y="2216782"/>
              <a:chExt cx="3801476" cy="3801476"/>
            </a:xfrm>
          </p:grpSpPr>
          <p:sp>
            <p:nvSpPr>
              <p:cNvPr id="23" name="任意多边形 22"/>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4" name="圆角矩形 23"/>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5" name="圆角矩形 24"/>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26" name="组合 25"/>
          <p:cNvGrpSpPr/>
          <p:nvPr/>
        </p:nvGrpSpPr>
        <p:grpSpPr>
          <a:xfrm>
            <a:off x="6851964" y="1275861"/>
            <a:ext cx="1616074" cy="1608497"/>
            <a:chOff x="8787513" y="1923540"/>
            <a:chExt cx="2100167" cy="2091076"/>
          </a:xfrm>
        </p:grpSpPr>
        <p:pic>
          <p:nvPicPr>
            <p:cNvPr id="27" name="图片 26" descr="C:\Users\Administrator\Desktop\微信图片_20230324161051.jpg微信图片_20230324161051"/>
            <p:cNvPicPr>
              <a:picLocks noChangeAspect="1"/>
            </p:cNvPicPr>
            <p:nvPr/>
          </p:nvPicPr>
          <p:blipFill rotWithShape="1">
            <a:blip r:embed="rId4"/>
            <a:srcRect/>
            <a:stretch>
              <a:fillRect/>
            </a:stretch>
          </p:blipFill>
          <p:spPr>
            <a:xfrm>
              <a:off x="8966584" y="2093595"/>
              <a:ext cx="1921096" cy="1596540"/>
            </a:xfrm>
            <a:custGeom>
              <a:avLst/>
              <a:gdLst>
                <a:gd name="connsiteX0" fmla="*/ 0 w 2579914"/>
                <a:gd name="connsiteY0" fmla="*/ 0 h 2296885"/>
                <a:gd name="connsiteX1" fmla="*/ 2579914 w 2579914"/>
                <a:gd name="connsiteY1" fmla="*/ 0 h 2296885"/>
                <a:gd name="connsiteX2" fmla="*/ 2579914 w 2579914"/>
                <a:gd name="connsiteY2" fmla="*/ 2296885 h 2296885"/>
                <a:gd name="connsiteX3" fmla="*/ 0 w 2579914"/>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4" h="2296885">
                  <a:moveTo>
                    <a:pt x="0" y="0"/>
                  </a:moveTo>
                  <a:lnTo>
                    <a:pt x="2579914" y="0"/>
                  </a:lnTo>
                  <a:lnTo>
                    <a:pt x="2579914" y="2296885"/>
                  </a:lnTo>
                  <a:lnTo>
                    <a:pt x="0" y="2296885"/>
                  </a:lnTo>
                  <a:close/>
                </a:path>
              </a:pathLst>
            </a:custGeom>
          </p:spPr>
        </p:pic>
        <p:grpSp>
          <p:nvGrpSpPr>
            <p:cNvPr id="28" name="组合 27"/>
            <p:cNvGrpSpPr/>
            <p:nvPr/>
          </p:nvGrpSpPr>
          <p:grpSpPr>
            <a:xfrm>
              <a:off x="8787513" y="1923540"/>
              <a:ext cx="2091076" cy="2091076"/>
              <a:chOff x="4742449" y="2216782"/>
              <a:chExt cx="3801476" cy="3801476"/>
            </a:xfrm>
          </p:grpSpPr>
          <p:sp>
            <p:nvSpPr>
              <p:cNvPr id="29" name="任意多边形 28"/>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0" name="圆角矩形 29"/>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1" name="圆角矩形 30"/>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sp>
        <p:nvSpPr>
          <p:cNvPr id="32" name="文本框 23"/>
          <p:cNvSpPr txBox="1"/>
          <p:nvPr/>
        </p:nvSpPr>
        <p:spPr>
          <a:xfrm>
            <a:off x="737252" y="3885405"/>
            <a:ext cx="1341692" cy="988695"/>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该系统可以实现员工自主预约、审核、使用和反馈等功能，极大地提高了场地利用率和管理效率</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724830" y="3241053"/>
            <a:ext cx="1447988" cy="478780"/>
            <a:chOff x="940739" y="4267247"/>
            <a:chExt cx="1930400" cy="638521"/>
          </a:xfrm>
        </p:grpSpPr>
        <p:sp>
          <p:nvSpPr>
            <p:cNvPr id="34" name="任意多边形 33"/>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任意多边形 34"/>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文本框 146"/>
            <p:cNvSpPr txBox="1"/>
            <p:nvPr/>
          </p:nvSpPr>
          <p:spPr>
            <a:xfrm>
              <a:off x="1009001" y="4323745"/>
              <a:ext cx="1793875" cy="330276"/>
            </a:xfrm>
            <a:prstGeom prst="rect">
              <a:avLst/>
            </a:prstGeom>
            <a:noFill/>
          </p:spPr>
          <p:txBody>
            <a:bodyPr wrap="square" rtlCol="0">
              <a:spAutoFit/>
            </a:bodyPr>
            <a:lstStyle/>
            <a:p>
              <a:pPr algn="ctr"/>
              <a:r>
                <a:rPr lang="zh-CN" altLang="en-US" sz="1015" b="1" dirty="0">
                  <a:solidFill>
                    <a:srgbClr val="EB9624"/>
                  </a:solidFill>
                  <a:latin typeface="+mn-ea"/>
                </a:rPr>
                <a:t>适用于各企业</a:t>
              </a:r>
              <a:endParaRPr lang="zh-CN" altLang="en-US" sz="1015" b="1" dirty="0">
                <a:solidFill>
                  <a:srgbClr val="EB9624"/>
                </a:solidFill>
                <a:latin typeface="+mn-ea"/>
              </a:endParaRPr>
            </a:p>
          </p:txBody>
        </p:sp>
      </p:grpSp>
      <p:grpSp>
        <p:nvGrpSpPr>
          <p:cNvPr id="37" name="组合 36"/>
          <p:cNvGrpSpPr/>
          <p:nvPr/>
        </p:nvGrpSpPr>
        <p:grpSpPr>
          <a:xfrm>
            <a:off x="2821733" y="3241053"/>
            <a:ext cx="1447988" cy="478780"/>
            <a:chOff x="940739" y="4267247"/>
            <a:chExt cx="1930400" cy="638521"/>
          </a:xfrm>
        </p:grpSpPr>
        <p:sp>
          <p:nvSpPr>
            <p:cNvPr id="38" name="任意多边形 37"/>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9" name="任意多边形 38"/>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0" name="文本框 146"/>
            <p:cNvSpPr txBox="1"/>
            <p:nvPr/>
          </p:nvSpPr>
          <p:spPr>
            <a:xfrm>
              <a:off x="1009001" y="4323745"/>
              <a:ext cx="1793875" cy="330276"/>
            </a:xfrm>
            <a:prstGeom prst="rect">
              <a:avLst/>
            </a:prstGeom>
            <a:noFill/>
          </p:spPr>
          <p:txBody>
            <a:bodyPr wrap="square" rtlCol="0">
              <a:spAutoFit/>
            </a:bodyPr>
            <a:lstStyle/>
            <a:p>
              <a:pPr algn="ctr"/>
              <a:r>
                <a:rPr lang="zh-CN" altLang="en-US" sz="1015" b="1" dirty="0">
                  <a:solidFill>
                    <a:srgbClr val="01ACBE"/>
                  </a:solidFill>
                  <a:latin typeface="+mn-ea"/>
                </a:rPr>
                <a:t>适用于学校</a:t>
              </a:r>
              <a:endParaRPr lang="zh-CN" altLang="en-US" sz="1015" b="1" dirty="0">
                <a:solidFill>
                  <a:srgbClr val="01ACBE"/>
                </a:solidFill>
                <a:latin typeface="+mn-ea"/>
              </a:endParaRPr>
            </a:p>
          </p:txBody>
        </p:sp>
      </p:grpSp>
      <p:grpSp>
        <p:nvGrpSpPr>
          <p:cNvPr id="41" name="组合 40"/>
          <p:cNvGrpSpPr/>
          <p:nvPr/>
        </p:nvGrpSpPr>
        <p:grpSpPr>
          <a:xfrm>
            <a:off x="4918636" y="3241053"/>
            <a:ext cx="1447988" cy="478780"/>
            <a:chOff x="940739" y="4267247"/>
            <a:chExt cx="1930400" cy="638521"/>
          </a:xfrm>
        </p:grpSpPr>
        <p:sp>
          <p:nvSpPr>
            <p:cNvPr id="42" name="任意多边形 41"/>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3" name="任意多边形 42"/>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4" name="文本框 146"/>
            <p:cNvSpPr txBox="1"/>
            <p:nvPr/>
          </p:nvSpPr>
          <p:spPr>
            <a:xfrm>
              <a:off x="1009001" y="4323745"/>
              <a:ext cx="1793875" cy="330276"/>
            </a:xfrm>
            <a:prstGeom prst="rect">
              <a:avLst/>
            </a:prstGeom>
            <a:noFill/>
          </p:spPr>
          <p:txBody>
            <a:bodyPr wrap="square" rtlCol="0">
              <a:spAutoFit/>
            </a:bodyPr>
            <a:lstStyle/>
            <a:p>
              <a:pPr algn="ctr"/>
              <a:r>
                <a:rPr lang="zh-CN" altLang="en-US" sz="1015" b="1" dirty="0">
                  <a:solidFill>
                    <a:srgbClr val="FF7171"/>
                  </a:solidFill>
                  <a:latin typeface="+mn-ea"/>
                </a:rPr>
                <a:t>适用于小区</a:t>
              </a:r>
              <a:endParaRPr lang="zh-CN" altLang="en-US" sz="1015" b="1" dirty="0">
                <a:solidFill>
                  <a:srgbClr val="FF7171"/>
                </a:solidFill>
                <a:latin typeface="+mn-ea"/>
              </a:endParaRPr>
            </a:p>
          </p:txBody>
        </p:sp>
      </p:grpSp>
      <p:grpSp>
        <p:nvGrpSpPr>
          <p:cNvPr id="45" name="组合 44"/>
          <p:cNvGrpSpPr/>
          <p:nvPr/>
        </p:nvGrpSpPr>
        <p:grpSpPr>
          <a:xfrm>
            <a:off x="7015540" y="3241053"/>
            <a:ext cx="1447988" cy="478780"/>
            <a:chOff x="940739" y="4267247"/>
            <a:chExt cx="1930400" cy="638521"/>
          </a:xfrm>
        </p:grpSpPr>
        <p:sp>
          <p:nvSpPr>
            <p:cNvPr id="46" name="任意多边形 45"/>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7" name="任意多边形 46"/>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8" name="文本框 146"/>
            <p:cNvSpPr txBox="1"/>
            <p:nvPr/>
          </p:nvSpPr>
          <p:spPr>
            <a:xfrm>
              <a:off x="1009001" y="4323745"/>
              <a:ext cx="1793875" cy="330276"/>
            </a:xfrm>
            <a:prstGeom prst="rect">
              <a:avLst/>
            </a:prstGeom>
            <a:noFill/>
          </p:spPr>
          <p:txBody>
            <a:bodyPr wrap="square" rtlCol="0">
              <a:spAutoFit/>
            </a:bodyPr>
            <a:lstStyle/>
            <a:p>
              <a:pPr algn="ctr"/>
              <a:r>
                <a:rPr lang="zh-CN" altLang="en-US" sz="1015" b="1" dirty="0">
                  <a:solidFill>
                    <a:srgbClr val="7030A0"/>
                  </a:solidFill>
                  <a:latin typeface="+mn-ea"/>
                </a:rPr>
                <a:t>适用于各活动场所</a:t>
              </a:r>
              <a:endParaRPr lang="zh-CN" altLang="en-US" sz="1015" b="1" dirty="0">
                <a:solidFill>
                  <a:srgbClr val="7030A0"/>
                </a:solidFill>
                <a:latin typeface="+mn-ea"/>
              </a:endParaRPr>
            </a:p>
          </p:txBody>
        </p:sp>
      </p:grpSp>
      <p:sp>
        <p:nvSpPr>
          <p:cNvPr id="49" name="文本框 23"/>
          <p:cNvSpPr txBox="1"/>
          <p:nvPr/>
        </p:nvSpPr>
        <p:spPr>
          <a:xfrm>
            <a:off x="2872936" y="3885405"/>
            <a:ext cx="1341692" cy="80899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该系统可以方便学生，老师，社团等机构根据不同的用途和活动类型来选择合适的场地</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0" name="文本框 23"/>
          <p:cNvSpPr txBox="1"/>
          <p:nvPr/>
        </p:nvSpPr>
        <p:spPr>
          <a:xfrm>
            <a:off x="4973729" y="3885405"/>
            <a:ext cx="1341692" cy="988695"/>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该系统可以通过互联网平台，让居民方便快捷地进行场地预约，同时也可以提高场地利用率和管理效率</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1" name="文本框 23"/>
          <p:cNvSpPr txBox="1"/>
          <p:nvPr/>
        </p:nvSpPr>
        <p:spPr>
          <a:xfrm>
            <a:off x="7089176" y="3871435"/>
            <a:ext cx="1341692" cy="116840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 该系统，消费者可以在网上预约活动的场地，包括电影院、演播厅等，避免了排队等待的烦恼，同时也提高了消费者的满意度</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 fill="hold"/>
                                        <p:tgtEl>
                                          <p:spTgt spid="8"/>
                                        </p:tgtEl>
                                        <p:attrNameLst>
                                          <p:attrName>ppt_w</p:attrName>
                                        </p:attrNameLst>
                                      </p:cBhvr>
                                      <p:tavLst>
                                        <p:tav tm="0">
                                          <p:val>
                                            <p:fltVal val="0"/>
                                          </p:val>
                                        </p:tav>
                                        <p:tav tm="100000">
                                          <p:val>
                                            <p:strVal val="#ppt_w"/>
                                          </p:val>
                                        </p:tav>
                                      </p:tavLst>
                                    </p:anim>
                                    <p:anim calcmode="lin" valueType="num">
                                      <p:cBhvr>
                                        <p:cTn id="8" dur="100" fill="hold"/>
                                        <p:tgtEl>
                                          <p:spTgt spid="8"/>
                                        </p:tgtEl>
                                        <p:attrNameLst>
                                          <p:attrName>ppt_h</p:attrName>
                                        </p:attrNameLst>
                                      </p:cBhvr>
                                      <p:tavLst>
                                        <p:tav tm="0">
                                          <p:val>
                                            <p:fltVal val="0"/>
                                          </p:val>
                                        </p:tav>
                                        <p:tav tm="100000">
                                          <p:val>
                                            <p:strVal val="#ppt_h"/>
                                          </p:val>
                                        </p:tav>
                                      </p:tavLst>
                                    </p:anim>
                                    <p:animEffect transition="in" filter="fade">
                                      <p:cBhvr>
                                        <p:cTn id="9" dur="100"/>
                                        <p:tgtEl>
                                          <p:spTgt spid="8"/>
                                        </p:tgtEl>
                                      </p:cBhvr>
                                    </p:animEffect>
                                  </p:childTnLst>
                                </p:cTn>
                              </p:par>
                              <p:par>
                                <p:cTn id="10" presetID="6" presetClass="emph" presetSubtype="0" fill="hold" nodeType="withEffect">
                                  <p:stCondLst>
                                    <p:cond delay="100"/>
                                  </p:stCondLst>
                                  <p:childTnLst>
                                    <p:animScale>
                                      <p:cBhvr>
                                        <p:cTn id="11" dur="100" fill="hold"/>
                                        <p:tgtEl>
                                          <p:spTgt spid="8"/>
                                        </p:tgtEl>
                                      </p:cBhvr>
                                      <p:by x="110000" y="110000"/>
                                    </p:animScale>
                                  </p:childTnLst>
                                </p:cTn>
                              </p:par>
                              <p:par>
                                <p:cTn id="12" presetID="6" presetClass="emph" presetSubtype="0" fill="hold" nodeType="withEffect">
                                  <p:stCondLst>
                                    <p:cond delay="200"/>
                                  </p:stCondLst>
                                  <p:childTnLst>
                                    <p:animScale>
                                      <p:cBhvr>
                                        <p:cTn id="13" dur="200" fill="hold"/>
                                        <p:tgtEl>
                                          <p:spTgt spid="8"/>
                                        </p:tgtEl>
                                      </p:cBhvr>
                                      <p:by x="90000" y="90000"/>
                                    </p:animScale>
                                  </p:childTnLst>
                                </p:cTn>
                              </p:par>
                              <p:par>
                                <p:cTn id="14" presetID="6" presetClass="emph" presetSubtype="0" fill="hold" nodeType="withEffect">
                                  <p:stCondLst>
                                    <p:cond delay="400"/>
                                  </p:stCondLst>
                                  <p:childTnLst>
                                    <p:animScale>
                                      <p:cBhvr>
                                        <p:cTn id="15" dur="100" fill="hold"/>
                                        <p:tgtEl>
                                          <p:spTgt spid="8"/>
                                        </p:tgtEl>
                                      </p:cBhvr>
                                      <p:by x="105000" y="105000"/>
                                    </p:animScale>
                                  </p:childTnLst>
                                </p:cTn>
                              </p:par>
                              <p:par>
                                <p:cTn id="16" presetID="6" presetClass="emph" presetSubtype="0" fill="hold" nodeType="withEffect">
                                  <p:stCondLst>
                                    <p:cond delay="500"/>
                                  </p:stCondLst>
                                  <p:childTnLst>
                                    <p:animScale>
                                      <p:cBhvr>
                                        <p:cTn id="17" dur="200" fill="hold"/>
                                        <p:tgtEl>
                                          <p:spTgt spid="8"/>
                                        </p:tgtEl>
                                      </p:cBhvr>
                                      <p:by x="95000" y="95000"/>
                                    </p:animScale>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 fill="hold"/>
                                        <p:tgtEl>
                                          <p:spTgt spid="14"/>
                                        </p:tgtEl>
                                        <p:attrNameLst>
                                          <p:attrName>ppt_w</p:attrName>
                                        </p:attrNameLst>
                                      </p:cBhvr>
                                      <p:tavLst>
                                        <p:tav tm="0">
                                          <p:val>
                                            <p:fltVal val="0"/>
                                          </p:val>
                                        </p:tav>
                                        <p:tav tm="100000">
                                          <p:val>
                                            <p:strVal val="#ppt_w"/>
                                          </p:val>
                                        </p:tav>
                                      </p:tavLst>
                                    </p:anim>
                                    <p:anim calcmode="lin" valueType="num">
                                      <p:cBhvr>
                                        <p:cTn id="22" dur="100" fill="hold"/>
                                        <p:tgtEl>
                                          <p:spTgt spid="14"/>
                                        </p:tgtEl>
                                        <p:attrNameLst>
                                          <p:attrName>ppt_h</p:attrName>
                                        </p:attrNameLst>
                                      </p:cBhvr>
                                      <p:tavLst>
                                        <p:tav tm="0">
                                          <p:val>
                                            <p:fltVal val="0"/>
                                          </p:val>
                                        </p:tav>
                                        <p:tav tm="100000">
                                          <p:val>
                                            <p:strVal val="#ppt_h"/>
                                          </p:val>
                                        </p:tav>
                                      </p:tavLst>
                                    </p:anim>
                                    <p:animEffect transition="in" filter="fade">
                                      <p:cBhvr>
                                        <p:cTn id="23" dur="100"/>
                                        <p:tgtEl>
                                          <p:spTgt spid="14"/>
                                        </p:tgtEl>
                                      </p:cBhvr>
                                    </p:animEffect>
                                  </p:childTnLst>
                                </p:cTn>
                              </p:par>
                              <p:par>
                                <p:cTn id="24" presetID="6" presetClass="emph" presetSubtype="0" fill="hold" nodeType="withEffect">
                                  <p:stCondLst>
                                    <p:cond delay="100"/>
                                  </p:stCondLst>
                                  <p:childTnLst>
                                    <p:animScale>
                                      <p:cBhvr>
                                        <p:cTn id="25" dur="100" fill="hold"/>
                                        <p:tgtEl>
                                          <p:spTgt spid="14"/>
                                        </p:tgtEl>
                                      </p:cBhvr>
                                      <p:by x="110000" y="110000"/>
                                    </p:animScale>
                                  </p:childTnLst>
                                </p:cTn>
                              </p:par>
                              <p:par>
                                <p:cTn id="26" presetID="6" presetClass="emph" presetSubtype="0" fill="hold" nodeType="withEffect">
                                  <p:stCondLst>
                                    <p:cond delay="200"/>
                                  </p:stCondLst>
                                  <p:childTnLst>
                                    <p:animScale>
                                      <p:cBhvr>
                                        <p:cTn id="27" dur="200" fill="hold"/>
                                        <p:tgtEl>
                                          <p:spTgt spid="14"/>
                                        </p:tgtEl>
                                      </p:cBhvr>
                                      <p:by x="90000" y="90000"/>
                                    </p:animScale>
                                  </p:childTnLst>
                                </p:cTn>
                              </p:par>
                              <p:par>
                                <p:cTn id="28" presetID="6" presetClass="emph" presetSubtype="0" fill="hold" nodeType="withEffect">
                                  <p:stCondLst>
                                    <p:cond delay="400"/>
                                  </p:stCondLst>
                                  <p:childTnLst>
                                    <p:animScale>
                                      <p:cBhvr>
                                        <p:cTn id="29" dur="100" fill="hold"/>
                                        <p:tgtEl>
                                          <p:spTgt spid="14"/>
                                        </p:tgtEl>
                                      </p:cBhvr>
                                      <p:by x="105000" y="105000"/>
                                    </p:animScale>
                                  </p:childTnLst>
                                </p:cTn>
                              </p:par>
                              <p:par>
                                <p:cTn id="30" presetID="6" presetClass="emph" presetSubtype="0" fill="hold" nodeType="withEffect">
                                  <p:stCondLst>
                                    <p:cond delay="500"/>
                                  </p:stCondLst>
                                  <p:childTnLst>
                                    <p:animScale>
                                      <p:cBhvr>
                                        <p:cTn id="31" dur="200" fill="hold"/>
                                        <p:tgtEl>
                                          <p:spTgt spid="14"/>
                                        </p:tgtEl>
                                      </p:cBhvr>
                                      <p:by x="95000" y="95000"/>
                                    </p:animScale>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 fill="hold"/>
                                        <p:tgtEl>
                                          <p:spTgt spid="20"/>
                                        </p:tgtEl>
                                        <p:attrNameLst>
                                          <p:attrName>ppt_w</p:attrName>
                                        </p:attrNameLst>
                                      </p:cBhvr>
                                      <p:tavLst>
                                        <p:tav tm="0">
                                          <p:val>
                                            <p:fltVal val="0"/>
                                          </p:val>
                                        </p:tav>
                                        <p:tav tm="100000">
                                          <p:val>
                                            <p:strVal val="#ppt_w"/>
                                          </p:val>
                                        </p:tav>
                                      </p:tavLst>
                                    </p:anim>
                                    <p:anim calcmode="lin" valueType="num">
                                      <p:cBhvr>
                                        <p:cTn id="36" dur="100" fill="hold"/>
                                        <p:tgtEl>
                                          <p:spTgt spid="20"/>
                                        </p:tgtEl>
                                        <p:attrNameLst>
                                          <p:attrName>ppt_h</p:attrName>
                                        </p:attrNameLst>
                                      </p:cBhvr>
                                      <p:tavLst>
                                        <p:tav tm="0">
                                          <p:val>
                                            <p:fltVal val="0"/>
                                          </p:val>
                                        </p:tav>
                                        <p:tav tm="100000">
                                          <p:val>
                                            <p:strVal val="#ppt_h"/>
                                          </p:val>
                                        </p:tav>
                                      </p:tavLst>
                                    </p:anim>
                                    <p:animEffect transition="in" filter="fade">
                                      <p:cBhvr>
                                        <p:cTn id="37" dur="100"/>
                                        <p:tgtEl>
                                          <p:spTgt spid="20"/>
                                        </p:tgtEl>
                                      </p:cBhvr>
                                    </p:animEffect>
                                  </p:childTnLst>
                                </p:cTn>
                              </p:par>
                              <p:par>
                                <p:cTn id="38" presetID="6" presetClass="emph" presetSubtype="0" fill="hold" nodeType="withEffect">
                                  <p:stCondLst>
                                    <p:cond delay="100"/>
                                  </p:stCondLst>
                                  <p:childTnLst>
                                    <p:animScale>
                                      <p:cBhvr>
                                        <p:cTn id="39" dur="100" fill="hold"/>
                                        <p:tgtEl>
                                          <p:spTgt spid="20"/>
                                        </p:tgtEl>
                                      </p:cBhvr>
                                      <p:by x="110000" y="110000"/>
                                    </p:animScale>
                                  </p:childTnLst>
                                </p:cTn>
                              </p:par>
                              <p:par>
                                <p:cTn id="40" presetID="6" presetClass="emph" presetSubtype="0" fill="hold" nodeType="withEffect">
                                  <p:stCondLst>
                                    <p:cond delay="200"/>
                                  </p:stCondLst>
                                  <p:childTnLst>
                                    <p:animScale>
                                      <p:cBhvr>
                                        <p:cTn id="41" dur="200" fill="hold"/>
                                        <p:tgtEl>
                                          <p:spTgt spid="20"/>
                                        </p:tgtEl>
                                      </p:cBhvr>
                                      <p:by x="90000" y="90000"/>
                                    </p:animScale>
                                  </p:childTnLst>
                                </p:cTn>
                              </p:par>
                              <p:par>
                                <p:cTn id="42" presetID="6" presetClass="emph" presetSubtype="0" fill="hold" nodeType="withEffect">
                                  <p:stCondLst>
                                    <p:cond delay="400"/>
                                  </p:stCondLst>
                                  <p:childTnLst>
                                    <p:animScale>
                                      <p:cBhvr>
                                        <p:cTn id="43" dur="100" fill="hold"/>
                                        <p:tgtEl>
                                          <p:spTgt spid="20"/>
                                        </p:tgtEl>
                                      </p:cBhvr>
                                      <p:by x="105000" y="105000"/>
                                    </p:animScale>
                                  </p:childTnLst>
                                </p:cTn>
                              </p:par>
                              <p:par>
                                <p:cTn id="44" presetID="6" presetClass="emph" presetSubtype="0" fill="hold" nodeType="withEffect">
                                  <p:stCondLst>
                                    <p:cond delay="500"/>
                                  </p:stCondLst>
                                  <p:childTnLst>
                                    <p:animScale>
                                      <p:cBhvr>
                                        <p:cTn id="45" dur="200" fill="hold"/>
                                        <p:tgtEl>
                                          <p:spTgt spid="20"/>
                                        </p:tgtEl>
                                      </p:cBhvr>
                                      <p:by x="95000" y="95000"/>
                                    </p:animScale>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 fill="hold"/>
                                        <p:tgtEl>
                                          <p:spTgt spid="26"/>
                                        </p:tgtEl>
                                        <p:attrNameLst>
                                          <p:attrName>ppt_w</p:attrName>
                                        </p:attrNameLst>
                                      </p:cBhvr>
                                      <p:tavLst>
                                        <p:tav tm="0">
                                          <p:val>
                                            <p:fltVal val="0"/>
                                          </p:val>
                                        </p:tav>
                                        <p:tav tm="100000">
                                          <p:val>
                                            <p:strVal val="#ppt_w"/>
                                          </p:val>
                                        </p:tav>
                                      </p:tavLst>
                                    </p:anim>
                                    <p:anim calcmode="lin" valueType="num">
                                      <p:cBhvr>
                                        <p:cTn id="50" dur="100" fill="hold"/>
                                        <p:tgtEl>
                                          <p:spTgt spid="26"/>
                                        </p:tgtEl>
                                        <p:attrNameLst>
                                          <p:attrName>ppt_h</p:attrName>
                                        </p:attrNameLst>
                                      </p:cBhvr>
                                      <p:tavLst>
                                        <p:tav tm="0">
                                          <p:val>
                                            <p:fltVal val="0"/>
                                          </p:val>
                                        </p:tav>
                                        <p:tav tm="100000">
                                          <p:val>
                                            <p:strVal val="#ppt_h"/>
                                          </p:val>
                                        </p:tav>
                                      </p:tavLst>
                                    </p:anim>
                                    <p:animEffect transition="in" filter="fade">
                                      <p:cBhvr>
                                        <p:cTn id="51" dur="100"/>
                                        <p:tgtEl>
                                          <p:spTgt spid="26"/>
                                        </p:tgtEl>
                                      </p:cBhvr>
                                    </p:animEffect>
                                  </p:childTnLst>
                                </p:cTn>
                              </p:par>
                              <p:par>
                                <p:cTn id="52" presetID="6" presetClass="emph" presetSubtype="0" fill="hold" nodeType="withEffect">
                                  <p:stCondLst>
                                    <p:cond delay="100"/>
                                  </p:stCondLst>
                                  <p:childTnLst>
                                    <p:animScale>
                                      <p:cBhvr>
                                        <p:cTn id="53" dur="100" fill="hold"/>
                                        <p:tgtEl>
                                          <p:spTgt spid="26"/>
                                        </p:tgtEl>
                                      </p:cBhvr>
                                      <p:by x="110000" y="110000"/>
                                    </p:animScale>
                                  </p:childTnLst>
                                </p:cTn>
                              </p:par>
                              <p:par>
                                <p:cTn id="54" presetID="6" presetClass="emph" presetSubtype="0" fill="hold" nodeType="withEffect">
                                  <p:stCondLst>
                                    <p:cond delay="200"/>
                                  </p:stCondLst>
                                  <p:childTnLst>
                                    <p:animScale>
                                      <p:cBhvr>
                                        <p:cTn id="55" dur="200" fill="hold"/>
                                        <p:tgtEl>
                                          <p:spTgt spid="26"/>
                                        </p:tgtEl>
                                      </p:cBhvr>
                                      <p:by x="90000" y="90000"/>
                                    </p:animScale>
                                  </p:childTnLst>
                                </p:cTn>
                              </p:par>
                              <p:par>
                                <p:cTn id="56" presetID="6" presetClass="emph" presetSubtype="0" fill="hold" nodeType="withEffect">
                                  <p:stCondLst>
                                    <p:cond delay="400"/>
                                  </p:stCondLst>
                                  <p:childTnLst>
                                    <p:animScale>
                                      <p:cBhvr>
                                        <p:cTn id="57" dur="100" fill="hold"/>
                                        <p:tgtEl>
                                          <p:spTgt spid="26"/>
                                        </p:tgtEl>
                                      </p:cBhvr>
                                      <p:by x="105000" y="105000"/>
                                    </p:animScale>
                                  </p:childTnLst>
                                </p:cTn>
                              </p:par>
                              <p:par>
                                <p:cTn id="58" presetID="6" presetClass="emph" presetSubtype="0" fill="hold" nodeType="withEffect">
                                  <p:stCondLst>
                                    <p:cond delay="500"/>
                                  </p:stCondLst>
                                  <p:childTnLst>
                                    <p:animScale>
                                      <p:cBhvr>
                                        <p:cTn id="59" dur="200" fill="hold"/>
                                        <p:tgtEl>
                                          <p:spTgt spid="26"/>
                                        </p:tgtEl>
                                      </p:cBhvr>
                                      <p:by x="95000" y="95000"/>
                                    </p:animScale>
                                  </p:childTnLst>
                                </p:cTn>
                              </p:par>
                            </p:childTnLst>
                          </p:cTn>
                        </p:par>
                        <p:par>
                          <p:cTn id="60" fill="hold">
                            <p:stCondLst>
                              <p:cond delay="2000"/>
                            </p:stCondLst>
                            <p:childTnLst>
                              <p:par>
                                <p:cTn id="61" presetID="42" presetClass="entr" presetSubtype="0"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anim calcmode="lin" valueType="num">
                                      <p:cBhvr>
                                        <p:cTn id="64" dur="500" fill="hold"/>
                                        <p:tgtEl>
                                          <p:spTgt spid="33"/>
                                        </p:tgtEl>
                                        <p:attrNameLst>
                                          <p:attrName>ppt_x</p:attrName>
                                        </p:attrNameLst>
                                      </p:cBhvr>
                                      <p:tavLst>
                                        <p:tav tm="0">
                                          <p:val>
                                            <p:strVal val="#ppt_x"/>
                                          </p:val>
                                        </p:tav>
                                        <p:tav tm="100000">
                                          <p:val>
                                            <p:strVal val="#ppt_x"/>
                                          </p:val>
                                        </p:tav>
                                      </p:tavLst>
                                    </p:anim>
                                    <p:anim calcmode="lin" valueType="num">
                                      <p:cBhvr>
                                        <p:cTn id="65" dur="500" fill="hold"/>
                                        <p:tgtEl>
                                          <p:spTgt spid="3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anim calcmode="lin" valueType="num">
                                      <p:cBhvr>
                                        <p:cTn id="69" dur="500" fill="hold"/>
                                        <p:tgtEl>
                                          <p:spTgt spid="37"/>
                                        </p:tgtEl>
                                        <p:attrNameLst>
                                          <p:attrName>ppt_x</p:attrName>
                                        </p:attrNameLst>
                                      </p:cBhvr>
                                      <p:tavLst>
                                        <p:tav tm="0">
                                          <p:val>
                                            <p:strVal val="#ppt_x"/>
                                          </p:val>
                                        </p:tav>
                                        <p:tav tm="100000">
                                          <p:val>
                                            <p:strVal val="#ppt_x"/>
                                          </p:val>
                                        </p:tav>
                                      </p:tavLst>
                                    </p:anim>
                                    <p:anim calcmode="lin" valueType="num">
                                      <p:cBhvr>
                                        <p:cTn id="70" dur="500" fill="hold"/>
                                        <p:tgtEl>
                                          <p:spTgt spid="3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anim calcmode="lin" valueType="num">
                                      <p:cBhvr>
                                        <p:cTn id="74" dur="500" fill="hold"/>
                                        <p:tgtEl>
                                          <p:spTgt spid="41"/>
                                        </p:tgtEl>
                                        <p:attrNameLst>
                                          <p:attrName>ppt_x</p:attrName>
                                        </p:attrNameLst>
                                      </p:cBhvr>
                                      <p:tavLst>
                                        <p:tav tm="0">
                                          <p:val>
                                            <p:strVal val="#ppt_x"/>
                                          </p:val>
                                        </p:tav>
                                        <p:tav tm="100000">
                                          <p:val>
                                            <p:strVal val="#ppt_x"/>
                                          </p:val>
                                        </p:tav>
                                      </p:tavLst>
                                    </p:anim>
                                    <p:anim calcmode="lin" valueType="num">
                                      <p:cBhvr>
                                        <p:cTn id="75" dur="500" fill="hold"/>
                                        <p:tgtEl>
                                          <p:spTgt spid="41"/>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22" presetClass="entr" presetSubtype="1"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up)">
                                      <p:cBhvr>
                                        <p:cTn id="84" dur="500"/>
                                        <p:tgtEl>
                                          <p:spTgt spid="32"/>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wipe(up)">
                                      <p:cBhvr>
                                        <p:cTn id="87" dur="500"/>
                                        <p:tgtEl>
                                          <p:spTgt spid="49"/>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up)">
                                      <p:cBhvr>
                                        <p:cTn id="90" dur="500"/>
                                        <p:tgtEl>
                                          <p:spTgt spid="50"/>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wipe(up)">
                                      <p:cBhvr>
                                        <p:cTn id="9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9"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endCxn id="7" idx="1"/>
          </p:cNvCxnSpPr>
          <p:nvPr/>
        </p:nvCxnSpPr>
        <p:spPr>
          <a:xfrm>
            <a:off x="515258" y="624115"/>
            <a:ext cx="3049270" cy="69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5645648" y="629351"/>
            <a:ext cx="3054985" cy="95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手机端系统页面</a:t>
            </a:r>
            <a:endParaRPr lang="zh-CN" altLang="en-US" sz="975" dirty="0">
              <a:latin typeface="微软雅黑" panose="020B0503020204020204" pitchFamily="34" charset="-122"/>
              <a:ea typeface="微软雅黑" panose="020B0503020204020204" pitchFamily="34" charset="-122"/>
            </a:endParaRPr>
          </a:p>
        </p:txBody>
      </p:sp>
      <p:sp>
        <p:nvSpPr>
          <p:cNvPr id="83" name="文本框 85"/>
          <p:cNvSpPr txBox="1"/>
          <p:nvPr/>
        </p:nvSpPr>
        <p:spPr>
          <a:xfrm>
            <a:off x="403225" y="845185"/>
            <a:ext cx="1050925" cy="419100"/>
          </a:xfrm>
          <a:prstGeom prst="rect">
            <a:avLst/>
          </a:prstGeom>
          <a:noFill/>
        </p:spPr>
        <p:txBody>
          <a:bodyPr wrap="square" rtlCol="0">
            <a:noAutofit/>
          </a:bodyPr>
          <a:lstStyle/>
          <a:p>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系统首页</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85" name="文本框 89"/>
          <p:cNvSpPr txBox="1"/>
          <p:nvPr/>
        </p:nvSpPr>
        <p:spPr>
          <a:xfrm>
            <a:off x="2587625" y="845185"/>
            <a:ext cx="1523365" cy="337185"/>
          </a:xfrm>
          <a:prstGeom prst="rect">
            <a:avLst/>
          </a:prstGeom>
          <a:noFill/>
        </p:spPr>
        <p:txBody>
          <a:bodyPr wrap="square" rtlCol="0">
            <a:spAutoFit/>
          </a:bodyPr>
          <a:lstStyle/>
          <a:p>
            <a:r>
              <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会议预约中心</a:t>
            </a:r>
            <a:endPar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6" name="文本框 91"/>
          <p:cNvSpPr txBox="1"/>
          <p:nvPr/>
        </p:nvSpPr>
        <p:spPr>
          <a:xfrm rot="10800000" flipV="1">
            <a:off x="6836410" y="845185"/>
            <a:ext cx="1462405" cy="536575"/>
          </a:xfrm>
          <a:prstGeom prst="rect">
            <a:avLst/>
          </a:prstGeom>
          <a:noFill/>
        </p:spPr>
        <p:txBody>
          <a:bodyPr wrap="square" rtlCol="0">
            <a:noAutofit/>
          </a:bodyPr>
          <a:lstStyle/>
          <a:p>
            <a:r>
              <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监控巡检中心</a:t>
            </a:r>
            <a:endPar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7" name="文本框 93"/>
          <p:cNvSpPr txBox="1"/>
          <p:nvPr/>
        </p:nvSpPr>
        <p:spPr>
          <a:xfrm>
            <a:off x="4805045" y="845185"/>
            <a:ext cx="1462405" cy="337185"/>
          </a:xfrm>
          <a:prstGeom prst="rect">
            <a:avLst/>
          </a:prstGeom>
          <a:noFill/>
        </p:spPr>
        <p:txBody>
          <a:bodyPr wrap="square" rtlCol="0">
            <a:spAutoFit/>
          </a:bodyPr>
          <a:lstStyle/>
          <a:p>
            <a:r>
              <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场地巡检中心</a:t>
            </a:r>
            <a:endPar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2" name="文本框 23"/>
          <p:cNvSpPr txBox="1"/>
          <p:nvPr/>
        </p:nvSpPr>
        <p:spPr>
          <a:xfrm>
            <a:off x="6655521" y="2763535"/>
            <a:ext cx="941209" cy="270510"/>
          </a:xfrm>
          <a:prstGeom prst="rect">
            <a:avLst/>
          </a:prstGeom>
          <a:noFill/>
        </p:spPr>
        <p:txBody>
          <a:bodyPr wrap="square" rtlCol="0">
            <a:spAutoFit/>
          </a:bodyPr>
          <a:lstStyle/>
          <a:p>
            <a:pPr algn="just">
              <a:lnSpc>
                <a:spcPct val="130000"/>
              </a:lnSpc>
            </a:pP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93" name="文本框 32"/>
          <p:cNvSpPr txBox="1"/>
          <p:nvPr/>
        </p:nvSpPr>
        <p:spPr>
          <a:xfrm>
            <a:off x="5371597" y="2657258"/>
            <a:ext cx="895841" cy="415498"/>
          </a:xfrm>
          <a:prstGeom prst="rect">
            <a:avLst/>
          </a:prstGeom>
          <a:noFill/>
        </p:spPr>
        <p:txBody>
          <a:bodyPr wrap="square" rtlCol="0">
            <a:spAutoFit/>
          </a:bodyPr>
          <a:lstStyle/>
          <a:p>
            <a:pPr algn="ctr"/>
            <a:r>
              <a:rPr lang="en-US" altLang="zh-CN" sz="2100" dirty="0">
                <a:solidFill>
                  <a:schemeClr val="bg1"/>
                </a:solidFill>
                <a:latin typeface="Impact" panose="020B0806030902050204" pitchFamily="34" charset="0"/>
              </a:rPr>
              <a:t>90</a:t>
            </a:r>
            <a:r>
              <a:rPr lang="en-US" altLang="zh-CN" sz="1015" dirty="0">
                <a:solidFill>
                  <a:schemeClr val="bg1"/>
                </a:solidFill>
                <a:latin typeface="Impact" panose="020B0806030902050204" pitchFamily="34" charset="0"/>
              </a:rPr>
              <a:t>%</a:t>
            </a:r>
            <a:endParaRPr lang="zh-CN" altLang="en-US" sz="2100" dirty="0">
              <a:solidFill>
                <a:schemeClr val="bg1"/>
              </a:solidFill>
              <a:latin typeface="Impact" panose="020B0806030902050204" pitchFamily="34" charset="0"/>
            </a:endParaRPr>
          </a:p>
        </p:txBody>
      </p:sp>
      <p:sp>
        <p:nvSpPr>
          <p:cNvPr id="95" name="文本框 47"/>
          <p:cNvSpPr txBox="1"/>
          <p:nvPr/>
        </p:nvSpPr>
        <p:spPr>
          <a:xfrm>
            <a:off x="4019065" y="1831885"/>
            <a:ext cx="895841" cy="415498"/>
          </a:xfrm>
          <a:prstGeom prst="rect">
            <a:avLst/>
          </a:prstGeom>
          <a:noFill/>
        </p:spPr>
        <p:txBody>
          <a:bodyPr wrap="square" rtlCol="0">
            <a:spAutoFit/>
          </a:bodyPr>
          <a:lstStyle/>
          <a:p>
            <a:pPr algn="ctr"/>
            <a:r>
              <a:rPr lang="en-US" altLang="zh-CN" sz="2100" dirty="0">
                <a:solidFill>
                  <a:schemeClr val="bg1"/>
                </a:solidFill>
                <a:latin typeface="Impact" panose="020B0806030902050204" pitchFamily="34" charset="0"/>
              </a:rPr>
              <a:t>100</a:t>
            </a:r>
            <a:r>
              <a:rPr lang="en-US" altLang="zh-CN" sz="1015" dirty="0">
                <a:solidFill>
                  <a:schemeClr val="bg1"/>
                </a:solidFill>
                <a:latin typeface="Impact" panose="020B0806030902050204" pitchFamily="34" charset="0"/>
              </a:rPr>
              <a:t>%</a:t>
            </a:r>
            <a:endParaRPr lang="zh-CN" altLang="en-US" sz="2100" dirty="0">
              <a:solidFill>
                <a:schemeClr val="bg1"/>
              </a:solidFill>
              <a:latin typeface="Impact" panose="020B0806030902050204" pitchFamily="34" charset="0"/>
            </a:endParaRPr>
          </a:p>
        </p:txBody>
      </p:sp>
      <p:pic>
        <p:nvPicPr>
          <p:cNvPr id="2" name="图片 1"/>
          <p:cNvPicPr>
            <a:picLocks noChangeAspect="1"/>
          </p:cNvPicPr>
          <p:nvPr/>
        </p:nvPicPr>
        <p:blipFill>
          <a:blip r:embed="rId1"/>
          <a:stretch>
            <a:fillRect/>
          </a:stretch>
        </p:blipFill>
        <p:spPr>
          <a:xfrm>
            <a:off x="186690" y="1218565"/>
            <a:ext cx="1628775" cy="3624580"/>
          </a:xfrm>
          <a:prstGeom prst="rect">
            <a:avLst/>
          </a:prstGeom>
        </p:spPr>
      </p:pic>
      <p:pic>
        <p:nvPicPr>
          <p:cNvPr id="3" name="图片 2"/>
          <p:cNvPicPr>
            <a:picLocks noChangeAspect="1"/>
          </p:cNvPicPr>
          <p:nvPr/>
        </p:nvPicPr>
        <p:blipFill>
          <a:blip r:embed="rId2"/>
          <a:stretch>
            <a:fillRect/>
          </a:stretch>
        </p:blipFill>
        <p:spPr>
          <a:xfrm>
            <a:off x="2479040" y="1219200"/>
            <a:ext cx="1631950" cy="3629660"/>
          </a:xfrm>
          <a:prstGeom prst="rect">
            <a:avLst/>
          </a:prstGeom>
        </p:spPr>
      </p:pic>
      <p:pic>
        <p:nvPicPr>
          <p:cNvPr id="4" name="图片 3"/>
          <p:cNvPicPr>
            <a:picLocks noChangeAspect="1"/>
          </p:cNvPicPr>
          <p:nvPr/>
        </p:nvPicPr>
        <p:blipFill>
          <a:blip r:embed="rId3"/>
          <a:stretch>
            <a:fillRect/>
          </a:stretch>
        </p:blipFill>
        <p:spPr>
          <a:xfrm>
            <a:off x="4746625" y="1213485"/>
            <a:ext cx="1618615" cy="3599180"/>
          </a:xfrm>
          <a:prstGeom prst="rect">
            <a:avLst/>
          </a:prstGeom>
        </p:spPr>
      </p:pic>
      <p:pic>
        <p:nvPicPr>
          <p:cNvPr id="98" name="图片 97"/>
          <p:cNvPicPr>
            <a:picLocks noChangeAspect="1"/>
          </p:cNvPicPr>
          <p:nvPr/>
        </p:nvPicPr>
        <p:blipFill>
          <a:blip r:embed="rId4"/>
          <a:stretch>
            <a:fillRect/>
          </a:stretch>
        </p:blipFill>
        <p:spPr>
          <a:xfrm>
            <a:off x="6760210" y="1213485"/>
            <a:ext cx="1617980" cy="3598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barn(inVertical)">
                                      <p:cBhvr>
                                        <p:cTn id="11" dur="500"/>
                                        <p:tgtEl>
                                          <p:spTgt spid="8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barn(inVertical)">
                                      <p:cBhvr>
                                        <p:cTn id="15" dur="500"/>
                                        <p:tgtEl>
                                          <p:spTgt spid="8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barn(inVertical)">
                                      <p:cBhvr>
                                        <p:cTn id="19" dur="500"/>
                                        <p:tgtEl>
                                          <p:spTgt spid="8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up)">
                                      <p:cBhvr>
                                        <p:cTn id="23" dur="500"/>
                                        <p:tgtEl>
                                          <p:spTgt spid="92"/>
                                        </p:tgtEl>
                                      </p:cBhvr>
                                    </p:animEffect>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000"/>
                                        <p:tgtEl>
                                          <p:spTgt spid="93"/>
                                        </p:tgtEl>
                                      </p:cBhvr>
                                    </p:animEffect>
                                    <p:anim calcmode="lin" valueType="num">
                                      <p:cBhvr>
                                        <p:cTn id="28" dur="1000" fill="hold"/>
                                        <p:tgtEl>
                                          <p:spTgt spid="93"/>
                                        </p:tgtEl>
                                        <p:attrNameLst>
                                          <p:attrName>ppt_x</p:attrName>
                                        </p:attrNameLst>
                                      </p:cBhvr>
                                      <p:tavLst>
                                        <p:tav tm="0">
                                          <p:val>
                                            <p:strVal val="#ppt_x"/>
                                          </p:val>
                                        </p:tav>
                                        <p:tav tm="100000">
                                          <p:val>
                                            <p:strVal val="#ppt_x"/>
                                          </p:val>
                                        </p:tav>
                                      </p:tavLst>
                                    </p:anim>
                                    <p:anim calcmode="lin" valueType="num">
                                      <p:cBhvr>
                                        <p:cTn id="29" dur="1000" fill="hold"/>
                                        <p:tgtEl>
                                          <p:spTgt spid="9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1000"/>
                                        <p:tgtEl>
                                          <p:spTgt spid="95"/>
                                        </p:tgtEl>
                                      </p:cBhvr>
                                    </p:animEffect>
                                    <p:anim calcmode="lin" valueType="num">
                                      <p:cBhvr>
                                        <p:cTn id="33" dur="1000" fill="hold"/>
                                        <p:tgtEl>
                                          <p:spTgt spid="95"/>
                                        </p:tgtEl>
                                        <p:attrNameLst>
                                          <p:attrName>ppt_x</p:attrName>
                                        </p:attrNameLst>
                                      </p:cBhvr>
                                      <p:tavLst>
                                        <p:tav tm="0">
                                          <p:val>
                                            <p:strVal val="#ppt_x"/>
                                          </p:val>
                                        </p:tav>
                                        <p:tav tm="100000">
                                          <p:val>
                                            <p:strVal val="#ppt_x"/>
                                          </p:val>
                                        </p:tav>
                                      </p:tavLst>
                                    </p:anim>
                                    <p:anim calcmode="lin" valueType="num">
                                      <p:cBhvr>
                                        <p:cTn id="34"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P spid="86" grpId="0"/>
      <p:bldP spid="87" grpId="0"/>
      <p:bldP spid="92" grpId="0"/>
      <p:bldP spid="93" grpId="0"/>
      <p:bldP spid="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15258" y="624115"/>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436098"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电脑端系统页面</a:t>
            </a:r>
            <a:endParaRPr lang="zh-CN" altLang="en-US" sz="975"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82270" y="1158240"/>
            <a:ext cx="2852420" cy="1394460"/>
          </a:xfrm>
          <a:prstGeom prst="rect">
            <a:avLst/>
          </a:prstGeom>
        </p:spPr>
      </p:pic>
      <p:pic>
        <p:nvPicPr>
          <p:cNvPr id="118" name="图片 117"/>
          <p:cNvPicPr>
            <a:picLocks noChangeAspect="1"/>
          </p:cNvPicPr>
          <p:nvPr/>
        </p:nvPicPr>
        <p:blipFill>
          <a:blip r:embed="rId2"/>
          <a:stretch>
            <a:fillRect/>
          </a:stretch>
        </p:blipFill>
        <p:spPr>
          <a:xfrm>
            <a:off x="3451225" y="1158240"/>
            <a:ext cx="2597785" cy="1343025"/>
          </a:xfrm>
          <a:prstGeom prst="rect">
            <a:avLst/>
          </a:prstGeom>
        </p:spPr>
      </p:pic>
      <p:pic>
        <p:nvPicPr>
          <p:cNvPr id="119" name="图片 118"/>
          <p:cNvPicPr>
            <a:picLocks noChangeAspect="1"/>
          </p:cNvPicPr>
          <p:nvPr/>
        </p:nvPicPr>
        <p:blipFill>
          <a:blip r:embed="rId3"/>
          <a:stretch>
            <a:fillRect/>
          </a:stretch>
        </p:blipFill>
        <p:spPr>
          <a:xfrm>
            <a:off x="6265545" y="1158240"/>
            <a:ext cx="2654300" cy="1337945"/>
          </a:xfrm>
          <a:prstGeom prst="rect">
            <a:avLst/>
          </a:prstGeom>
        </p:spPr>
      </p:pic>
      <p:pic>
        <p:nvPicPr>
          <p:cNvPr id="120" name="图片 119"/>
          <p:cNvPicPr>
            <a:picLocks noChangeAspect="1"/>
          </p:cNvPicPr>
          <p:nvPr/>
        </p:nvPicPr>
        <p:blipFill>
          <a:blip r:embed="rId4"/>
          <a:stretch>
            <a:fillRect/>
          </a:stretch>
        </p:blipFill>
        <p:spPr>
          <a:xfrm>
            <a:off x="320040" y="3340735"/>
            <a:ext cx="2928620" cy="1432560"/>
          </a:xfrm>
          <a:prstGeom prst="rect">
            <a:avLst/>
          </a:prstGeom>
        </p:spPr>
      </p:pic>
      <p:pic>
        <p:nvPicPr>
          <p:cNvPr id="121" name="图片 120"/>
          <p:cNvPicPr>
            <a:picLocks noChangeAspect="1"/>
          </p:cNvPicPr>
          <p:nvPr/>
        </p:nvPicPr>
        <p:blipFill>
          <a:blip r:embed="rId5"/>
          <a:stretch>
            <a:fillRect/>
          </a:stretch>
        </p:blipFill>
        <p:spPr>
          <a:xfrm>
            <a:off x="3423285" y="3340735"/>
            <a:ext cx="2710815" cy="1431925"/>
          </a:xfrm>
          <a:prstGeom prst="rect">
            <a:avLst/>
          </a:prstGeom>
        </p:spPr>
      </p:pic>
      <p:pic>
        <p:nvPicPr>
          <p:cNvPr id="122" name="图片 121"/>
          <p:cNvPicPr>
            <a:picLocks noChangeAspect="1"/>
          </p:cNvPicPr>
          <p:nvPr/>
        </p:nvPicPr>
        <p:blipFill>
          <a:blip r:embed="rId6"/>
          <a:stretch>
            <a:fillRect/>
          </a:stretch>
        </p:blipFill>
        <p:spPr>
          <a:xfrm>
            <a:off x="6279515" y="3340735"/>
            <a:ext cx="2690495" cy="1432560"/>
          </a:xfrm>
          <a:prstGeom prst="rect">
            <a:avLst/>
          </a:prstGeom>
        </p:spPr>
      </p:pic>
      <p:sp>
        <p:nvSpPr>
          <p:cNvPr id="123" name="文本框 122"/>
          <p:cNvSpPr txBox="1"/>
          <p:nvPr/>
        </p:nvSpPr>
        <p:spPr>
          <a:xfrm>
            <a:off x="1148715" y="885190"/>
            <a:ext cx="1318895" cy="337185"/>
          </a:xfrm>
          <a:prstGeom prst="rect">
            <a:avLst/>
          </a:prstGeom>
          <a:noFill/>
        </p:spPr>
        <p:txBody>
          <a:bodyPr wrap="square" rtlCol="0">
            <a:spAutoFit/>
          </a:bodyPr>
          <a:p>
            <a:r>
              <a:rPr lang="zh-CN" altLang="en-US" sz="1600">
                <a:effectLst>
                  <a:outerShdw blurRad="38100" dist="38100" dir="2700000" algn="tl">
                    <a:srgbClr val="000000">
                      <a:alpha val="43137"/>
                    </a:srgbClr>
                  </a:outerShdw>
                </a:effectLst>
              </a:rPr>
              <a:t>功能室管理</a:t>
            </a:r>
            <a:endParaRPr lang="zh-CN" altLang="en-US" sz="1600">
              <a:effectLst>
                <a:outerShdw blurRad="38100" dist="38100" dir="2700000" algn="tl">
                  <a:srgbClr val="000000">
                    <a:alpha val="43137"/>
                  </a:srgbClr>
                </a:outerShdw>
              </a:effectLst>
            </a:endParaRPr>
          </a:p>
        </p:txBody>
      </p:sp>
      <p:sp>
        <p:nvSpPr>
          <p:cNvPr id="124" name="文本框 123"/>
          <p:cNvSpPr txBox="1"/>
          <p:nvPr/>
        </p:nvSpPr>
        <p:spPr>
          <a:xfrm>
            <a:off x="4090670" y="821055"/>
            <a:ext cx="1420495" cy="337185"/>
          </a:xfrm>
          <a:prstGeom prst="rect">
            <a:avLst/>
          </a:prstGeom>
          <a:noFill/>
        </p:spPr>
        <p:txBody>
          <a:bodyPr wrap="square" rtlCol="0">
            <a:spAutoFit/>
          </a:bodyPr>
          <a:p>
            <a:r>
              <a:rPr lang="zh-CN" altLang="en-US" sz="1600">
                <a:effectLst>
                  <a:outerShdw blurRad="38100" dist="38100" dir="2700000" algn="tl">
                    <a:srgbClr val="000000">
                      <a:alpha val="43137"/>
                    </a:srgbClr>
                  </a:outerShdw>
                </a:effectLst>
              </a:rPr>
              <a:t>监控巡检管理</a:t>
            </a:r>
            <a:endParaRPr lang="zh-CN" altLang="en-US" sz="1600">
              <a:effectLst>
                <a:outerShdw blurRad="38100" dist="38100" dir="2700000" algn="tl">
                  <a:srgbClr val="000000">
                    <a:alpha val="43137"/>
                  </a:srgbClr>
                </a:outerShdw>
              </a:effectLst>
            </a:endParaRPr>
          </a:p>
        </p:txBody>
      </p:sp>
      <p:sp>
        <p:nvSpPr>
          <p:cNvPr id="125" name="文本框 124"/>
          <p:cNvSpPr txBox="1"/>
          <p:nvPr/>
        </p:nvSpPr>
        <p:spPr>
          <a:xfrm>
            <a:off x="640715" y="3003550"/>
            <a:ext cx="2110740" cy="337185"/>
          </a:xfrm>
          <a:prstGeom prst="rect">
            <a:avLst/>
          </a:prstGeom>
          <a:noFill/>
        </p:spPr>
        <p:txBody>
          <a:bodyPr wrap="square" rtlCol="0">
            <a:spAutoFit/>
          </a:bodyPr>
          <a:p>
            <a:r>
              <a:rPr lang="en-US" altLang="zh-CN" sz="1600">
                <a:effectLst>
                  <a:outerShdw blurRad="38100" dist="38100" dir="2700000" algn="tl">
                    <a:srgbClr val="000000">
                      <a:alpha val="43137"/>
                    </a:srgbClr>
                  </a:outerShdw>
                </a:effectLst>
              </a:rPr>
              <a:t>LED</a:t>
            </a:r>
            <a:r>
              <a:rPr lang="zh-CN" altLang="en-US" sz="1600">
                <a:effectLst>
                  <a:outerShdw blurRad="38100" dist="38100" dir="2700000" algn="tl">
                    <a:srgbClr val="000000">
                      <a:alpha val="43137"/>
                    </a:srgbClr>
                  </a:outerShdw>
                </a:effectLst>
              </a:rPr>
              <a:t>预约功能室管理</a:t>
            </a:r>
            <a:endParaRPr lang="zh-CN" altLang="en-US" sz="1600">
              <a:effectLst>
                <a:outerShdw blurRad="38100" dist="38100" dir="2700000" algn="tl">
                  <a:srgbClr val="000000">
                    <a:alpha val="43137"/>
                  </a:srgbClr>
                </a:outerShdw>
              </a:effectLst>
            </a:endParaRPr>
          </a:p>
        </p:txBody>
      </p:sp>
      <p:sp>
        <p:nvSpPr>
          <p:cNvPr id="126" name="文本框 125"/>
          <p:cNvSpPr txBox="1"/>
          <p:nvPr/>
        </p:nvSpPr>
        <p:spPr>
          <a:xfrm>
            <a:off x="3868420" y="3004185"/>
            <a:ext cx="1849120" cy="337185"/>
          </a:xfrm>
          <a:prstGeom prst="rect">
            <a:avLst/>
          </a:prstGeom>
          <a:noFill/>
        </p:spPr>
        <p:txBody>
          <a:bodyPr wrap="square" rtlCol="0">
            <a:spAutoFit/>
          </a:bodyPr>
          <a:p>
            <a:r>
              <a:rPr lang="en-US" altLang="zh-CN" sz="1600">
                <a:effectLst>
                  <a:outerShdw blurRad="38100" dist="38100" dir="2700000" algn="tl">
                    <a:srgbClr val="000000">
                      <a:alpha val="43137"/>
                    </a:srgbClr>
                  </a:outerShdw>
                </a:effectLst>
              </a:rPr>
              <a:t>LED</a:t>
            </a:r>
            <a:r>
              <a:rPr lang="zh-CN" altLang="en-US" sz="1600">
                <a:effectLst>
                  <a:outerShdw blurRad="38100" dist="38100" dir="2700000" algn="tl">
                    <a:srgbClr val="000000">
                      <a:alpha val="43137"/>
                    </a:srgbClr>
                  </a:outerShdw>
                </a:effectLst>
              </a:rPr>
              <a:t>监控巡检管理</a:t>
            </a:r>
            <a:endParaRPr lang="zh-CN" altLang="en-US" sz="1600">
              <a:effectLst>
                <a:outerShdw blurRad="38100" dist="38100" dir="2700000" algn="tl">
                  <a:srgbClr val="000000">
                    <a:alpha val="43137"/>
                  </a:srgbClr>
                </a:outerShdw>
              </a:effectLst>
            </a:endParaRPr>
          </a:p>
        </p:txBody>
      </p:sp>
      <p:sp>
        <p:nvSpPr>
          <p:cNvPr id="127" name="文本框 126"/>
          <p:cNvSpPr txBox="1"/>
          <p:nvPr/>
        </p:nvSpPr>
        <p:spPr>
          <a:xfrm>
            <a:off x="6951345" y="821055"/>
            <a:ext cx="1624965" cy="337185"/>
          </a:xfrm>
          <a:prstGeom prst="rect">
            <a:avLst/>
          </a:prstGeom>
          <a:noFill/>
        </p:spPr>
        <p:txBody>
          <a:bodyPr wrap="square" rtlCol="0">
            <a:spAutoFit/>
          </a:bodyPr>
          <a:p>
            <a:r>
              <a:rPr lang="zh-CN" altLang="en-US" sz="1600">
                <a:effectLst>
                  <a:outerShdw blurRad="38100" dist="38100" dir="2700000" algn="tl">
                    <a:srgbClr val="000000">
                      <a:alpha val="43137"/>
                    </a:srgbClr>
                  </a:outerShdw>
                </a:effectLst>
              </a:rPr>
              <a:t>场地巡检管理</a:t>
            </a:r>
            <a:endParaRPr lang="zh-CN" altLang="en-US" sz="1600">
              <a:effectLst>
                <a:outerShdw blurRad="38100" dist="38100" dir="2700000" algn="tl">
                  <a:srgbClr val="000000">
                    <a:alpha val="43137"/>
                  </a:srgbClr>
                </a:outerShdw>
              </a:effectLst>
            </a:endParaRPr>
          </a:p>
        </p:txBody>
      </p:sp>
      <p:sp>
        <p:nvSpPr>
          <p:cNvPr id="128" name="文本框 127"/>
          <p:cNvSpPr txBox="1"/>
          <p:nvPr/>
        </p:nvSpPr>
        <p:spPr>
          <a:xfrm>
            <a:off x="6674485" y="2995930"/>
            <a:ext cx="1811655" cy="337185"/>
          </a:xfrm>
          <a:prstGeom prst="rect">
            <a:avLst/>
          </a:prstGeom>
          <a:noFill/>
        </p:spPr>
        <p:txBody>
          <a:bodyPr wrap="square" rtlCol="0">
            <a:spAutoFit/>
          </a:bodyPr>
          <a:p>
            <a:r>
              <a:rPr lang="en-US" altLang="zh-CN" sz="1600">
                <a:effectLst>
                  <a:outerShdw blurRad="38100" dist="38100" dir="2700000" algn="tl">
                    <a:srgbClr val="000000">
                      <a:alpha val="43137"/>
                    </a:srgbClr>
                  </a:outerShdw>
                </a:effectLst>
              </a:rPr>
              <a:t>LED</a:t>
            </a:r>
            <a:r>
              <a:rPr lang="zh-CN" altLang="en-US" sz="1600">
                <a:effectLst>
                  <a:outerShdw blurRad="38100" dist="38100" dir="2700000" algn="tl">
                    <a:srgbClr val="000000">
                      <a:alpha val="43137"/>
                    </a:srgbClr>
                  </a:outerShdw>
                </a:effectLst>
              </a:rPr>
              <a:t>场地巡检管理</a:t>
            </a:r>
            <a:endParaRPr lang="zh-CN" altLang="en-US" sz="160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p:cNvSpPr txBox="1"/>
          <p:nvPr/>
        </p:nvSpPr>
        <p:spPr>
          <a:xfrm>
            <a:off x="3851922" y="1707654"/>
            <a:ext cx="2011680" cy="1076325"/>
          </a:xfrm>
          <a:prstGeom prst="rect">
            <a:avLst/>
          </a:prstGeom>
          <a:noFill/>
        </p:spPr>
        <p:txBody>
          <a:bodyPr wrap="none" rtlCol="0">
            <a:spAutoFit/>
          </a:bodyPr>
          <a:lstStyle/>
          <a:p>
            <a:pPr marL="0" lvl="1"/>
            <a:r>
              <a:rPr lang="zh-CN" altLang="en-US" sz="1400" b="1" dirty="0">
                <a:solidFill>
                  <a:srgbClr val="080808"/>
                </a:solidFill>
                <a:cs typeface="+mn-ea"/>
                <a:sym typeface="+mn-lt"/>
              </a:rPr>
              <a:t> </a:t>
            </a:r>
            <a:r>
              <a:rPr lang="zh-CN" altLang="en-US" sz="2800" b="1" dirty="0">
                <a:solidFill>
                  <a:srgbClr val="080808"/>
                </a:solidFill>
                <a:cs typeface="+mn-ea"/>
                <a:sym typeface="+mn-lt"/>
              </a:rPr>
              <a:t>第二部分</a:t>
            </a:r>
            <a:endParaRPr lang="en-US" altLang="zh-CN" sz="2800" b="1" dirty="0">
              <a:solidFill>
                <a:srgbClr val="080808"/>
              </a:solidFill>
              <a:cs typeface="+mn-ea"/>
              <a:sym typeface="+mn-lt"/>
            </a:endParaRPr>
          </a:p>
          <a:p>
            <a:pPr marL="0" lvl="1" algn="ctr"/>
            <a:r>
              <a:rPr lang="zh-CN" altLang="en-US" sz="3600" b="1" dirty="0">
                <a:solidFill>
                  <a:srgbClr val="EA6103"/>
                </a:solidFill>
                <a:cs typeface="+mn-ea"/>
                <a:sym typeface="+mn-lt"/>
              </a:rPr>
              <a:t>预约功能</a:t>
            </a:r>
            <a:endParaRPr lang="zh-CN" altLang="en-US" sz="3600" b="1" dirty="0">
              <a:solidFill>
                <a:srgbClr val="EA6103"/>
              </a:solidFill>
              <a:cs typeface="+mn-ea"/>
              <a:sym typeface="+mn-lt"/>
            </a:endParaRPr>
          </a:p>
        </p:txBody>
      </p:sp>
      <p:cxnSp>
        <p:nvCxnSpPr>
          <p:cNvPr id="5" name="直接连接符 4"/>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6" name="TextBox 24"/>
          <p:cNvSpPr txBox="1"/>
          <p:nvPr/>
        </p:nvSpPr>
        <p:spPr>
          <a:xfrm>
            <a:off x="3948430" y="2787650"/>
            <a:ext cx="1439545"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会议场所预约</a:t>
            </a:r>
            <a:endParaRPr lang="zh-CN" altLang="en-US" sz="1200" dirty="0">
              <a:solidFill>
                <a:srgbClr val="080808"/>
              </a:solidFill>
              <a:cs typeface="+mn-ea"/>
              <a:sym typeface="+mn-lt"/>
            </a:endParaRPr>
          </a:p>
        </p:txBody>
      </p:sp>
      <p:sp>
        <p:nvSpPr>
          <p:cNvPr id="8" name="TextBox 26"/>
          <p:cNvSpPr txBox="1"/>
          <p:nvPr/>
        </p:nvSpPr>
        <p:spPr>
          <a:xfrm>
            <a:off x="6011545" y="2787650"/>
            <a:ext cx="1318895" cy="254635"/>
          </a:xfrm>
          <a:prstGeom prst="rect">
            <a:avLst/>
          </a:prstGeom>
          <a:noFill/>
        </p:spPr>
        <p:txBody>
          <a:bodyPr wrap="square" lIns="60469" tIns="30235" rIns="60469" bIns="30235" rtlCol="0">
            <a:no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学校教室预约</a:t>
            </a:r>
            <a:endParaRPr lang="zh-CN" altLang="en-US" sz="1200" dirty="0">
              <a:solidFill>
                <a:srgbClr val="080808"/>
              </a:solidFill>
              <a:cs typeface="+mn-ea"/>
              <a:sym typeface="+mn-lt"/>
            </a:endParaRPr>
          </a:p>
        </p:txBody>
      </p:sp>
      <p:sp>
        <p:nvSpPr>
          <p:cNvPr id="9" name="TextBox 27"/>
          <p:cNvSpPr txBox="1"/>
          <p:nvPr/>
        </p:nvSpPr>
        <p:spPr>
          <a:xfrm>
            <a:off x="3948430" y="3134995"/>
            <a:ext cx="1262380" cy="243840"/>
          </a:xfrm>
          <a:prstGeom prst="rect">
            <a:avLst/>
          </a:prstGeom>
          <a:noFill/>
        </p:spPr>
        <p:txBody>
          <a:bodyPr wrap="square" lIns="60469" tIns="30235" rIns="60469" bIns="30235" rtlCol="0">
            <a:sp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体育场地预约</a:t>
            </a:r>
            <a:endParaRPr lang="zh-CN" altLang="en-US" sz="1200" dirty="0">
              <a:solidFill>
                <a:srgbClr val="080808"/>
              </a:solidFill>
              <a:cs typeface="+mn-ea"/>
              <a:sym typeface="+mn-lt"/>
            </a:endParaRPr>
          </a:p>
        </p:txBody>
      </p:sp>
      <p:sp>
        <p:nvSpPr>
          <p:cNvPr id="11" name="TextBox 29"/>
          <p:cNvSpPr txBox="1"/>
          <p:nvPr/>
        </p:nvSpPr>
        <p:spPr>
          <a:xfrm>
            <a:off x="6010910" y="3134995"/>
            <a:ext cx="1569720" cy="244475"/>
          </a:xfrm>
          <a:prstGeom prst="rect">
            <a:avLst/>
          </a:prstGeom>
          <a:noFill/>
        </p:spPr>
        <p:txBody>
          <a:bodyPr wrap="square" lIns="60469" tIns="30235" rIns="60469" bIns="30235" rtlCol="0">
            <a:noAutofit/>
          </a:bodyPr>
          <a:lstStyle/>
          <a:p>
            <a:r>
              <a:rPr lang="en-US" altLang="zh-CN" sz="1200" dirty="0">
                <a:solidFill>
                  <a:srgbClr val="080808"/>
                </a:solidFill>
                <a:cs typeface="+mn-ea"/>
                <a:sym typeface="+mn-lt"/>
              </a:rPr>
              <a:t>※ </a:t>
            </a:r>
            <a:r>
              <a:rPr lang="zh-CN" altLang="en-US" sz="1200" dirty="0">
                <a:solidFill>
                  <a:srgbClr val="080808"/>
                </a:solidFill>
                <a:cs typeface="+mn-ea"/>
                <a:sym typeface="+mn-lt"/>
              </a:rPr>
              <a:t>各类活动场地预约</a:t>
            </a:r>
            <a:endParaRPr lang="zh-CN" altLang="en-US" sz="1200" dirty="0">
              <a:solidFill>
                <a:srgbClr val="080808"/>
              </a:solidFill>
              <a:cs typeface="+mn-ea"/>
              <a:sym typeface="+mn-lt"/>
            </a:endParaRPr>
          </a:p>
        </p:txBody>
      </p:sp>
      <p:sp>
        <p:nvSpPr>
          <p:cNvPr id="27" name="TextBox 6"/>
          <p:cNvSpPr txBox="1">
            <a:spLocks noChangeArrowheads="1"/>
          </p:cNvSpPr>
          <p:nvPr/>
        </p:nvSpPr>
        <p:spPr bwMode="auto">
          <a:xfrm>
            <a:off x="1882114" y="2997887"/>
            <a:ext cx="1969808" cy="2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lvl2pPr/>
            <a:lvl3pPr/>
            <a:lvl4pPr/>
            <a:lvl5pPr/>
            <a:lvl6pPr/>
            <a:lvl7pPr/>
            <a:lvl8pPr/>
            <a:lvl9pPr/>
          </a:lstStyle>
          <a:p>
            <a:pPr marL="0" lvl="1" algn="ctr"/>
            <a:r>
              <a:rPr lang="zh-CN" altLang="en-US" b="1" dirty="0">
                <a:cs typeface="+mn-ea"/>
                <a:sym typeface="+mn-lt"/>
              </a:rPr>
              <a:t>预约功能</a:t>
            </a:r>
            <a:endParaRPr lang="zh-CN" altLang="en-US" b="1" dirty="0">
              <a:cs typeface="+mn-ea"/>
              <a:sym typeface="+mn-lt"/>
            </a:endParaRPr>
          </a:p>
        </p:txBody>
      </p:sp>
      <p:grpSp>
        <p:nvGrpSpPr>
          <p:cNvPr id="28" name="组合 27"/>
          <p:cNvGrpSpPr/>
          <p:nvPr/>
        </p:nvGrpSpPr>
        <p:grpSpPr>
          <a:xfrm rot="14400000">
            <a:off x="2314332" y="1873018"/>
            <a:ext cx="1079397" cy="936000"/>
            <a:chOff x="1511944" y="2420246"/>
            <a:chExt cx="2627152" cy="2294453"/>
          </a:xfrm>
          <a:effectLst>
            <a:outerShdw blurRad="203200" dist="38100" dir="3780000" sx="103000" sy="103000" algn="t" rotWithShape="0">
              <a:prstClr val="black">
                <a:alpha val="25000"/>
              </a:prstClr>
            </a:outerShdw>
          </a:effectLst>
        </p:grpSpPr>
        <p:sp>
          <p:nvSpPr>
            <p:cNvPr id="2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sp>
          <p:nvSpPr>
            <p:cNvPr id="3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68564" tIns="34282" rIns="68564" bIns="34282" numCol="1" anchor="t" anchorCtr="0" compatLnSpc="1"/>
            <a:lstStyle/>
            <a:p>
              <a:endParaRPr lang="zh-CN" altLang="en-US">
                <a:cs typeface="+mn-ea"/>
                <a:sym typeface="+mn-lt"/>
              </a:endParaRPr>
            </a:p>
          </p:txBody>
        </p:sp>
      </p:grpSp>
      <p:grpSp>
        <p:nvGrpSpPr>
          <p:cNvPr id="31" name="组合 30"/>
          <p:cNvGrpSpPr/>
          <p:nvPr/>
        </p:nvGrpSpPr>
        <p:grpSpPr>
          <a:xfrm>
            <a:off x="2441271" y="1975538"/>
            <a:ext cx="810431" cy="730960"/>
            <a:chOff x="5076056" y="2138335"/>
            <a:chExt cx="428348" cy="386204"/>
          </a:xfrm>
        </p:grpSpPr>
        <p:sp>
          <p:nvSpPr>
            <p:cNvPr id="32" name="Freeform 5"/>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A6103"/>
            </a:solidFill>
            <a:ln w="9525" cap="flat">
              <a:noFill/>
              <a:prstDash val="solid"/>
              <a:miter lim="800000"/>
            </a:ln>
            <a:effectLst>
              <a:innerShdw blurRad="63500" dist="50800" dir="13500000">
                <a:prstClr val="black">
                  <a:alpha val="50000"/>
                </a:prstClr>
              </a:innerShdw>
            </a:effectLst>
          </p:spPr>
          <p:txBody>
            <a:bodyPr vert="horz" wrap="square" lIns="68564" tIns="34282" rIns="68564" bIns="34282" numCol="1" anchor="t" anchorCtr="0" compatLnSpc="1"/>
            <a:lstStyle/>
            <a:p>
              <a:endParaRPr lang="zh-CN" altLang="en-US" dirty="0">
                <a:cs typeface="+mn-ea"/>
                <a:sym typeface="+mn-lt"/>
              </a:endParaRPr>
            </a:p>
          </p:txBody>
        </p:sp>
        <p:sp>
          <p:nvSpPr>
            <p:cNvPr id="33" name="KSO_Shape"/>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sym typeface="+mn-lt"/>
              </a:endParaRPr>
            </a:p>
          </p:txBody>
        </p:sp>
      </p:grpSp>
      <p:sp>
        <p:nvSpPr>
          <p:cNvPr id="2" name="文本框 1"/>
          <p:cNvSpPr txBox="1"/>
          <p:nvPr/>
        </p:nvSpPr>
        <p:spPr>
          <a:xfrm>
            <a:off x="3930650" y="3455035"/>
            <a:ext cx="1346200" cy="335280"/>
          </a:xfrm>
          <a:prstGeom prst="rect">
            <a:avLst/>
          </a:prstGeom>
          <a:noFill/>
        </p:spPr>
        <p:txBody>
          <a:bodyPr wrap="square" rtlCol="0">
            <a:noAutofit/>
          </a:bodyPr>
          <a:p>
            <a:r>
              <a:rPr lang="en-US" altLang="zh-CN" sz="1200" dirty="0">
                <a:solidFill>
                  <a:srgbClr val="080808"/>
                </a:solidFill>
                <a:latin typeface="+mj-lt"/>
                <a:cs typeface="+mj-lt"/>
                <a:sym typeface="+mn-lt"/>
              </a:rPr>
              <a:t>※ </a:t>
            </a:r>
            <a:r>
              <a:rPr lang="zh-CN" altLang="en-US" sz="1200" dirty="0">
                <a:solidFill>
                  <a:srgbClr val="080808"/>
                </a:solidFill>
                <a:latin typeface="+mj-lt"/>
                <a:cs typeface="+mj-lt"/>
                <a:sym typeface="+mn-lt"/>
              </a:rPr>
              <a:t>医院场地预约</a:t>
            </a:r>
            <a:endParaRPr lang="zh-CN" altLang="en-US" sz="1200" dirty="0">
              <a:solidFill>
                <a:srgbClr val="080808"/>
              </a:solidFill>
              <a:latin typeface="+mj-lt"/>
              <a:cs typeface="+mj-lt"/>
              <a:sym typeface="+mn-lt"/>
            </a:endParaRPr>
          </a:p>
          <a:p>
            <a:endParaRPr lang="zh-CN" altLang="en-US" sz="1200">
              <a:latin typeface="+mj-lt"/>
              <a:cs typeface="+mj-lt"/>
            </a:endParaRPr>
          </a:p>
        </p:txBody>
      </p:sp>
      <p:sp>
        <p:nvSpPr>
          <p:cNvPr id="3" name="文本框 2"/>
          <p:cNvSpPr txBox="1"/>
          <p:nvPr/>
        </p:nvSpPr>
        <p:spPr>
          <a:xfrm>
            <a:off x="5990590" y="3428365"/>
            <a:ext cx="1483995" cy="380365"/>
          </a:xfrm>
          <a:prstGeom prst="rect">
            <a:avLst/>
          </a:prstGeom>
          <a:noFill/>
        </p:spPr>
        <p:txBody>
          <a:bodyPr wrap="square" rtlCol="0">
            <a:noAutofit/>
          </a:bodyPr>
          <a:p>
            <a:r>
              <a:rPr lang="en-US" altLang="zh-CN" sz="1200" dirty="0">
                <a:solidFill>
                  <a:srgbClr val="080808"/>
                </a:solidFill>
                <a:cs typeface="+mn-lt"/>
                <a:sym typeface="+mn-lt"/>
              </a:rPr>
              <a:t>※ </a:t>
            </a:r>
            <a:r>
              <a:rPr lang="zh-CN" altLang="en-US" sz="1200" dirty="0">
                <a:solidFill>
                  <a:srgbClr val="080808"/>
                </a:solidFill>
                <a:cs typeface="+mn-lt"/>
                <a:sym typeface="+mn-lt"/>
              </a:rPr>
              <a:t>社区场地预约</a:t>
            </a:r>
            <a:endParaRPr lang="zh-CN" altLang="en-US" sz="1200" dirty="0">
              <a:solidFill>
                <a:srgbClr val="080808"/>
              </a:solidFill>
              <a:cs typeface="+mn-lt"/>
              <a:sym typeface="+mn-lt"/>
            </a:endParaRPr>
          </a:p>
          <a:p>
            <a:endParaRPr lang="zh-CN" altLang="en-US" sz="1200">
              <a:cs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47" presetClass="entr" presetSubtype="0" fill="hold" grpId="0"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1000"/>
                            </p:stCondLst>
                            <p:childTnLst>
                              <p:par>
                                <p:cTn id="25" presetID="1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ppt_x</p:attrName>
                                        </p:attrNameLst>
                                      </p:cBhvr>
                                      <p:tavLst>
                                        <p:tav tm="0">
                                          <p:val>
                                            <p:strVal val="#ppt_x-#ppt_w*1.125000"/>
                                          </p:val>
                                        </p:tav>
                                        <p:tav tm="100000">
                                          <p:val>
                                            <p:strVal val="#ppt_x"/>
                                          </p:val>
                                        </p:tav>
                                      </p:tavLst>
                                    </p:anim>
                                    <p:animEffect transition="in" filter="wipe(right)">
                                      <p:cBhvr>
                                        <p:cTn id="28" dur="500"/>
                                        <p:tgtEl>
                                          <p:spTgt spid="4"/>
                                        </p:tgtEl>
                                      </p:cBhvr>
                                    </p:animEffect>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4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6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1"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15258" y="624115"/>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436098"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我们的优势</a:t>
            </a:r>
            <a:endParaRPr lang="zh-CN" altLang="en-US" sz="975" dirty="0">
              <a:latin typeface="微软雅黑" panose="020B0503020204020204" pitchFamily="34" charset="-122"/>
              <a:ea typeface="微软雅黑" panose="020B0503020204020204" pitchFamily="34" charset="-122"/>
            </a:endParaRPr>
          </a:p>
        </p:txBody>
      </p:sp>
      <p:sp>
        <p:nvSpPr>
          <p:cNvPr id="8" name="矩形 7"/>
          <p:cNvSpPr>
            <a:spLocks noChangeArrowheads="1"/>
          </p:cNvSpPr>
          <p:nvPr/>
        </p:nvSpPr>
        <p:spPr bwMode="auto">
          <a:xfrm>
            <a:off x="496745" y="839713"/>
            <a:ext cx="8166530" cy="71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125" dirty="0">
                <a:solidFill>
                  <a:srgbClr val="000000"/>
                </a:solidFill>
                <a:ea typeface="微软雅黑" panose="020B0503020204020204" pitchFamily="34" charset="-122"/>
                <a:cs typeface="Arial" panose="020B0604020202020204" pitchFamily="34" charset="0"/>
                <a:sym typeface="+mn-ea"/>
              </a:rPr>
              <a:t>易预约系统的实现方式通常包括以下几个步骤：</a:t>
            </a:r>
            <a:r>
              <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需求分析：根据用户需求，确定系统功能和特性。2.系统设计：根据需求，设计系统的架构、数据库、界面等。3.系统开发：根据设计，进行系统的编码和测试。4.系统上线：将系统部署到服务器上，进行测试和调试。5.系统维护：对系统进行日常维护和更新。</a:t>
            </a:r>
            <a:endParaRPr lang="zh-CN" altLang="en-US" sz="1125"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p:nvPr/>
        </p:nvSpPr>
        <p:spPr>
          <a:xfrm>
            <a:off x="496744" y="1811362"/>
            <a:ext cx="3418031" cy="2661694"/>
          </a:xfrm>
          <a:prstGeom prst="rect">
            <a:avLst/>
          </a:prstGeom>
          <a:blipFill rotWithShape="1">
            <a:blip r:embed="rId1"/>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10" name="组合 9"/>
          <p:cNvGrpSpPr/>
          <p:nvPr/>
        </p:nvGrpSpPr>
        <p:grpSpPr>
          <a:xfrm>
            <a:off x="4385462" y="1850084"/>
            <a:ext cx="593961" cy="593961"/>
            <a:chOff x="4589983" y="2663795"/>
            <a:chExt cx="877102" cy="877102"/>
          </a:xfrm>
        </p:grpSpPr>
        <p:grpSp>
          <p:nvGrpSpPr>
            <p:cNvPr id="11" name="组合 10"/>
            <p:cNvGrpSpPr/>
            <p:nvPr/>
          </p:nvGrpSpPr>
          <p:grpSpPr>
            <a:xfrm>
              <a:off x="4589983" y="2663795"/>
              <a:ext cx="877102" cy="877102"/>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pitchFamily="34" charset="-122"/>
                </a:endParaRPr>
              </a:p>
            </p:txBody>
          </p:sp>
          <p:sp>
            <p:nvSpPr>
              <p:cNvPr id="24" name="椭圆 23"/>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pitchFamily="34" charset="-122"/>
                </a:endParaRPr>
              </a:p>
            </p:txBody>
          </p:sp>
        </p:grpSp>
        <p:grpSp>
          <p:nvGrpSpPr>
            <p:cNvPr id="12" name="组合 11"/>
            <p:cNvGrpSpPr/>
            <p:nvPr/>
          </p:nvGrpSpPr>
          <p:grpSpPr>
            <a:xfrm>
              <a:off x="4690436" y="2865050"/>
              <a:ext cx="567894" cy="535099"/>
              <a:chOff x="4832350" y="1028700"/>
              <a:chExt cx="522288" cy="492126"/>
            </a:xfrm>
            <a:solidFill>
              <a:srgbClr val="0070C0"/>
            </a:solidFill>
          </p:grpSpPr>
          <p:sp>
            <p:nvSpPr>
              <p:cNvPr id="13" name="Freeform 15"/>
              <p:cNvSpPr/>
              <p:nvPr/>
            </p:nvSpPr>
            <p:spPr bwMode="auto">
              <a:xfrm>
                <a:off x="4916488" y="1176338"/>
                <a:ext cx="306388" cy="266700"/>
              </a:xfrm>
              <a:custGeom>
                <a:avLst/>
                <a:gdLst>
                  <a:gd name="T0" fmla="*/ 14 w 81"/>
                  <a:gd name="T1" fmla="*/ 0 h 71"/>
                  <a:gd name="T2" fmla="*/ 7 w 81"/>
                  <a:gd name="T3" fmla="*/ 2 h 71"/>
                  <a:gd name="T4" fmla="*/ 28 w 81"/>
                  <a:gd name="T5" fmla="*/ 48 h 71"/>
                  <a:gd name="T6" fmla="*/ 68 w 81"/>
                  <a:gd name="T7" fmla="*/ 71 h 71"/>
                  <a:gd name="T8" fmla="*/ 74 w 81"/>
                  <a:gd name="T9" fmla="*/ 69 h 71"/>
                  <a:gd name="T10" fmla="*/ 56 w 81"/>
                  <a:gd name="T11" fmla="*/ 25 h 71"/>
                  <a:gd name="T12" fmla="*/ 53 w 81"/>
                  <a:gd name="T13" fmla="*/ 29 h 71"/>
                  <a:gd name="T14" fmla="*/ 56 w 81"/>
                  <a:gd name="T15" fmla="*/ 33 h 71"/>
                  <a:gd name="T16" fmla="*/ 57 w 81"/>
                  <a:gd name="T17" fmla="*/ 34 h 71"/>
                  <a:gd name="T18" fmla="*/ 57 w 81"/>
                  <a:gd name="T19" fmla="*/ 34 h 71"/>
                  <a:gd name="T20" fmla="*/ 65 w 81"/>
                  <a:gd name="T21" fmla="*/ 60 h 71"/>
                  <a:gd name="T22" fmla="*/ 60 w 81"/>
                  <a:gd name="T23" fmla="*/ 62 h 71"/>
                  <a:gd name="T24" fmla="*/ 32 w 81"/>
                  <a:gd name="T25" fmla="*/ 45 h 71"/>
                  <a:gd name="T26" fmla="*/ 16 w 81"/>
                  <a:gd name="T27" fmla="*/ 11 h 71"/>
                  <a:gd name="T28" fmla="*/ 21 w 81"/>
                  <a:gd name="T29" fmla="*/ 9 h 71"/>
                  <a:gd name="T30" fmla="*/ 43 w 81"/>
                  <a:gd name="T31" fmla="*/ 20 h 71"/>
                  <a:gd name="T32" fmla="*/ 43 w 81"/>
                  <a:gd name="T33" fmla="*/ 19 h 71"/>
                  <a:gd name="T34" fmla="*/ 43 w 81"/>
                  <a:gd name="T35" fmla="*/ 20 h 71"/>
                  <a:gd name="T36" fmla="*/ 48 w 81"/>
                  <a:gd name="T37" fmla="*/ 24 h 71"/>
                  <a:gd name="T38" fmla="*/ 51 w 81"/>
                  <a:gd name="T39" fmla="*/ 20 h 71"/>
                  <a:gd name="T40" fmla="*/ 14 w 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1">
                    <a:moveTo>
                      <a:pt x="14" y="0"/>
                    </a:moveTo>
                    <a:cubicBezTo>
                      <a:pt x="11" y="0"/>
                      <a:pt x="9" y="0"/>
                      <a:pt x="7" y="2"/>
                    </a:cubicBezTo>
                    <a:cubicBezTo>
                      <a:pt x="0" y="9"/>
                      <a:pt x="10" y="30"/>
                      <a:pt x="28" y="48"/>
                    </a:cubicBezTo>
                    <a:cubicBezTo>
                      <a:pt x="42" y="63"/>
                      <a:pt x="58" y="71"/>
                      <a:pt x="68" y="71"/>
                    </a:cubicBezTo>
                    <a:cubicBezTo>
                      <a:pt x="70" y="71"/>
                      <a:pt x="73" y="71"/>
                      <a:pt x="74" y="69"/>
                    </a:cubicBezTo>
                    <a:cubicBezTo>
                      <a:pt x="81" y="62"/>
                      <a:pt x="73" y="43"/>
                      <a:pt x="56" y="25"/>
                    </a:cubicBezTo>
                    <a:cubicBezTo>
                      <a:pt x="53" y="29"/>
                      <a:pt x="53" y="29"/>
                      <a:pt x="53" y="29"/>
                    </a:cubicBezTo>
                    <a:cubicBezTo>
                      <a:pt x="54" y="30"/>
                      <a:pt x="55" y="32"/>
                      <a:pt x="56" y="33"/>
                    </a:cubicBezTo>
                    <a:cubicBezTo>
                      <a:pt x="57" y="34"/>
                      <a:pt x="57" y="34"/>
                      <a:pt x="57" y="34"/>
                    </a:cubicBezTo>
                    <a:cubicBezTo>
                      <a:pt x="57" y="34"/>
                      <a:pt x="57" y="34"/>
                      <a:pt x="57" y="34"/>
                    </a:cubicBezTo>
                    <a:cubicBezTo>
                      <a:pt x="66" y="45"/>
                      <a:pt x="70" y="56"/>
                      <a:pt x="65" y="60"/>
                    </a:cubicBezTo>
                    <a:cubicBezTo>
                      <a:pt x="64" y="61"/>
                      <a:pt x="62" y="62"/>
                      <a:pt x="60" y="62"/>
                    </a:cubicBezTo>
                    <a:cubicBezTo>
                      <a:pt x="53" y="62"/>
                      <a:pt x="42" y="55"/>
                      <a:pt x="32" y="45"/>
                    </a:cubicBezTo>
                    <a:cubicBezTo>
                      <a:pt x="18" y="31"/>
                      <a:pt x="11" y="16"/>
                      <a:pt x="16" y="11"/>
                    </a:cubicBezTo>
                    <a:cubicBezTo>
                      <a:pt x="18" y="10"/>
                      <a:pt x="19" y="9"/>
                      <a:pt x="21" y="9"/>
                    </a:cubicBezTo>
                    <a:cubicBezTo>
                      <a:pt x="27" y="9"/>
                      <a:pt x="35" y="13"/>
                      <a:pt x="43" y="20"/>
                    </a:cubicBezTo>
                    <a:cubicBezTo>
                      <a:pt x="43" y="19"/>
                      <a:pt x="43" y="19"/>
                      <a:pt x="43" y="19"/>
                    </a:cubicBezTo>
                    <a:cubicBezTo>
                      <a:pt x="43" y="20"/>
                      <a:pt x="43" y="20"/>
                      <a:pt x="43" y="20"/>
                    </a:cubicBezTo>
                    <a:cubicBezTo>
                      <a:pt x="45" y="21"/>
                      <a:pt x="46" y="23"/>
                      <a:pt x="48" y="24"/>
                    </a:cubicBezTo>
                    <a:cubicBezTo>
                      <a:pt x="51" y="20"/>
                      <a:pt x="51" y="20"/>
                      <a:pt x="51" y="20"/>
                    </a:cubicBezTo>
                    <a:cubicBezTo>
                      <a:pt x="37" y="8"/>
                      <a:pt x="23" y="0"/>
                      <a:pt x="14"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4" name="Freeform 16"/>
              <p:cNvSpPr/>
              <p:nvPr/>
            </p:nvSpPr>
            <p:spPr bwMode="auto">
              <a:xfrm>
                <a:off x="4832350" y="1141413"/>
                <a:ext cx="404813" cy="379413"/>
              </a:xfrm>
              <a:custGeom>
                <a:avLst/>
                <a:gdLst>
                  <a:gd name="T0" fmla="*/ 12 w 107"/>
                  <a:gd name="T1" fmla="*/ 0 h 101"/>
                  <a:gd name="T2" fmla="*/ 10 w 107"/>
                  <a:gd name="T3" fmla="*/ 1 h 101"/>
                  <a:gd name="T4" fmla="*/ 40 w 107"/>
                  <a:gd name="T5" fmla="*/ 68 h 101"/>
                  <a:gd name="T6" fmla="*/ 96 w 107"/>
                  <a:gd name="T7" fmla="*/ 101 h 101"/>
                  <a:gd name="T8" fmla="*/ 106 w 107"/>
                  <a:gd name="T9" fmla="*/ 97 h 101"/>
                  <a:gd name="T10" fmla="*/ 107 w 107"/>
                  <a:gd name="T11" fmla="*/ 96 h 101"/>
                  <a:gd name="T12" fmla="*/ 99 w 107"/>
                  <a:gd name="T13" fmla="*/ 98 h 101"/>
                  <a:gd name="T14" fmla="*/ 43 w 107"/>
                  <a:gd name="T15" fmla="*/ 65 h 101"/>
                  <a:gd name="T16" fmla="*/ 12 w 107"/>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1">
                    <a:moveTo>
                      <a:pt x="12" y="0"/>
                    </a:moveTo>
                    <a:cubicBezTo>
                      <a:pt x="11" y="1"/>
                      <a:pt x="11" y="1"/>
                      <a:pt x="10" y="1"/>
                    </a:cubicBezTo>
                    <a:cubicBezTo>
                      <a:pt x="0" y="11"/>
                      <a:pt x="13" y="41"/>
                      <a:pt x="40" y="68"/>
                    </a:cubicBezTo>
                    <a:cubicBezTo>
                      <a:pt x="60" y="88"/>
                      <a:pt x="83" y="101"/>
                      <a:pt x="96" y="101"/>
                    </a:cubicBezTo>
                    <a:cubicBezTo>
                      <a:pt x="100" y="101"/>
                      <a:pt x="104" y="100"/>
                      <a:pt x="106" y="97"/>
                    </a:cubicBezTo>
                    <a:cubicBezTo>
                      <a:pt x="106" y="97"/>
                      <a:pt x="107" y="96"/>
                      <a:pt x="107" y="96"/>
                    </a:cubicBezTo>
                    <a:cubicBezTo>
                      <a:pt x="105" y="97"/>
                      <a:pt x="102" y="98"/>
                      <a:pt x="99" y="98"/>
                    </a:cubicBezTo>
                    <a:cubicBezTo>
                      <a:pt x="86" y="98"/>
                      <a:pt x="63" y="85"/>
                      <a:pt x="43" y="65"/>
                    </a:cubicBezTo>
                    <a:cubicBezTo>
                      <a:pt x="18" y="39"/>
                      <a:pt x="4" y="11"/>
                      <a:pt x="12"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5" name="Freeform 17"/>
              <p:cNvSpPr/>
              <p:nvPr/>
            </p:nvSpPr>
            <p:spPr bwMode="auto">
              <a:xfrm>
                <a:off x="4848225" y="1119188"/>
                <a:ext cx="438150" cy="384175"/>
              </a:xfrm>
              <a:custGeom>
                <a:avLst/>
                <a:gdLst>
                  <a:gd name="T0" fmla="*/ 20 w 116"/>
                  <a:gd name="T1" fmla="*/ 0 h 102"/>
                  <a:gd name="T2" fmla="*/ 10 w 116"/>
                  <a:gd name="T3" fmla="*/ 3 h 102"/>
                  <a:gd name="T4" fmla="*/ 40 w 116"/>
                  <a:gd name="T5" fmla="*/ 69 h 102"/>
                  <a:gd name="T6" fmla="*/ 97 w 116"/>
                  <a:gd name="T7" fmla="*/ 102 h 102"/>
                  <a:gd name="T8" fmla="*/ 106 w 116"/>
                  <a:gd name="T9" fmla="*/ 99 h 102"/>
                  <a:gd name="T10" fmla="*/ 79 w 116"/>
                  <a:gd name="T11" fmla="*/ 35 h 102"/>
                  <a:gd name="T12" fmla="*/ 75 w 116"/>
                  <a:gd name="T13" fmla="*/ 39 h 102"/>
                  <a:gd name="T14" fmla="*/ 97 w 116"/>
                  <a:gd name="T15" fmla="*/ 89 h 102"/>
                  <a:gd name="T16" fmla="*/ 89 w 116"/>
                  <a:gd name="T17" fmla="*/ 92 h 102"/>
                  <a:gd name="T18" fmla="*/ 44 w 116"/>
                  <a:gd name="T19" fmla="*/ 66 h 102"/>
                  <a:gd name="T20" fmla="*/ 20 w 116"/>
                  <a:gd name="T21" fmla="*/ 13 h 102"/>
                  <a:gd name="T22" fmla="*/ 28 w 116"/>
                  <a:gd name="T23" fmla="*/ 10 h 102"/>
                  <a:gd name="T24" fmla="*/ 70 w 116"/>
                  <a:gd name="T25" fmla="*/ 34 h 102"/>
                  <a:gd name="T26" fmla="*/ 74 w 116"/>
                  <a:gd name="T27" fmla="*/ 30 h 102"/>
                  <a:gd name="T28" fmla="*/ 20 w 116"/>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2">
                    <a:moveTo>
                      <a:pt x="20" y="0"/>
                    </a:moveTo>
                    <a:cubicBezTo>
                      <a:pt x="16" y="0"/>
                      <a:pt x="13" y="1"/>
                      <a:pt x="10" y="3"/>
                    </a:cubicBezTo>
                    <a:cubicBezTo>
                      <a:pt x="0" y="13"/>
                      <a:pt x="14" y="43"/>
                      <a:pt x="40" y="69"/>
                    </a:cubicBezTo>
                    <a:cubicBezTo>
                      <a:pt x="61" y="90"/>
                      <a:pt x="83" y="102"/>
                      <a:pt x="97" y="102"/>
                    </a:cubicBezTo>
                    <a:cubicBezTo>
                      <a:pt x="101" y="102"/>
                      <a:pt x="104" y="101"/>
                      <a:pt x="106" y="99"/>
                    </a:cubicBezTo>
                    <a:cubicBezTo>
                      <a:pt x="116" y="89"/>
                      <a:pt x="104" y="61"/>
                      <a:pt x="79" y="35"/>
                    </a:cubicBezTo>
                    <a:cubicBezTo>
                      <a:pt x="75" y="39"/>
                      <a:pt x="75" y="39"/>
                      <a:pt x="75" y="39"/>
                    </a:cubicBezTo>
                    <a:cubicBezTo>
                      <a:pt x="95" y="59"/>
                      <a:pt x="104" y="82"/>
                      <a:pt x="97" y="89"/>
                    </a:cubicBezTo>
                    <a:cubicBezTo>
                      <a:pt x="95" y="91"/>
                      <a:pt x="92" y="92"/>
                      <a:pt x="89" y="92"/>
                    </a:cubicBezTo>
                    <a:cubicBezTo>
                      <a:pt x="78" y="92"/>
                      <a:pt x="60" y="82"/>
                      <a:pt x="44" y="66"/>
                    </a:cubicBezTo>
                    <a:cubicBezTo>
                      <a:pt x="23" y="44"/>
                      <a:pt x="12" y="21"/>
                      <a:pt x="20" y="13"/>
                    </a:cubicBezTo>
                    <a:cubicBezTo>
                      <a:pt x="22" y="11"/>
                      <a:pt x="24" y="10"/>
                      <a:pt x="28" y="10"/>
                    </a:cubicBezTo>
                    <a:cubicBezTo>
                      <a:pt x="38" y="10"/>
                      <a:pt x="55" y="19"/>
                      <a:pt x="70" y="34"/>
                    </a:cubicBezTo>
                    <a:cubicBezTo>
                      <a:pt x="74" y="30"/>
                      <a:pt x="74" y="30"/>
                      <a:pt x="74" y="30"/>
                    </a:cubicBezTo>
                    <a:cubicBezTo>
                      <a:pt x="54" y="11"/>
                      <a:pt x="33" y="0"/>
                      <a:pt x="20"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6" name="Freeform 18"/>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7" name="Freeform 19"/>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8" name="Freeform 20"/>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19" name="Freeform 21"/>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0" name="Freeform 22"/>
              <p:cNvSpPr/>
              <p:nvPr/>
            </p:nvSpPr>
            <p:spPr bwMode="auto">
              <a:xfrm>
                <a:off x="4987925" y="1235075"/>
                <a:ext cx="166688" cy="147638"/>
              </a:xfrm>
              <a:custGeom>
                <a:avLst/>
                <a:gdLst>
                  <a:gd name="T0" fmla="*/ 8 w 44"/>
                  <a:gd name="T1" fmla="*/ 0 h 39"/>
                  <a:gd name="T2" fmla="*/ 4 w 44"/>
                  <a:gd name="T3" fmla="*/ 1 h 39"/>
                  <a:gd name="T4" fmla="*/ 15 w 44"/>
                  <a:gd name="T5" fmla="*/ 26 h 39"/>
                  <a:gd name="T6" fmla="*/ 37 w 44"/>
                  <a:gd name="T7" fmla="*/ 39 h 39"/>
                  <a:gd name="T8" fmla="*/ 41 w 44"/>
                  <a:gd name="T9" fmla="*/ 37 h 39"/>
                  <a:gd name="T10" fmla="*/ 35 w 44"/>
                  <a:gd name="T11" fmla="*/ 19 h 39"/>
                  <a:gd name="T12" fmla="*/ 25 w 44"/>
                  <a:gd name="T13" fmla="*/ 22 h 39"/>
                  <a:gd name="T14" fmla="*/ 20 w 44"/>
                  <a:gd name="T15" fmla="*/ 17 h 39"/>
                  <a:gd name="T16" fmla="*/ 23 w 44"/>
                  <a:gd name="T17" fmla="*/ 7 h 39"/>
                  <a:gd name="T18" fmla="*/ 8 w 4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9">
                    <a:moveTo>
                      <a:pt x="8" y="0"/>
                    </a:moveTo>
                    <a:cubicBezTo>
                      <a:pt x="6" y="0"/>
                      <a:pt x="5" y="0"/>
                      <a:pt x="4" y="1"/>
                    </a:cubicBezTo>
                    <a:cubicBezTo>
                      <a:pt x="0" y="5"/>
                      <a:pt x="5" y="16"/>
                      <a:pt x="15" y="26"/>
                    </a:cubicBezTo>
                    <a:cubicBezTo>
                      <a:pt x="23" y="34"/>
                      <a:pt x="32" y="39"/>
                      <a:pt x="37" y="39"/>
                    </a:cubicBezTo>
                    <a:cubicBezTo>
                      <a:pt x="38" y="39"/>
                      <a:pt x="40" y="38"/>
                      <a:pt x="41" y="37"/>
                    </a:cubicBezTo>
                    <a:cubicBezTo>
                      <a:pt x="44" y="34"/>
                      <a:pt x="41" y="27"/>
                      <a:pt x="35" y="19"/>
                    </a:cubicBezTo>
                    <a:cubicBezTo>
                      <a:pt x="25" y="22"/>
                      <a:pt x="25" y="22"/>
                      <a:pt x="25" y="22"/>
                    </a:cubicBezTo>
                    <a:cubicBezTo>
                      <a:pt x="20" y="17"/>
                      <a:pt x="20" y="17"/>
                      <a:pt x="20" y="17"/>
                    </a:cubicBezTo>
                    <a:cubicBezTo>
                      <a:pt x="23" y="7"/>
                      <a:pt x="23" y="7"/>
                      <a:pt x="23" y="7"/>
                    </a:cubicBezTo>
                    <a:cubicBezTo>
                      <a:pt x="17" y="2"/>
                      <a:pt x="11" y="0"/>
                      <a:pt x="8" y="0"/>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1" name="Freeform 23"/>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24"/>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25" name="组合 24"/>
          <p:cNvGrpSpPr/>
          <p:nvPr/>
        </p:nvGrpSpPr>
        <p:grpSpPr>
          <a:xfrm>
            <a:off x="4385462" y="2905339"/>
            <a:ext cx="593961" cy="593961"/>
            <a:chOff x="4692046" y="3749516"/>
            <a:chExt cx="877102" cy="877102"/>
          </a:xfrm>
        </p:grpSpPr>
        <p:grpSp>
          <p:nvGrpSpPr>
            <p:cNvPr id="26" name="组合 25"/>
            <p:cNvGrpSpPr/>
            <p:nvPr/>
          </p:nvGrpSpPr>
          <p:grpSpPr>
            <a:xfrm>
              <a:off x="4692046" y="3749516"/>
              <a:ext cx="877102" cy="877102"/>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pitchFamily="34" charset="-122"/>
                </a:endParaRPr>
              </a:p>
            </p:txBody>
          </p:sp>
          <p:sp>
            <p:nvSpPr>
              <p:cNvPr id="47" name="椭圆 46"/>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pitchFamily="34" charset="-122"/>
                </a:endParaRPr>
              </a:p>
            </p:txBody>
          </p:sp>
        </p:grpSp>
        <p:grpSp>
          <p:nvGrpSpPr>
            <p:cNvPr id="27" name="组合 26"/>
            <p:cNvGrpSpPr/>
            <p:nvPr/>
          </p:nvGrpSpPr>
          <p:grpSpPr>
            <a:xfrm>
              <a:off x="4853377" y="3997905"/>
              <a:ext cx="554441" cy="377594"/>
              <a:chOff x="4156075" y="2292350"/>
              <a:chExt cx="552450" cy="376238"/>
            </a:xfrm>
            <a:solidFill>
              <a:srgbClr val="0070C0"/>
            </a:solidFill>
          </p:grpSpPr>
          <p:sp>
            <p:nvSpPr>
              <p:cNvPr id="28" name="Freeform 27"/>
              <p:cNvSpPr/>
              <p:nvPr/>
            </p:nvSpPr>
            <p:spPr bwMode="auto">
              <a:xfrm>
                <a:off x="4352925" y="2292350"/>
                <a:ext cx="158750" cy="161925"/>
              </a:xfrm>
              <a:custGeom>
                <a:avLst/>
                <a:gdLst>
                  <a:gd name="T0" fmla="*/ 21 w 42"/>
                  <a:gd name="T1" fmla="*/ 0 h 43"/>
                  <a:gd name="T2" fmla="*/ 0 w 42"/>
                  <a:gd name="T3" fmla="*/ 22 h 43"/>
                  <a:gd name="T4" fmla="*/ 21 w 42"/>
                  <a:gd name="T5" fmla="*/ 43 h 43"/>
                  <a:gd name="T6" fmla="*/ 21 w 42"/>
                  <a:gd name="T7" fmla="*/ 43 h 43"/>
                  <a:gd name="T8" fmla="*/ 42 w 42"/>
                  <a:gd name="T9" fmla="*/ 22 h 43"/>
                  <a:gd name="T10" fmla="*/ 21 w 42"/>
                  <a:gd name="T11" fmla="*/ 0 h 43"/>
                </a:gdLst>
                <a:ahLst/>
                <a:cxnLst>
                  <a:cxn ang="0">
                    <a:pos x="T0" y="T1"/>
                  </a:cxn>
                  <a:cxn ang="0">
                    <a:pos x="T2" y="T3"/>
                  </a:cxn>
                  <a:cxn ang="0">
                    <a:pos x="T4" y="T5"/>
                  </a:cxn>
                  <a:cxn ang="0">
                    <a:pos x="T6" y="T7"/>
                  </a:cxn>
                  <a:cxn ang="0">
                    <a:pos x="T8" y="T9"/>
                  </a:cxn>
                  <a:cxn ang="0">
                    <a:pos x="T10" y="T11"/>
                  </a:cxn>
                </a:cxnLst>
                <a:rect l="0" t="0" r="r" b="b"/>
                <a:pathLst>
                  <a:path w="42" h="43">
                    <a:moveTo>
                      <a:pt x="21" y="0"/>
                    </a:moveTo>
                    <a:cubicBezTo>
                      <a:pt x="9" y="0"/>
                      <a:pt x="0" y="10"/>
                      <a:pt x="0" y="22"/>
                    </a:cubicBezTo>
                    <a:cubicBezTo>
                      <a:pt x="0" y="33"/>
                      <a:pt x="9" y="43"/>
                      <a:pt x="21" y="43"/>
                    </a:cubicBezTo>
                    <a:cubicBezTo>
                      <a:pt x="21" y="43"/>
                      <a:pt x="21" y="43"/>
                      <a:pt x="21" y="43"/>
                    </a:cubicBezTo>
                    <a:cubicBezTo>
                      <a:pt x="33" y="43"/>
                      <a:pt x="42" y="33"/>
                      <a:pt x="42" y="22"/>
                    </a:cubicBezTo>
                    <a:cubicBezTo>
                      <a:pt x="42" y="10"/>
                      <a:pt x="33" y="0"/>
                      <a:pt x="21"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9" name="Freeform 28"/>
              <p:cNvSpPr/>
              <p:nvPr/>
            </p:nvSpPr>
            <p:spPr bwMode="auto">
              <a:xfrm>
                <a:off x="4284663" y="2462213"/>
                <a:ext cx="295275" cy="206375"/>
              </a:xfrm>
              <a:custGeom>
                <a:avLst/>
                <a:gdLst>
                  <a:gd name="T0" fmla="*/ 55 w 78"/>
                  <a:gd name="T1" fmla="*/ 0 h 55"/>
                  <a:gd name="T2" fmla="*/ 39 w 78"/>
                  <a:gd name="T3" fmla="*/ 45 h 55"/>
                  <a:gd name="T4" fmla="*/ 23 w 78"/>
                  <a:gd name="T5" fmla="*/ 0 h 55"/>
                  <a:gd name="T6" fmla="*/ 0 w 78"/>
                  <a:gd name="T7" fmla="*/ 33 h 55"/>
                  <a:gd name="T8" fmla="*/ 0 w 78"/>
                  <a:gd name="T9" fmla="*/ 34 h 55"/>
                  <a:gd name="T10" fmla="*/ 0 w 78"/>
                  <a:gd name="T11" fmla="*/ 35 h 55"/>
                  <a:gd name="T12" fmla="*/ 39 w 78"/>
                  <a:gd name="T13" fmla="*/ 55 h 55"/>
                  <a:gd name="T14" fmla="*/ 78 w 78"/>
                  <a:gd name="T15" fmla="*/ 35 h 55"/>
                  <a:gd name="T16" fmla="*/ 78 w 78"/>
                  <a:gd name="T17" fmla="*/ 34 h 55"/>
                  <a:gd name="T18" fmla="*/ 78 w 78"/>
                  <a:gd name="T19" fmla="*/ 33 h 55"/>
                  <a:gd name="T20" fmla="*/ 55 w 78"/>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5" y="0"/>
                    </a:moveTo>
                    <a:cubicBezTo>
                      <a:pt x="39" y="45"/>
                      <a:pt x="39" y="45"/>
                      <a:pt x="39" y="45"/>
                    </a:cubicBezTo>
                    <a:cubicBezTo>
                      <a:pt x="23" y="0"/>
                      <a:pt x="23" y="0"/>
                      <a:pt x="23" y="0"/>
                    </a:cubicBezTo>
                    <a:cubicBezTo>
                      <a:pt x="10" y="6"/>
                      <a:pt x="1" y="19"/>
                      <a:pt x="0" y="33"/>
                    </a:cubicBezTo>
                    <a:cubicBezTo>
                      <a:pt x="0" y="34"/>
                      <a:pt x="0" y="34"/>
                      <a:pt x="0" y="34"/>
                    </a:cubicBezTo>
                    <a:cubicBezTo>
                      <a:pt x="0" y="35"/>
                      <a:pt x="0" y="35"/>
                      <a:pt x="0" y="35"/>
                    </a:cubicBezTo>
                    <a:cubicBezTo>
                      <a:pt x="1" y="44"/>
                      <a:pt x="18" y="55"/>
                      <a:pt x="39" y="55"/>
                    </a:cubicBezTo>
                    <a:cubicBezTo>
                      <a:pt x="60" y="55"/>
                      <a:pt x="77" y="44"/>
                      <a:pt x="78" y="35"/>
                    </a:cubicBezTo>
                    <a:cubicBezTo>
                      <a:pt x="78" y="34"/>
                      <a:pt x="78" y="34"/>
                      <a:pt x="78" y="34"/>
                    </a:cubicBezTo>
                    <a:cubicBezTo>
                      <a:pt x="78" y="33"/>
                      <a:pt x="78" y="33"/>
                      <a:pt x="78" y="33"/>
                    </a:cubicBezTo>
                    <a:cubicBezTo>
                      <a:pt x="77" y="19"/>
                      <a:pt x="68" y="6"/>
                      <a:pt x="55"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0" name="Freeform 29"/>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1" name="Freeform 30"/>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2" name="Freeform 31"/>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3" name="Freeform 32"/>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4" name="Oval 33"/>
              <p:cNvSpPr>
                <a:spLocks noChangeArrowheads="1"/>
              </p:cNvSpPr>
              <p:nvPr/>
            </p:nvSpPr>
            <p:spPr bwMode="auto">
              <a:xfrm>
                <a:off x="4205288" y="2333625"/>
                <a:ext cx="115888" cy="1206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5" name="Freeform 34"/>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6" name="Freeform 35"/>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7" name="Freeform 36"/>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8" name="Freeform 37"/>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39" name="Oval 38"/>
              <p:cNvSpPr>
                <a:spLocks noChangeArrowheads="1"/>
              </p:cNvSpPr>
              <p:nvPr/>
            </p:nvSpPr>
            <p:spPr bwMode="auto">
              <a:xfrm>
                <a:off x="4541838" y="2333625"/>
                <a:ext cx="117475" cy="1206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0" name="Freeform 39"/>
              <p:cNvSpPr/>
              <p:nvPr/>
            </p:nvSpPr>
            <p:spPr bwMode="auto">
              <a:xfrm>
                <a:off x="4530725" y="2457450"/>
                <a:ext cx="177800" cy="150813"/>
              </a:xfrm>
              <a:custGeom>
                <a:avLst/>
                <a:gdLst>
                  <a:gd name="T0" fmla="*/ 30 w 47"/>
                  <a:gd name="T1" fmla="*/ 0 h 40"/>
                  <a:gd name="T2" fmla="*/ 19 w 47"/>
                  <a:gd name="T3" fmla="*/ 33 h 40"/>
                  <a:gd name="T4" fmla="*/ 7 w 47"/>
                  <a:gd name="T5" fmla="*/ 0 h 40"/>
                  <a:gd name="T6" fmla="*/ 0 w 47"/>
                  <a:gd name="T7" fmla="*/ 5 h 40"/>
                  <a:gd name="T8" fmla="*/ 15 w 47"/>
                  <a:gd name="T9" fmla="*/ 34 h 40"/>
                  <a:gd name="T10" fmla="*/ 15 w 47"/>
                  <a:gd name="T11" fmla="*/ 35 h 40"/>
                  <a:gd name="T12" fmla="*/ 15 w 47"/>
                  <a:gd name="T13" fmla="*/ 36 h 40"/>
                  <a:gd name="T14" fmla="*/ 15 w 47"/>
                  <a:gd name="T15" fmla="*/ 36 h 40"/>
                  <a:gd name="T16" fmla="*/ 14 w 47"/>
                  <a:gd name="T17" fmla="*/ 40 h 40"/>
                  <a:gd name="T18" fmla="*/ 19 w 47"/>
                  <a:gd name="T19" fmla="*/ 40 h 40"/>
                  <a:gd name="T20" fmla="*/ 47 w 47"/>
                  <a:gd name="T21" fmla="*/ 25 h 40"/>
                  <a:gd name="T22" fmla="*/ 47 w 47"/>
                  <a:gd name="T23" fmla="*/ 25 h 40"/>
                  <a:gd name="T24" fmla="*/ 47 w 47"/>
                  <a:gd name="T25" fmla="*/ 25 h 40"/>
                  <a:gd name="T26" fmla="*/ 30 w 47"/>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30" y="0"/>
                    </a:moveTo>
                    <a:cubicBezTo>
                      <a:pt x="19" y="33"/>
                      <a:pt x="19" y="33"/>
                      <a:pt x="19" y="33"/>
                    </a:cubicBezTo>
                    <a:cubicBezTo>
                      <a:pt x="7" y="0"/>
                      <a:pt x="7" y="0"/>
                      <a:pt x="7" y="0"/>
                    </a:cubicBezTo>
                    <a:cubicBezTo>
                      <a:pt x="4" y="1"/>
                      <a:pt x="2" y="3"/>
                      <a:pt x="0" y="5"/>
                    </a:cubicBezTo>
                    <a:cubicBezTo>
                      <a:pt x="8" y="12"/>
                      <a:pt x="14" y="23"/>
                      <a:pt x="15" y="34"/>
                    </a:cubicBezTo>
                    <a:cubicBezTo>
                      <a:pt x="15" y="35"/>
                      <a:pt x="15" y="35"/>
                      <a:pt x="15" y="35"/>
                    </a:cubicBezTo>
                    <a:cubicBezTo>
                      <a:pt x="15" y="36"/>
                      <a:pt x="15" y="36"/>
                      <a:pt x="15" y="36"/>
                    </a:cubicBezTo>
                    <a:cubicBezTo>
                      <a:pt x="15" y="36"/>
                      <a:pt x="15" y="36"/>
                      <a:pt x="15" y="36"/>
                    </a:cubicBezTo>
                    <a:cubicBezTo>
                      <a:pt x="15" y="37"/>
                      <a:pt x="14" y="38"/>
                      <a:pt x="14" y="40"/>
                    </a:cubicBezTo>
                    <a:cubicBezTo>
                      <a:pt x="15" y="40"/>
                      <a:pt x="17" y="40"/>
                      <a:pt x="19" y="40"/>
                    </a:cubicBezTo>
                    <a:cubicBezTo>
                      <a:pt x="34" y="40"/>
                      <a:pt x="46" y="32"/>
                      <a:pt x="47" y="25"/>
                    </a:cubicBezTo>
                    <a:cubicBezTo>
                      <a:pt x="47" y="25"/>
                      <a:pt x="47" y="25"/>
                      <a:pt x="47" y="25"/>
                    </a:cubicBezTo>
                    <a:cubicBezTo>
                      <a:pt x="47" y="25"/>
                      <a:pt x="47" y="25"/>
                      <a:pt x="47" y="25"/>
                    </a:cubicBezTo>
                    <a:cubicBezTo>
                      <a:pt x="46" y="14"/>
                      <a:pt x="40" y="5"/>
                      <a:pt x="30"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1" name="Freeform 40"/>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2" name="Freeform 41"/>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3" name="Freeform 42"/>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4" name="Freeform 43"/>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45" name="Freeform 44"/>
              <p:cNvSpPr/>
              <p:nvPr/>
            </p:nvSpPr>
            <p:spPr bwMode="auto">
              <a:xfrm>
                <a:off x="4156075" y="2457450"/>
                <a:ext cx="177800" cy="150813"/>
              </a:xfrm>
              <a:custGeom>
                <a:avLst/>
                <a:gdLst>
                  <a:gd name="T0" fmla="*/ 40 w 47"/>
                  <a:gd name="T1" fmla="*/ 0 h 40"/>
                  <a:gd name="T2" fmla="*/ 28 w 47"/>
                  <a:gd name="T3" fmla="*/ 33 h 40"/>
                  <a:gd name="T4" fmla="*/ 17 w 47"/>
                  <a:gd name="T5" fmla="*/ 0 h 40"/>
                  <a:gd name="T6" fmla="*/ 0 w 47"/>
                  <a:gd name="T7" fmla="*/ 25 h 40"/>
                  <a:gd name="T8" fmla="*/ 0 w 47"/>
                  <a:gd name="T9" fmla="*/ 25 h 40"/>
                  <a:gd name="T10" fmla="*/ 0 w 47"/>
                  <a:gd name="T11" fmla="*/ 25 h 40"/>
                  <a:gd name="T12" fmla="*/ 28 w 47"/>
                  <a:gd name="T13" fmla="*/ 40 h 40"/>
                  <a:gd name="T14" fmla="*/ 33 w 47"/>
                  <a:gd name="T15" fmla="*/ 40 h 40"/>
                  <a:gd name="T16" fmla="*/ 32 w 47"/>
                  <a:gd name="T17" fmla="*/ 36 h 40"/>
                  <a:gd name="T18" fmla="*/ 32 w 47"/>
                  <a:gd name="T19" fmla="*/ 36 h 40"/>
                  <a:gd name="T20" fmla="*/ 32 w 47"/>
                  <a:gd name="T21" fmla="*/ 35 h 40"/>
                  <a:gd name="T22" fmla="*/ 32 w 47"/>
                  <a:gd name="T23" fmla="*/ 34 h 40"/>
                  <a:gd name="T24" fmla="*/ 39 w 47"/>
                  <a:gd name="T25" fmla="*/ 13 h 40"/>
                  <a:gd name="T26" fmla="*/ 47 w 47"/>
                  <a:gd name="T27" fmla="*/ 5 h 40"/>
                  <a:gd name="T28" fmla="*/ 40 w 47"/>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40" y="0"/>
                    </a:moveTo>
                    <a:cubicBezTo>
                      <a:pt x="28" y="33"/>
                      <a:pt x="28" y="33"/>
                      <a:pt x="28" y="33"/>
                    </a:cubicBezTo>
                    <a:cubicBezTo>
                      <a:pt x="17" y="0"/>
                      <a:pt x="17" y="0"/>
                      <a:pt x="17" y="0"/>
                    </a:cubicBezTo>
                    <a:cubicBezTo>
                      <a:pt x="7" y="5"/>
                      <a:pt x="1" y="14"/>
                      <a:pt x="0" y="25"/>
                    </a:cubicBezTo>
                    <a:cubicBezTo>
                      <a:pt x="0" y="25"/>
                      <a:pt x="0" y="25"/>
                      <a:pt x="0" y="25"/>
                    </a:cubicBezTo>
                    <a:cubicBezTo>
                      <a:pt x="0" y="25"/>
                      <a:pt x="0" y="25"/>
                      <a:pt x="0" y="25"/>
                    </a:cubicBezTo>
                    <a:cubicBezTo>
                      <a:pt x="0" y="32"/>
                      <a:pt x="13" y="40"/>
                      <a:pt x="28" y="40"/>
                    </a:cubicBezTo>
                    <a:cubicBezTo>
                      <a:pt x="30" y="40"/>
                      <a:pt x="32" y="40"/>
                      <a:pt x="33" y="40"/>
                    </a:cubicBezTo>
                    <a:cubicBezTo>
                      <a:pt x="33" y="38"/>
                      <a:pt x="32" y="37"/>
                      <a:pt x="32" y="36"/>
                    </a:cubicBezTo>
                    <a:cubicBezTo>
                      <a:pt x="32" y="36"/>
                      <a:pt x="32" y="36"/>
                      <a:pt x="32" y="36"/>
                    </a:cubicBezTo>
                    <a:cubicBezTo>
                      <a:pt x="32" y="35"/>
                      <a:pt x="32" y="35"/>
                      <a:pt x="32" y="35"/>
                    </a:cubicBezTo>
                    <a:cubicBezTo>
                      <a:pt x="32" y="35"/>
                      <a:pt x="32" y="35"/>
                      <a:pt x="32" y="34"/>
                    </a:cubicBezTo>
                    <a:cubicBezTo>
                      <a:pt x="33" y="27"/>
                      <a:pt x="35" y="20"/>
                      <a:pt x="39" y="13"/>
                    </a:cubicBezTo>
                    <a:cubicBezTo>
                      <a:pt x="42" y="10"/>
                      <a:pt x="44" y="7"/>
                      <a:pt x="47" y="5"/>
                    </a:cubicBezTo>
                    <a:cubicBezTo>
                      <a:pt x="45" y="3"/>
                      <a:pt x="43" y="1"/>
                      <a:pt x="40"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48" name="组合 47"/>
          <p:cNvGrpSpPr/>
          <p:nvPr/>
        </p:nvGrpSpPr>
        <p:grpSpPr>
          <a:xfrm>
            <a:off x="4385462" y="3960593"/>
            <a:ext cx="593961" cy="593961"/>
            <a:chOff x="5276799" y="5817699"/>
            <a:chExt cx="877102" cy="877102"/>
          </a:xfrm>
        </p:grpSpPr>
        <p:grpSp>
          <p:nvGrpSpPr>
            <p:cNvPr id="49" name="组合 48"/>
            <p:cNvGrpSpPr/>
            <p:nvPr/>
          </p:nvGrpSpPr>
          <p:grpSpPr>
            <a:xfrm>
              <a:off x="5276799" y="5817699"/>
              <a:ext cx="877102" cy="877102"/>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chemeClr val="tx1"/>
                  </a:solidFill>
                  <a:ea typeface="微软雅黑" panose="020B0503020204020204" pitchFamily="34" charset="-122"/>
                </a:endParaRPr>
              </a:p>
            </p:txBody>
          </p:sp>
          <p:sp>
            <p:nvSpPr>
              <p:cNvPr id="62" name="椭圆 61"/>
              <p:cNvSpPr/>
              <p:nvPr/>
            </p:nvSpPr>
            <p:spPr>
              <a:xfrm>
                <a:off x="523939" y="892239"/>
                <a:ext cx="3562222" cy="356222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微软雅黑" panose="020B0503020204020204" pitchFamily="34" charset="-122"/>
                </a:endParaRPr>
              </a:p>
            </p:txBody>
          </p:sp>
        </p:grpSp>
        <p:grpSp>
          <p:nvGrpSpPr>
            <p:cNvPr id="50" name="组合 49"/>
            <p:cNvGrpSpPr/>
            <p:nvPr/>
          </p:nvGrpSpPr>
          <p:grpSpPr>
            <a:xfrm>
              <a:off x="5491718" y="5999083"/>
              <a:ext cx="447265" cy="447265"/>
              <a:chOff x="4219575" y="4668838"/>
              <a:chExt cx="442913" cy="442913"/>
            </a:xfrm>
            <a:solidFill>
              <a:srgbClr val="0070C0"/>
            </a:solidFill>
          </p:grpSpPr>
          <p:sp>
            <p:nvSpPr>
              <p:cNvPr id="51" name="Freeform 5"/>
              <p:cNvSpPr/>
              <p:nvPr/>
            </p:nvSpPr>
            <p:spPr bwMode="auto">
              <a:xfrm>
                <a:off x="4222750" y="4668838"/>
                <a:ext cx="368300" cy="255588"/>
              </a:xfrm>
              <a:custGeom>
                <a:avLst/>
                <a:gdLst>
                  <a:gd name="T0" fmla="*/ 95 w 97"/>
                  <a:gd name="T1" fmla="*/ 0 h 68"/>
                  <a:gd name="T2" fmla="*/ 68 w 97"/>
                  <a:gd name="T3" fmla="*/ 10 h 68"/>
                  <a:gd name="T4" fmla="*/ 79 w 97"/>
                  <a:gd name="T5" fmla="*/ 16 h 68"/>
                  <a:gd name="T6" fmla="*/ 33 w 97"/>
                  <a:gd name="T7" fmla="*/ 50 h 68"/>
                  <a:gd name="T8" fmla="*/ 5 w 97"/>
                  <a:gd name="T9" fmla="*/ 55 h 68"/>
                  <a:gd name="T10" fmla="*/ 0 w 97"/>
                  <a:gd name="T11" fmla="*/ 55 h 68"/>
                  <a:gd name="T12" fmla="*/ 0 w 97"/>
                  <a:gd name="T13" fmla="*/ 61 h 68"/>
                  <a:gd name="T14" fmla="*/ 0 w 97"/>
                  <a:gd name="T15" fmla="*/ 68 h 68"/>
                  <a:gd name="T16" fmla="*/ 5 w 97"/>
                  <a:gd name="T17" fmla="*/ 68 h 68"/>
                  <a:gd name="T18" fmla="*/ 36 w 97"/>
                  <a:gd name="T19" fmla="*/ 62 h 68"/>
                  <a:gd name="T20" fmla="*/ 68 w 97"/>
                  <a:gd name="T21" fmla="*/ 45 h 68"/>
                  <a:gd name="T22" fmla="*/ 90 w 97"/>
                  <a:gd name="T23" fmla="*/ 22 h 68"/>
                  <a:gd name="T24" fmla="*/ 97 w 97"/>
                  <a:gd name="T25" fmla="*/ 27 h 68"/>
                  <a:gd name="T26" fmla="*/ 95 w 97"/>
                  <a:gd name="T2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68">
                    <a:moveTo>
                      <a:pt x="95" y="0"/>
                    </a:moveTo>
                    <a:cubicBezTo>
                      <a:pt x="68" y="10"/>
                      <a:pt x="68" y="10"/>
                      <a:pt x="68" y="10"/>
                    </a:cubicBezTo>
                    <a:cubicBezTo>
                      <a:pt x="79" y="16"/>
                      <a:pt x="79" y="16"/>
                      <a:pt x="79" y="16"/>
                    </a:cubicBezTo>
                    <a:cubicBezTo>
                      <a:pt x="68" y="32"/>
                      <a:pt x="52" y="44"/>
                      <a:pt x="33" y="50"/>
                    </a:cubicBezTo>
                    <a:cubicBezTo>
                      <a:pt x="21" y="55"/>
                      <a:pt x="10" y="55"/>
                      <a:pt x="5" y="55"/>
                    </a:cubicBezTo>
                    <a:cubicBezTo>
                      <a:pt x="2" y="55"/>
                      <a:pt x="0" y="55"/>
                      <a:pt x="0" y="55"/>
                    </a:cubicBezTo>
                    <a:cubicBezTo>
                      <a:pt x="0" y="61"/>
                      <a:pt x="0" y="61"/>
                      <a:pt x="0" y="61"/>
                    </a:cubicBezTo>
                    <a:cubicBezTo>
                      <a:pt x="0" y="68"/>
                      <a:pt x="0" y="68"/>
                      <a:pt x="0" y="68"/>
                    </a:cubicBezTo>
                    <a:cubicBezTo>
                      <a:pt x="1" y="68"/>
                      <a:pt x="2" y="68"/>
                      <a:pt x="5" y="68"/>
                    </a:cubicBezTo>
                    <a:cubicBezTo>
                      <a:pt x="11" y="68"/>
                      <a:pt x="23" y="67"/>
                      <a:pt x="36" y="62"/>
                    </a:cubicBezTo>
                    <a:cubicBezTo>
                      <a:pt x="48" y="58"/>
                      <a:pt x="59" y="53"/>
                      <a:pt x="68" y="45"/>
                    </a:cubicBezTo>
                    <a:cubicBezTo>
                      <a:pt x="76" y="39"/>
                      <a:pt x="83" y="31"/>
                      <a:pt x="90" y="22"/>
                    </a:cubicBezTo>
                    <a:cubicBezTo>
                      <a:pt x="97" y="27"/>
                      <a:pt x="97" y="27"/>
                      <a:pt x="97" y="27"/>
                    </a:cubicBezTo>
                    <a:cubicBezTo>
                      <a:pt x="95" y="0"/>
                      <a:pt x="95" y="0"/>
                      <a:pt x="95"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2" name="Rectangle 6"/>
              <p:cNvSpPr>
                <a:spLocks noChangeArrowheads="1"/>
              </p:cNvSpPr>
              <p:nvPr/>
            </p:nvSpPr>
            <p:spPr bwMode="auto">
              <a:xfrm>
                <a:off x="4219575" y="4962525"/>
                <a:ext cx="87313"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3" name="Rectangle 7"/>
              <p:cNvSpPr>
                <a:spLocks noChangeArrowheads="1"/>
              </p:cNvSpPr>
              <p:nvPr/>
            </p:nvSpPr>
            <p:spPr bwMode="auto">
              <a:xfrm>
                <a:off x="4219575" y="4962525"/>
                <a:ext cx="87313" cy="93663"/>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4" name="Rectangle 8"/>
              <p:cNvSpPr>
                <a:spLocks noChangeArrowheads="1"/>
              </p:cNvSpPr>
              <p:nvPr/>
            </p:nvSpPr>
            <p:spPr bwMode="auto">
              <a:xfrm>
                <a:off x="4321175" y="4932363"/>
                <a:ext cx="84138"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5" name="Rectangle 9"/>
              <p:cNvSpPr>
                <a:spLocks noChangeArrowheads="1"/>
              </p:cNvSpPr>
              <p:nvPr/>
            </p:nvSpPr>
            <p:spPr bwMode="auto">
              <a:xfrm>
                <a:off x="4321175" y="4932363"/>
                <a:ext cx="84138" cy="123825"/>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6" name="Rectangle 10"/>
              <p:cNvSpPr>
                <a:spLocks noChangeArrowheads="1"/>
              </p:cNvSpPr>
              <p:nvPr/>
            </p:nvSpPr>
            <p:spPr bwMode="auto">
              <a:xfrm>
                <a:off x="4419600" y="4891088"/>
                <a:ext cx="8731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7" name="Rectangle 11"/>
              <p:cNvSpPr>
                <a:spLocks noChangeArrowheads="1"/>
              </p:cNvSpPr>
              <p:nvPr/>
            </p:nvSpPr>
            <p:spPr bwMode="auto">
              <a:xfrm>
                <a:off x="4419600" y="4891088"/>
                <a:ext cx="87313" cy="165100"/>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8" name="Rectangle 12"/>
              <p:cNvSpPr>
                <a:spLocks noChangeArrowheads="1"/>
              </p:cNvSpPr>
              <p:nvPr/>
            </p:nvSpPr>
            <p:spPr bwMode="auto">
              <a:xfrm>
                <a:off x="4522788" y="4826000"/>
                <a:ext cx="82550" cy="230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59" name="Rectangle 13"/>
              <p:cNvSpPr>
                <a:spLocks noChangeArrowheads="1"/>
              </p:cNvSpPr>
              <p:nvPr/>
            </p:nvSpPr>
            <p:spPr bwMode="auto">
              <a:xfrm>
                <a:off x="4522788" y="4826000"/>
                <a:ext cx="82550" cy="230188"/>
              </a:xfrm>
              <a:prstGeom prst="rect">
                <a:avLst/>
              </a:prstGeom>
              <a:solidFill>
                <a:srgbClr val="01AC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60" name="Freeform 14"/>
              <p:cNvSpPr/>
              <p:nvPr/>
            </p:nvSpPr>
            <p:spPr bwMode="auto">
              <a:xfrm>
                <a:off x="4219575" y="4668838"/>
                <a:ext cx="442913" cy="442913"/>
              </a:xfrm>
              <a:custGeom>
                <a:avLst/>
                <a:gdLst>
                  <a:gd name="T0" fmla="*/ 112 w 117"/>
                  <a:gd name="T1" fmla="*/ 0 h 118"/>
                  <a:gd name="T2" fmla="*/ 112 w 117"/>
                  <a:gd name="T3" fmla="*/ 0 h 118"/>
                  <a:gd name="T4" fmla="*/ 112 w 117"/>
                  <a:gd name="T5" fmla="*/ 0 h 118"/>
                  <a:gd name="T6" fmla="*/ 109 w 117"/>
                  <a:gd name="T7" fmla="*/ 1 h 118"/>
                  <a:gd name="T8" fmla="*/ 107 w 117"/>
                  <a:gd name="T9" fmla="*/ 5 h 118"/>
                  <a:gd name="T10" fmla="*/ 111 w 117"/>
                  <a:gd name="T11" fmla="*/ 9 h 118"/>
                  <a:gd name="T12" fmla="*/ 111 w 117"/>
                  <a:gd name="T13" fmla="*/ 112 h 118"/>
                  <a:gd name="T14" fmla="*/ 10 w 117"/>
                  <a:gd name="T15" fmla="*/ 112 h 118"/>
                  <a:gd name="T16" fmla="*/ 5 w 117"/>
                  <a:gd name="T17" fmla="*/ 108 h 118"/>
                  <a:gd name="T18" fmla="*/ 0 w 117"/>
                  <a:gd name="T19" fmla="*/ 113 h 118"/>
                  <a:gd name="T20" fmla="*/ 0 w 117"/>
                  <a:gd name="T21" fmla="*/ 113 h 118"/>
                  <a:gd name="T22" fmla="*/ 5 w 117"/>
                  <a:gd name="T23" fmla="*/ 118 h 118"/>
                  <a:gd name="T24" fmla="*/ 10 w 117"/>
                  <a:gd name="T25" fmla="*/ 114 h 118"/>
                  <a:gd name="T26" fmla="*/ 113 w 117"/>
                  <a:gd name="T27" fmla="*/ 114 h 118"/>
                  <a:gd name="T28" fmla="*/ 113 w 117"/>
                  <a:gd name="T29" fmla="*/ 9 h 118"/>
                  <a:gd name="T30" fmla="*/ 117 w 117"/>
                  <a:gd name="T31" fmla="*/ 5 h 118"/>
                  <a:gd name="T32" fmla="*/ 112 w 117"/>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8">
                    <a:moveTo>
                      <a:pt x="112" y="0"/>
                    </a:moveTo>
                    <a:cubicBezTo>
                      <a:pt x="112" y="0"/>
                      <a:pt x="112" y="0"/>
                      <a:pt x="112" y="0"/>
                    </a:cubicBezTo>
                    <a:cubicBezTo>
                      <a:pt x="112" y="0"/>
                      <a:pt x="112" y="0"/>
                      <a:pt x="112" y="0"/>
                    </a:cubicBezTo>
                    <a:cubicBezTo>
                      <a:pt x="111" y="0"/>
                      <a:pt x="110" y="0"/>
                      <a:pt x="109" y="1"/>
                    </a:cubicBezTo>
                    <a:cubicBezTo>
                      <a:pt x="108" y="2"/>
                      <a:pt x="107" y="3"/>
                      <a:pt x="107" y="5"/>
                    </a:cubicBezTo>
                    <a:cubicBezTo>
                      <a:pt x="107" y="7"/>
                      <a:pt x="109" y="9"/>
                      <a:pt x="111" y="9"/>
                    </a:cubicBezTo>
                    <a:cubicBezTo>
                      <a:pt x="111" y="112"/>
                      <a:pt x="111" y="112"/>
                      <a:pt x="111" y="112"/>
                    </a:cubicBezTo>
                    <a:cubicBezTo>
                      <a:pt x="10" y="112"/>
                      <a:pt x="10" y="112"/>
                      <a:pt x="10" y="112"/>
                    </a:cubicBezTo>
                    <a:cubicBezTo>
                      <a:pt x="9" y="110"/>
                      <a:pt x="7" y="108"/>
                      <a:pt x="5" y="108"/>
                    </a:cubicBezTo>
                    <a:cubicBezTo>
                      <a:pt x="3" y="108"/>
                      <a:pt x="0" y="110"/>
                      <a:pt x="0" y="113"/>
                    </a:cubicBezTo>
                    <a:cubicBezTo>
                      <a:pt x="0" y="113"/>
                      <a:pt x="0" y="113"/>
                      <a:pt x="0" y="113"/>
                    </a:cubicBezTo>
                    <a:cubicBezTo>
                      <a:pt x="1" y="116"/>
                      <a:pt x="3" y="118"/>
                      <a:pt x="5" y="118"/>
                    </a:cubicBezTo>
                    <a:cubicBezTo>
                      <a:pt x="7" y="118"/>
                      <a:pt x="9" y="116"/>
                      <a:pt x="10" y="114"/>
                    </a:cubicBezTo>
                    <a:cubicBezTo>
                      <a:pt x="113" y="114"/>
                      <a:pt x="113" y="114"/>
                      <a:pt x="113" y="114"/>
                    </a:cubicBezTo>
                    <a:cubicBezTo>
                      <a:pt x="113" y="9"/>
                      <a:pt x="113" y="9"/>
                      <a:pt x="113" y="9"/>
                    </a:cubicBezTo>
                    <a:cubicBezTo>
                      <a:pt x="115" y="9"/>
                      <a:pt x="117" y="7"/>
                      <a:pt x="117" y="5"/>
                    </a:cubicBezTo>
                    <a:cubicBezTo>
                      <a:pt x="117" y="2"/>
                      <a:pt x="115" y="0"/>
                      <a:pt x="112" y="0"/>
                    </a:cubicBezTo>
                  </a:path>
                </a:pathLst>
              </a:custGeom>
              <a:solidFill>
                <a:srgbClr val="01ACB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63" name="组合 62"/>
          <p:cNvGrpSpPr/>
          <p:nvPr/>
        </p:nvGrpSpPr>
        <p:grpSpPr>
          <a:xfrm>
            <a:off x="5345454" y="2010978"/>
            <a:ext cx="3084171" cy="640364"/>
            <a:chOff x="7127272" y="2681303"/>
            <a:chExt cx="4112228" cy="853819"/>
          </a:xfrm>
        </p:grpSpPr>
        <p:sp>
          <p:nvSpPr>
            <p:cNvPr id="64" name="矩形 63"/>
            <p:cNvSpPr/>
            <p:nvPr/>
          </p:nvSpPr>
          <p:spPr>
            <a:xfrm>
              <a:off x="7127272" y="2681303"/>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5" name="矩形 47"/>
            <p:cNvSpPr>
              <a:spLocks noChangeArrowheads="1"/>
            </p:cNvSpPr>
            <p:nvPr/>
          </p:nvSpPr>
          <p:spPr bwMode="auto">
            <a:xfrm>
              <a:off x="7152672" y="2795742"/>
              <a:ext cx="3713339" cy="6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易预约系统操作简单，用户可以快速上手，不需要复杂的技术知识。</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6" name="矩形 3"/>
          <p:cNvSpPr>
            <a:spLocks noChangeArrowheads="1"/>
          </p:cNvSpPr>
          <p:nvPr/>
        </p:nvSpPr>
        <p:spPr bwMode="auto">
          <a:xfrm>
            <a:off x="5335929" y="1702114"/>
            <a:ext cx="162560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C00000"/>
                </a:solidFill>
                <a:latin typeface="Arial" panose="020B0604020202020204" pitchFamily="34" charset="0"/>
                <a:ea typeface="微软雅黑" panose="020B0503020204020204" pitchFamily="34" charset="-122"/>
                <a:cs typeface="Arial" panose="020B0604020202020204" pitchFamily="34" charset="0"/>
              </a:rPr>
              <a:t>优势一：简单易用</a:t>
            </a:r>
            <a:endParaRPr lang="zh-CN" altLang="en-US" sz="15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67" name="组合 66"/>
          <p:cNvGrpSpPr/>
          <p:nvPr/>
        </p:nvGrpSpPr>
        <p:grpSpPr>
          <a:xfrm>
            <a:off x="5345454" y="3046993"/>
            <a:ext cx="3084171" cy="640364"/>
            <a:chOff x="7127272" y="4062656"/>
            <a:chExt cx="4112228" cy="853819"/>
          </a:xfrm>
        </p:grpSpPr>
        <p:sp>
          <p:nvSpPr>
            <p:cNvPr id="68" name="矩形 67"/>
            <p:cNvSpPr/>
            <p:nvPr/>
          </p:nvSpPr>
          <p:spPr>
            <a:xfrm>
              <a:off x="7127272" y="4062656"/>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9" name="矩形 47"/>
            <p:cNvSpPr>
              <a:spLocks noChangeArrowheads="1"/>
            </p:cNvSpPr>
            <p:nvPr/>
          </p:nvSpPr>
          <p:spPr bwMode="auto">
            <a:xfrm>
              <a:off x="7165371" y="4175680"/>
              <a:ext cx="3700639" cy="6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易预约系统可根据客户需求进行定制，包括预约规则、场地设置等，满足个性化需求。</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0" name="矩形 3"/>
          <p:cNvSpPr>
            <a:spLocks noChangeArrowheads="1"/>
          </p:cNvSpPr>
          <p:nvPr/>
        </p:nvSpPr>
        <p:spPr bwMode="auto">
          <a:xfrm>
            <a:off x="5335929" y="2708492"/>
            <a:ext cx="162560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lgn="l">
              <a:spcBef>
                <a:spcPct val="0"/>
              </a:spcBef>
              <a:buFont typeface="Arial" panose="020B0604020202020204" pitchFamily="34" charset="0"/>
              <a:buNone/>
            </a:pPr>
            <a:r>
              <a:rPr lang="zh-CN" altLang="en-US" sz="1500" b="1" dirty="0">
                <a:solidFill>
                  <a:srgbClr val="EB9624"/>
                </a:solidFill>
                <a:latin typeface="Arial" panose="020B0604020202020204" pitchFamily="34" charset="0"/>
                <a:ea typeface="微软雅黑" panose="020B0503020204020204" pitchFamily="34" charset="-122"/>
                <a:cs typeface="Arial" panose="020B0604020202020204" pitchFamily="34" charset="0"/>
              </a:rPr>
              <a:t>优势二：灵活定制</a:t>
            </a:r>
            <a:endParaRPr lang="zh-CN" altLang="en-US" sz="1500" b="1" dirty="0">
              <a:solidFill>
                <a:srgbClr val="EB9624"/>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71" name="组合 70"/>
          <p:cNvGrpSpPr/>
          <p:nvPr/>
        </p:nvGrpSpPr>
        <p:grpSpPr>
          <a:xfrm>
            <a:off x="5345454" y="4083007"/>
            <a:ext cx="3084171" cy="640364"/>
            <a:chOff x="7127272" y="5444009"/>
            <a:chExt cx="4112228" cy="853819"/>
          </a:xfrm>
        </p:grpSpPr>
        <p:sp>
          <p:nvSpPr>
            <p:cNvPr id="72" name="矩形 71"/>
            <p:cNvSpPr/>
            <p:nvPr/>
          </p:nvSpPr>
          <p:spPr>
            <a:xfrm>
              <a:off x="7127272" y="5444009"/>
              <a:ext cx="4112228" cy="853819"/>
            </a:xfrm>
            <a:prstGeom prst="rect">
              <a:avLst/>
            </a:prstGeom>
            <a:solidFill>
              <a:schemeClr val="bg2"/>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3" name="矩形 47"/>
            <p:cNvSpPr>
              <a:spLocks noChangeArrowheads="1"/>
            </p:cNvSpPr>
            <p:nvPr/>
          </p:nvSpPr>
          <p:spPr bwMode="auto">
            <a:xfrm>
              <a:off x="7152671" y="5555617"/>
              <a:ext cx="3713339" cy="6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易预约系统采用高级的安全防护措施，保证用户数据的安全性和可靠性。</a:t>
              </a:r>
              <a:endPar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4" name="矩形 3"/>
          <p:cNvSpPr>
            <a:spLocks noChangeArrowheads="1"/>
          </p:cNvSpPr>
          <p:nvPr/>
        </p:nvSpPr>
        <p:spPr bwMode="auto">
          <a:xfrm>
            <a:off x="5335929" y="3743445"/>
            <a:ext cx="1625600" cy="2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rPr>
              <a:t>优势三：系统安全</a:t>
            </a:r>
            <a:endPar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75" name="直接连接符 74"/>
          <p:cNvCxnSpPr/>
          <p:nvPr/>
        </p:nvCxnSpPr>
        <p:spPr>
          <a:xfrm>
            <a:off x="5124450" y="1768789"/>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124450" y="2810102"/>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5133975" y="3858487"/>
            <a:ext cx="0" cy="86674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 presetClass="entr" presetSubtype="8" accel="50000" decel="5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 fill="hold"/>
                                        <p:tgtEl>
                                          <p:spTgt spid="10"/>
                                        </p:tgtEl>
                                        <p:attrNameLst>
                                          <p:attrName>ppt_w</p:attrName>
                                        </p:attrNameLst>
                                      </p:cBhvr>
                                      <p:tavLst>
                                        <p:tav tm="0">
                                          <p:val>
                                            <p:fltVal val="0"/>
                                          </p:val>
                                        </p:tav>
                                        <p:tav tm="100000">
                                          <p:val>
                                            <p:strVal val="#ppt_w"/>
                                          </p:val>
                                        </p:tav>
                                      </p:tavLst>
                                    </p:anim>
                                    <p:anim calcmode="lin" valueType="num">
                                      <p:cBhvr>
                                        <p:cTn id="17" dur="100" fill="hold"/>
                                        <p:tgtEl>
                                          <p:spTgt spid="10"/>
                                        </p:tgtEl>
                                        <p:attrNameLst>
                                          <p:attrName>ppt_h</p:attrName>
                                        </p:attrNameLst>
                                      </p:cBhvr>
                                      <p:tavLst>
                                        <p:tav tm="0">
                                          <p:val>
                                            <p:fltVal val="0"/>
                                          </p:val>
                                        </p:tav>
                                        <p:tav tm="100000">
                                          <p:val>
                                            <p:strVal val="#ppt_h"/>
                                          </p:val>
                                        </p:tav>
                                      </p:tavLst>
                                    </p:anim>
                                    <p:animEffect transition="in" filter="fade">
                                      <p:cBhvr>
                                        <p:cTn id="18" dur="100"/>
                                        <p:tgtEl>
                                          <p:spTgt spid="10"/>
                                        </p:tgtEl>
                                      </p:cBhvr>
                                    </p:animEffect>
                                  </p:childTnLst>
                                </p:cTn>
                              </p:par>
                              <p:par>
                                <p:cTn id="19" presetID="6" presetClass="emph" presetSubtype="0" fill="hold" nodeType="withEffect">
                                  <p:stCondLst>
                                    <p:cond delay="100"/>
                                  </p:stCondLst>
                                  <p:childTnLst>
                                    <p:animScale>
                                      <p:cBhvr>
                                        <p:cTn id="20" dur="100" fill="hold"/>
                                        <p:tgtEl>
                                          <p:spTgt spid="10"/>
                                        </p:tgtEl>
                                      </p:cBhvr>
                                      <p:by x="110000" y="110000"/>
                                    </p:animScale>
                                  </p:childTnLst>
                                </p:cTn>
                              </p:par>
                              <p:par>
                                <p:cTn id="21" presetID="6" presetClass="emph" presetSubtype="0" fill="hold" nodeType="withEffect">
                                  <p:stCondLst>
                                    <p:cond delay="200"/>
                                  </p:stCondLst>
                                  <p:childTnLst>
                                    <p:animScale>
                                      <p:cBhvr>
                                        <p:cTn id="22" dur="200" fill="hold"/>
                                        <p:tgtEl>
                                          <p:spTgt spid="10"/>
                                        </p:tgtEl>
                                      </p:cBhvr>
                                      <p:by x="90000" y="90000"/>
                                    </p:animScale>
                                  </p:childTnLst>
                                </p:cTn>
                              </p:par>
                              <p:par>
                                <p:cTn id="23" presetID="6" presetClass="emph" presetSubtype="0" fill="hold" nodeType="withEffect">
                                  <p:stCondLst>
                                    <p:cond delay="400"/>
                                  </p:stCondLst>
                                  <p:childTnLst>
                                    <p:animScale>
                                      <p:cBhvr>
                                        <p:cTn id="24" dur="100" fill="hold"/>
                                        <p:tgtEl>
                                          <p:spTgt spid="10"/>
                                        </p:tgtEl>
                                      </p:cBhvr>
                                      <p:by x="105000" y="105000"/>
                                    </p:animScale>
                                  </p:childTnLst>
                                </p:cTn>
                              </p:par>
                              <p:par>
                                <p:cTn id="25" presetID="6" presetClass="emph" presetSubtype="0" fill="hold" nodeType="withEffect">
                                  <p:stCondLst>
                                    <p:cond delay="500"/>
                                  </p:stCondLst>
                                  <p:childTnLst>
                                    <p:animScale>
                                      <p:cBhvr>
                                        <p:cTn id="26" dur="200" fill="hold"/>
                                        <p:tgtEl>
                                          <p:spTgt spid="10"/>
                                        </p:tgtEl>
                                      </p:cBhvr>
                                      <p:by x="95000" y="95000"/>
                                    </p:animScale>
                                  </p:childTnLst>
                                </p:cTn>
                              </p:par>
                            </p:childTnLst>
                          </p:cTn>
                        </p:par>
                        <p:par>
                          <p:cTn id="27" fill="hold">
                            <p:stCondLst>
                              <p:cond delay="2000"/>
                            </p:stCondLst>
                            <p:childTnLst>
                              <p:par>
                                <p:cTn id="28" presetID="16" presetClass="entr" presetSubtype="42" fill="hold" nodeType="after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barn(outHorizontal)">
                                      <p:cBhvr>
                                        <p:cTn id="30" dur="500"/>
                                        <p:tgtEl>
                                          <p:spTgt spid="75"/>
                                        </p:tgtEl>
                                      </p:cBhvr>
                                    </p:animEffect>
                                  </p:childTnLst>
                                </p:cTn>
                              </p:par>
                            </p:childTnLst>
                          </p:cTn>
                        </p:par>
                        <p:par>
                          <p:cTn id="31" fill="hold">
                            <p:stCondLst>
                              <p:cond delay="2500"/>
                            </p:stCondLst>
                            <p:childTnLst>
                              <p:par>
                                <p:cTn id="32" presetID="2" presetClass="entr" presetSubtype="2" accel="50000" decel="50000"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1000" fill="hold"/>
                                        <p:tgtEl>
                                          <p:spTgt spid="66"/>
                                        </p:tgtEl>
                                        <p:attrNameLst>
                                          <p:attrName>ppt_x</p:attrName>
                                        </p:attrNameLst>
                                      </p:cBhvr>
                                      <p:tavLst>
                                        <p:tav tm="0">
                                          <p:val>
                                            <p:strVal val="1+#ppt_w/2"/>
                                          </p:val>
                                        </p:tav>
                                        <p:tav tm="100000">
                                          <p:val>
                                            <p:strVal val="#ppt_x"/>
                                          </p:val>
                                        </p:tav>
                                      </p:tavLst>
                                    </p:anim>
                                    <p:anim calcmode="lin" valueType="num">
                                      <p:cBhvr additive="base">
                                        <p:cTn id="35" dur="1000" fill="hold"/>
                                        <p:tgtEl>
                                          <p:spTgt spid="66"/>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additive="base">
                                        <p:cTn id="38" dur="1000" fill="hold"/>
                                        <p:tgtEl>
                                          <p:spTgt spid="63"/>
                                        </p:tgtEl>
                                        <p:attrNameLst>
                                          <p:attrName>ppt_x</p:attrName>
                                        </p:attrNameLst>
                                      </p:cBhvr>
                                      <p:tavLst>
                                        <p:tav tm="0">
                                          <p:val>
                                            <p:strVal val="1+#ppt_w/2"/>
                                          </p:val>
                                        </p:tav>
                                        <p:tav tm="100000">
                                          <p:val>
                                            <p:strVal val="#ppt_x"/>
                                          </p:val>
                                        </p:tav>
                                      </p:tavLst>
                                    </p:anim>
                                    <p:anim calcmode="lin" valueType="num">
                                      <p:cBhvr additive="base">
                                        <p:cTn id="39" dur="1000" fill="hold"/>
                                        <p:tgtEl>
                                          <p:spTgt spid="63"/>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 fill="hold"/>
                                        <p:tgtEl>
                                          <p:spTgt spid="25"/>
                                        </p:tgtEl>
                                        <p:attrNameLst>
                                          <p:attrName>ppt_w</p:attrName>
                                        </p:attrNameLst>
                                      </p:cBhvr>
                                      <p:tavLst>
                                        <p:tav tm="0">
                                          <p:val>
                                            <p:fltVal val="0"/>
                                          </p:val>
                                        </p:tav>
                                        <p:tav tm="100000">
                                          <p:val>
                                            <p:strVal val="#ppt_w"/>
                                          </p:val>
                                        </p:tav>
                                      </p:tavLst>
                                    </p:anim>
                                    <p:anim calcmode="lin" valueType="num">
                                      <p:cBhvr>
                                        <p:cTn id="44" dur="100" fill="hold"/>
                                        <p:tgtEl>
                                          <p:spTgt spid="25"/>
                                        </p:tgtEl>
                                        <p:attrNameLst>
                                          <p:attrName>ppt_h</p:attrName>
                                        </p:attrNameLst>
                                      </p:cBhvr>
                                      <p:tavLst>
                                        <p:tav tm="0">
                                          <p:val>
                                            <p:fltVal val="0"/>
                                          </p:val>
                                        </p:tav>
                                        <p:tav tm="100000">
                                          <p:val>
                                            <p:strVal val="#ppt_h"/>
                                          </p:val>
                                        </p:tav>
                                      </p:tavLst>
                                    </p:anim>
                                    <p:animEffect transition="in" filter="fade">
                                      <p:cBhvr>
                                        <p:cTn id="45" dur="100"/>
                                        <p:tgtEl>
                                          <p:spTgt spid="25"/>
                                        </p:tgtEl>
                                      </p:cBhvr>
                                    </p:animEffect>
                                  </p:childTnLst>
                                </p:cTn>
                              </p:par>
                              <p:par>
                                <p:cTn id="46" presetID="6" presetClass="emph" presetSubtype="0" fill="hold" nodeType="withEffect">
                                  <p:stCondLst>
                                    <p:cond delay="100"/>
                                  </p:stCondLst>
                                  <p:childTnLst>
                                    <p:animScale>
                                      <p:cBhvr>
                                        <p:cTn id="47" dur="100" fill="hold"/>
                                        <p:tgtEl>
                                          <p:spTgt spid="25"/>
                                        </p:tgtEl>
                                      </p:cBhvr>
                                      <p:by x="110000" y="110000"/>
                                    </p:animScale>
                                  </p:childTnLst>
                                </p:cTn>
                              </p:par>
                              <p:par>
                                <p:cTn id="48" presetID="6" presetClass="emph" presetSubtype="0" fill="hold" nodeType="withEffect">
                                  <p:stCondLst>
                                    <p:cond delay="200"/>
                                  </p:stCondLst>
                                  <p:childTnLst>
                                    <p:animScale>
                                      <p:cBhvr>
                                        <p:cTn id="49" dur="200" fill="hold"/>
                                        <p:tgtEl>
                                          <p:spTgt spid="25"/>
                                        </p:tgtEl>
                                      </p:cBhvr>
                                      <p:by x="90000" y="90000"/>
                                    </p:animScale>
                                  </p:childTnLst>
                                </p:cTn>
                              </p:par>
                              <p:par>
                                <p:cTn id="50" presetID="6" presetClass="emph" presetSubtype="0" fill="hold" nodeType="withEffect">
                                  <p:stCondLst>
                                    <p:cond delay="400"/>
                                  </p:stCondLst>
                                  <p:childTnLst>
                                    <p:animScale>
                                      <p:cBhvr>
                                        <p:cTn id="51" dur="100" fill="hold"/>
                                        <p:tgtEl>
                                          <p:spTgt spid="25"/>
                                        </p:tgtEl>
                                      </p:cBhvr>
                                      <p:by x="105000" y="105000"/>
                                    </p:animScale>
                                  </p:childTnLst>
                                </p:cTn>
                              </p:par>
                              <p:par>
                                <p:cTn id="52" presetID="6" presetClass="emph" presetSubtype="0" fill="hold" nodeType="withEffect">
                                  <p:stCondLst>
                                    <p:cond delay="500"/>
                                  </p:stCondLst>
                                  <p:childTnLst>
                                    <p:animScale>
                                      <p:cBhvr>
                                        <p:cTn id="53" dur="200" fill="hold"/>
                                        <p:tgtEl>
                                          <p:spTgt spid="25"/>
                                        </p:tgtEl>
                                      </p:cBhvr>
                                      <p:by x="95000" y="95000"/>
                                    </p:animScale>
                                  </p:childTnLst>
                                </p:cTn>
                              </p:par>
                            </p:childTnLst>
                          </p:cTn>
                        </p:par>
                        <p:par>
                          <p:cTn id="54" fill="hold">
                            <p:stCondLst>
                              <p:cond delay="4000"/>
                            </p:stCondLst>
                            <p:childTnLst>
                              <p:par>
                                <p:cTn id="55" presetID="16" presetClass="entr" presetSubtype="42"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outHorizontal)">
                                      <p:cBhvr>
                                        <p:cTn id="57" dur="500"/>
                                        <p:tgtEl>
                                          <p:spTgt spid="76"/>
                                        </p:tgtEl>
                                      </p:cBhvr>
                                    </p:animEffect>
                                  </p:childTnLst>
                                </p:cTn>
                              </p:par>
                            </p:childTnLst>
                          </p:cTn>
                        </p:par>
                        <p:par>
                          <p:cTn id="58" fill="hold">
                            <p:stCondLst>
                              <p:cond delay="4500"/>
                            </p:stCondLst>
                            <p:childTnLst>
                              <p:par>
                                <p:cTn id="59" presetID="2" presetClass="entr" presetSubtype="2" accel="50000" decel="50000" fill="hold" grpId="0" nodeType="after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1000" fill="hold"/>
                                        <p:tgtEl>
                                          <p:spTgt spid="70"/>
                                        </p:tgtEl>
                                        <p:attrNameLst>
                                          <p:attrName>ppt_x</p:attrName>
                                        </p:attrNameLst>
                                      </p:cBhvr>
                                      <p:tavLst>
                                        <p:tav tm="0">
                                          <p:val>
                                            <p:strVal val="1+#ppt_w/2"/>
                                          </p:val>
                                        </p:tav>
                                        <p:tav tm="100000">
                                          <p:val>
                                            <p:strVal val="#ppt_x"/>
                                          </p:val>
                                        </p:tav>
                                      </p:tavLst>
                                    </p:anim>
                                    <p:anim calcmode="lin" valueType="num">
                                      <p:cBhvr additive="base">
                                        <p:cTn id="62" dur="1000" fill="hold"/>
                                        <p:tgtEl>
                                          <p:spTgt spid="70"/>
                                        </p:tgtEl>
                                        <p:attrNameLst>
                                          <p:attrName>ppt_y</p:attrName>
                                        </p:attrNameLst>
                                      </p:cBhvr>
                                      <p:tavLst>
                                        <p:tav tm="0">
                                          <p:val>
                                            <p:strVal val="#ppt_y"/>
                                          </p:val>
                                        </p:tav>
                                        <p:tav tm="100000">
                                          <p:val>
                                            <p:strVal val="#ppt_y"/>
                                          </p:val>
                                        </p:tav>
                                      </p:tavLst>
                                    </p:anim>
                                  </p:childTnLst>
                                </p:cTn>
                              </p:par>
                              <p:par>
                                <p:cTn id="63" presetID="2" presetClass="entr" presetSubtype="2" accel="50000" decel="5000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1000" fill="hold"/>
                                        <p:tgtEl>
                                          <p:spTgt spid="67"/>
                                        </p:tgtEl>
                                        <p:attrNameLst>
                                          <p:attrName>ppt_x</p:attrName>
                                        </p:attrNameLst>
                                      </p:cBhvr>
                                      <p:tavLst>
                                        <p:tav tm="0">
                                          <p:val>
                                            <p:strVal val="1+#ppt_w/2"/>
                                          </p:val>
                                        </p:tav>
                                        <p:tav tm="100000">
                                          <p:val>
                                            <p:strVal val="#ppt_x"/>
                                          </p:val>
                                        </p:tav>
                                      </p:tavLst>
                                    </p:anim>
                                    <p:anim calcmode="lin" valueType="num">
                                      <p:cBhvr additive="base">
                                        <p:cTn id="66" dur="1000" fill="hold"/>
                                        <p:tgtEl>
                                          <p:spTgt spid="67"/>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53" presetClass="entr" presetSubtype="16" fill="hold"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p:cTn id="70" dur="100" fill="hold"/>
                                        <p:tgtEl>
                                          <p:spTgt spid="48"/>
                                        </p:tgtEl>
                                        <p:attrNameLst>
                                          <p:attrName>ppt_w</p:attrName>
                                        </p:attrNameLst>
                                      </p:cBhvr>
                                      <p:tavLst>
                                        <p:tav tm="0">
                                          <p:val>
                                            <p:fltVal val="0"/>
                                          </p:val>
                                        </p:tav>
                                        <p:tav tm="100000">
                                          <p:val>
                                            <p:strVal val="#ppt_w"/>
                                          </p:val>
                                        </p:tav>
                                      </p:tavLst>
                                    </p:anim>
                                    <p:anim calcmode="lin" valueType="num">
                                      <p:cBhvr>
                                        <p:cTn id="71" dur="100" fill="hold"/>
                                        <p:tgtEl>
                                          <p:spTgt spid="48"/>
                                        </p:tgtEl>
                                        <p:attrNameLst>
                                          <p:attrName>ppt_h</p:attrName>
                                        </p:attrNameLst>
                                      </p:cBhvr>
                                      <p:tavLst>
                                        <p:tav tm="0">
                                          <p:val>
                                            <p:fltVal val="0"/>
                                          </p:val>
                                        </p:tav>
                                        <p:tav tm="100000">
                                          <p:val>
                                            <p:strVal val="#ppt_h"/>
                                          </p:val>
                                        </p:tav>
                                      </p:tavLst>
                                    </p:anim>
                                    <p:animEffect transition="in" filter="fade">
                                      <p:cBhvr>
                                        <p:cTn id="72" dur="100"/>
                                        <p:tgtEl>
                                          <p:spTgt spid="48"/>
                                        </p:tgtEl>
                                      </p:cBhvr>
                                    </p:animEffect>
                                  </p:childTnLst>
                                </p:cTn>
                              </p:par>
                              <p:par>
                                <p:cTn id="73" presetID="6" presetClass="emph" presetSubtype="0" fill="hold" nodeType="withEffect">
                                  <p:stCondLst>
                                    <p:cond delay="100"/>
                                  </p:stCondLst>
                                  <p:childTnLst>
                                    <p:animScale>
                                      <p:cBhvr>
                                        <p:cTn id="74" dur="100" fill="hold"/>
                                        <p:tgtEl>
                                          <p:spTgt spid="48"/>
                                        </p:tgtEl>
                                      </p:cBhvr>
                                      <p:by x="110000" y="110000"/>
                                    </p:animScale>
                                  </p:childTnLst>
                                </p:cTn>
                              </p:par>
                              <p:par>
                                <p:cTn id="75" presetID="6" presetClass="emph" presetSubtype="0" fill="hold" nodeType="withEffect">
                                  <p:stCondLst>
                                    <p:cond delay="200"/>
                                  </p:stCondLst>
                                  <p:childTnLst>
                                    <p:animScale>
                                      <p:cBhvr>
                                        <p:cTn id="76" dur="200" fill="hold"/>
                                        <p:tgtEl>
                                          <p:spTgt spid="48"/>
                                        </p:tgtEl>
                                      </p:cBhvr>
                                      <p:by x="90000" y="90000"/>
                                    </p:animScale>
                                  </p:childTnLst>
                                </p:cTn>
                              </p:par>
                              <p:par>
                                <p:cTn id="77" presetID="6" presetClass="emph" presetSubtype="0" fill="hold" nodeType="withEffect">
                                  <p:stCondLst>
                                    <p:cond delay="400"/>
                                  </p:stCondLst>
                                  <p:childTnLst>
                                    <p:animScale>
                                      <p:cBhvr>
                                        <p:cTn id="78" dur="100" fill="hold"/>
                                        <p:tgtEl>
                                          <p:spTgt spid="48"/>
                                        </p:tgtEl>
                                      </p:cBhvr>
                                      <p:by x="105000" y="105000"/>
                                    </p:animScale>
                                  </p:childTnLst>
                                </p:cTn>
                              </p:par>
                              <p:par>
                                <p:cTn id="79" presetID="6" presetClass="emph" presetSubtype="0" fill="hold" nodeType="withEffect">
                                  <p:stCondLst>
                                    <p:cond delay="500"/>
                                  </p:stCondLst>
                                  <p:childTnLst>
                                    <p:animScale>
                                      <p:cBhvr>
                                        <p:cTn id="80" dur="200" fill="hold"/>
                                        <p:tgtEl>
                                          <p:spTgt spid="48"/>
                                        </p:tgtEl>
                                      </p:cBhvr>
                                      <p:by x="95000" y="95000"/>
                                    </p:animScale>
                                  </p:childTnLst>
                                </p:cTn>
                              </p:par>
                            </p:childTnLst>
                          </p:cTn>
                        </p:par>
                        <p:par>
                          <p:cTn id="81" fill="hold">
                            <p:stCondLst>
                              <p:cond delay="6000"/>
                            </p:stCondLst>
                            <p:childTnLst>
                              <p:par>
                                <p:cTn id="82" presetID="16" presetClass="entr" presetSubtype="42" fill="hold" nodeType="after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barn(outHorizontal)">
                                      <p:cBhvr>
                                        <p:cTn id="84" dur="500"/>
                                        <p:tgtEl>
                                          <p:spTgt spid="77"/>
                                        </p:tgtEl>
                                      </p:cBhvr>
                                    </p:animEffect>
                                  </p:childTnLst>
                                </p:cTn>
                              </p:par>
                            </p:childTnLst>
                          </p:cTn>
                        </p:par>
                        <p:par>
                          <p:cTn id="85" fill="hold">
                            <p:stCondLst>
                              <p:cond delay="6500"/>
                            </p:stCondLst>
                            <p:childTnLst>
                              <p:par>
                                <p:cTn id="86" presetID="2" presetClass="entr" presetSubtype="2" accel="50000" decel="50000" fill="hold" grpId="0" nodeType="afterEffect">
                                  <p:stCondLst>
                                    <p:cond delay="0"/>
                                  </p:stCondLst>
                                  <p:childTnLst>
                                    <p:set>
                                      <p:cBhvr>
                                        <p:cTn id="87" dur="1" fill="hold">
                                          <p:stCondLst>
                                            <p:cond delay="0"/>
                                          </p:stCondLst>
                                        </p:cTn>
                                        <p:tgtEl>
                                          <p:spTgt spid="74"/>
                                        </p:tgtEl>
                                        <p:attrNameLst>
                                          <p:attrName>style.visibility</p:attrName>
                                        </p:attrNameLst>
                                      </p:cBhvr>
                                      <p:to>
                                        <p:strVal val="visible"/>
                                      </p:to>
                                    </p:set>
                                    <p:anim calcmode="lin" valueType="num">
                                      <p:cBhvr additive="base">
                                        <p:cTn id="88" dur="1000" fill="hold"/>
                                        <p:tgtEl>
                                          <p:spTgt spid="74"/>
                                        </p:tgtEl>
                                        <p:attrNameLst>
                                          <p:attrName>ppt_x</p:attrName>
                                        </p:attrNameLst>
                                      </p:cBhvr>
                                      <p:tavLst>
                                        <p:tav tm="0">
                                          <p:val>
                                            <p:strVal val="1+#ppt_w/2"/>
                                          </p:val>
                                        </p:tav>
                                        <p:tav tm="100000">
                                          <p:val>
                                            <p:strVal val="#ppt_x"/>
                                          </p:val>
                                        </p:tav>
                                      </p:tavLst>
                                    </p:anim>
                                    <p:anim calcmode="lin" valueType="num">
                                      <p:cBhvr additive="base">
                                        <p:cTn id="89" dur="1000" fill="hold"/>
                                        <p:tgtEl>
                                          <p:spTgt spid="74"/>
                                        </p:tgtEl>
                                        <p:attrNameLst>
                                          <p:attrName>ppt_y</p:attrName>
                                        </p:attrNameLst>
                                      </p:cBhvr>
                                      <p:tavLst>
                                        <p:tav tm="0">
                                          <p:val>
                                            <p:strVal val="#ppt_y"/>
                                          </p:val>
                                        </p:tav>
                                        <p:tav tm="100000">
                                          <p:val>
                                            <p:strVal val="#ppt_y"/>
                                          </p:val>
                                        </p:tav>
                                      </p:tavLst>
                                    </p:anim>
                                  </p:childTnLst>
                                </p:cTn>
                              </p:par>
                              <p:par>
                                <p:cTn id="90" presetID="2" presetClass="entr" presetSubtype="2" accel="50000" decel="50000"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 calcmode="lin" valueType="num">
                                      <p:cBhvr additive="base">
                                        <p:cTn id="92" dur="1000" fill="hold"/>
                                        <p:tgtEl>
                                          <p:spTgt spid="71"/>
                                        </p:tgtEl>
                                        <p:attrNameLst>
                                          <p:attrName>ppt_x</p:attrName>
                                        </p:attrNameLst>
                                      </p:cBhvr>
                                      <p:tavLst>
                                        <p:tav tm="0">
                                          <p:val>
                                            <p:strVal val="1+#ppt_w/2"/>
                                          </p:val>
                                        </p:tav>
                                        <p:tav tm="100000">
                                          <p:val>
                                            <p:strVal val="#ppt_x"/>
                                          </p:val>
                                        </p:tav>
                                      </p:tavLst>
                                    </p:anim>
                                    <p:anim calcmode="lin" valueType="num">
                                      <p:cBhvr additive="base">
                                        <p:cTn id="93" dur="1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P spid="66" grpId="0"/>
      <p:bldP spid="70"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15258" y="624115"/>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436098"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23"/>
          <p:cNvSpPr txBox="1"/>
          <p:nvPr/>
        </p:nvSpPr>
        <p:spPr>
          <a:xfrm>
            <a:off x="3564254" y="475567"/>
            <a:ext cx="2015495" cy="311785"/>
          </a:xfrm>
          <a:prstGeom prst="rect">
            <a:avLst/>
          </a:prstGeom>
          <a:noFill/>
        </p:spPr>
        <p:txBody>
          <a:bodyPr wrap="square" lIns="0" tIns="0" rIns="0" bIns="0" rtlCol="0">
            <a:spAutoFit/>
          </a:bodyPr>
          <a:lstStyle/>
          <a:p>
            <a:pPr algn="ctr"/>
            <a:r>
              <a:rPr lang="zh-CN" altLang="en-US" sz="2025" b="1" dirty="0">
                <a:latin typeface="微软雅黑" panose="020B0503020204020204" pitchFamily="34" charset="-122"/>
                <a:ea typeface="微软雅黑" panose="020B0503020204020204" pitchFamily="34" charset="-122"/>
              </a:rPr>
              <a:t>用户预约流程</a:t>
            </a:r>
            <a:endParaRPr lang="zh-CN" altLang="en-US" sz="975" dirty="0">
              <a:latin typeface="微软雅黑" panose="020B0503020204020204" pitchFamily="34" charset="-122"/>
              <a:ea typeface="微软雅黑" panose="020B0503020204020204" pitchFamily="34" charset="-122"/>
            </a:endParaRPr>
          </a:p>
        </p:txBody>
      </p:sp>
      <p:grpSp>
        <p:nvGrpSpPr>
          <p:cNvPr id="33" name="组合 32"/>
          <p:cNvGrpSpPr/>
          <p:nvPr/>
        </p:nvGrpSpPr>
        <p:grpSpPr>
          <a:xfrm>
            <a:off x="7441634" y="3069590"/>
            <a:ext cx="1234226" cy="1014660"/>
            <a:chOff x="9922177" y="4092785"/>
            <a:chExt cx="1645635" cy="1352880"/>
          </a:xfrm>
        </p:grpSpPr>
        <p:sp>
          <p:nvSpPr>
            <p:cNvPr id="35" name="文本框 85"/>
            <p:cNvSpPr txBox="1"/>
            <p:nvPr/>
          </p:nvSpPr>
          <p:spPr>
            <a:xfrm>
              <a:off x="10056629" y="4492980"/>
              <a:ext cx="1511183" cy="330200"/>
            </a:xfrm>
            <a:prstGeom prst="rect">
              <a:avLst/>
            </a:prstGeom>
            <a:noFill/>
          </p:spPr>
          <p:txBody>
            <a:bodyPr wrap="square" rtlCol="0">
              <a:spAutoFit/>
            </a:bodyPr>
            <a:lstStyle/>
            <a:p>
              <a:pPr algn="ctr"/>
              <a:r>
                <a:rPr lang="zh-CN" altLang="en-US" sz="1015" b="1" dirty="0">
                  <a:solidFill>
                    <a:schemeClr val="bg1"/>
                  </a:solidFill>
                  <a:latin typeface="+mn-ea"/>
                </a:rPr>
                <a:t>项名称</a:t>
              </a:r>
              <a:endParaRPr lang="zh-CN" altLang="en-US" sz="1015" b="1" dirty="0">
                <a:solidFill>
                  <a:schemeClr val="bg1"/>
                </a:solidFill>
                <a:latin typeface="+mn-ea"/>
              </a:endParaRPr>
            </a:p>
          </p:txBody>
        </p:sp>
        <p:sp>
          <p:nvSpPr>
            <p:cNvPr id="36" name="Freeform 53"/>
            <p:cNvSpPr>
              <a:spLocks noEditPoints="1"/>
            </p:cNvSpPr>
            <p:nvPr/>
          </p:nvSpPr>
          <p:spPr bwMode="auto">
            <a:xfrm>
              <a:off x="10869087" y="4092785"/>
              <a:ext cx="368979" cy="368979"/>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bg1"/>
            </a:solidFill>
            <a:ln>
              <a:noFill/>
            </a:ln>
          </p:spPr>
          <p:txBody>
            <a:bodyPr vert="horz" wrap="square" lIns="68580" tIns="34290" rIns="68580" bIns="34290" numCol="1" anchor="t" anchorCtr="0" compatLnSpc="1"/>
            <a:lstStyle/>
            <a:p>
              <a:endParaRPr lang="zh-CN" altLang="en-US" sz="1015">
                <a:solidFill>
                  <a:srgbClr val="FFB850"/>
                </a:solidFill>
              </a:endParaRPr>
            </a:p>
          </p:txBody>
        </p:sp>
        <p:sp>
          <p:nvSpPr>
            <p:cNvPr id="37" name="文本框 72"/>
            <p:cNvSpPr txBox="1"/>
            <p:nvPr/>
          </p:nvSpPr>
          <p:spPr>
            <a:xfrm>
              <a:off x="9922177" y="4862312"/>
              <a:ext cx="1539423" cy="583353"/>
            </a:xfrm>
            <a:prstGeom prst="rect">
              <a:avLst/>
            </a:prstGeom>
            <a:noFill/>
          </p:spPr>
          <p:txBody>
            <a:bodyPr wrap="square" rtlCol="0">
              <a:spAutoFit/>
            </a:bodyPr>
            <a:lstStyle/>
            <a:p>
              <a:pPr algn="just">
                <a:lnSpc>
                  <a:spcPct val="150000"/>
                </a:lnSpc>
              </a:pPr>
              <a:r>
                <a:rPr lang="zh-CN" altLang="en-US" sz="750" dirty="0">
                  <a:solidFill>
                    <a:schemeClr val="bg1"/>
                  </a:solidFill>
                  <a:latin typeface="微软雅黑" panose="020B0503020204020204" pitchFamily="34" charset="-122"/>
                  <a:ea typeface="微软雅黑" panose="020B0503020204020204" pitchFamily="34" charset="-122"/>
                </a:rPr>
                <a:t>点击添加文说明详情</a:t>
              </a:r>
              <a:endParaRPr lang="en-US" altLang="zh-CN" sz="75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750" dirty="0">
                  <a:solidFill>
                    <a:schemeClr val="bg1"/>
                  </a:solidFill>
                  <a:latin typeface="微软雅黑" panose="020B0503020204020204" pitchFamily="34" charset="-122"/>
                  <a:ea typeface="微软雅黑" panose="020B0503020204020204" pitchFamily="34" charset="-122"/>
                </a:rPr>
                <a:t>点击添加文字说明详情</a:t>
              </a:r>
              <a:endParaRPr lang="zh-CN" altLang="en-US" sz="750" dirty="0">
                <a:solidFill>
                  <a:schemeClr val="bg1"/>
                </a:solidFill>
                <a:latin typeface="微软雅黑" panose="020B0503020204020204" pitchFamily="34" charset="-122"/>
                <a:ea typeface="微软雅黑" panose="020B0503020204020204" pitchFamily="34" charset="-122"/>
              </a:endParaRPr>
            </a:p>
          </p:txBody>
        </p:sp>
      </p:grpSp>
      <p:pic>
        <p:nvPicPr>
          <p:cNvPr id="2" name="图片 -2147482356" descr="c592cd3ff0dd7c4e3ecec76fc336e30"/>
          <p:cNvPicPr>
            <a:picLocks noChangeAspect="1"/>
          </p:cNvPicPr>
          <p:nvPr>
            <p:custDataLst>
              <p:tags r:id="rId1"/>
            </p:custDataLst>
          </p:nvPr>
        </p:nvPicPr>
        <p:blipFill>
          <a:blip r:embed="rId2"/>
          <a:stretch>
            <a:fillRect/>
          </a:stretch>
        </p:blipFill>
        <p:spPr>
          <a:xfrm>
            <a:off x="2344420" y="1429385"/>
            <a:ext cx="1904365" cy="3484245"/>
          </a:xfrm>
          <a:prstGeom prst="rect">
            <a:avLst/>
          </a:prstGeom>
          <a:noFill/>
          <a:ln w="9525">
            <a:noFill/>
          </a:ln>
        </p:spPr>
      </p:pic>
      <p:sp>
        <p:nvSpPr>
          <p:cNvPr id="82" name="文本框 81"/>
          <p:cNvSpPr txBox="1"/>
          <p:nvPr/>
        </p:nvSpPr>
        <p:spPr>
          <a:xfrm>
            <a:off x="55245" y="1079500"/>
            <a:ext cx="1914525" cy="225425"/>
          </a:xfrm>
          <a:prstGeom prst="rect">
            <a:avLst/>
          </a:prstGeom>
          <a:noFill/>
        </p:spPr>
        <p:txBody>
          <a:bodyPr wrap="square" rtlCol="0">
            <a:noAutofit/>
          </a:bodyPr>
          <a:p>
            <a:r>
              <a:rPr lang="en-US" altLang="zh-CN" sz="1000" b="1">
                <a:solidFill>
                  <a:schemeClr val="accent1"/>
                </a:solidFill>
              </a:rPr>
              <a:t>1.</a:t>
            </a:r>
            <a:r>
              <a:rPr lang="zh-CN" altLang="en-US" sz="1000" b="1">
                <a:solidFill>
                  <a:schemeClr val="accent1"/>
                </a:solidFill>
              </a:rPr>
              <a:t>进入公众号点击一键预约</a:t>
            </a:r>
            <a:endParaRPr lang="zh-CN" altLang="en-US" sz="1000" b="1">
              <a:solidFill>
                <a:schemeClr val="accent1"/>
              </a:solidFill>
            </a:endParaRPr>
          </a:p>
        </p:txBody>
      </p:sp>
      <p:pic>
        <p:nvPicPr>
          <p:cNvPr id="3" name="图片 -2147482458" descr="eb7fca9005aff1b0e2ac9688622abb5"/>
          <p:cNvPicPr>
            <a:picLocks noChangeAspect="1"/>
          </p:cNvPicPr>
          <p:nvPr>
            <p:custDataLst>
              <p:tags r:id="rId3"/>
            </p:custDataLst>
          </p:nvPr>
        </p:nvPicPr>
        <p:blipFill>
          <a:blip r:embed="rId4"/>
          <a:stretch>
            <a:fillRect/>
          </a:stretch>
        </p:blipFill>
        <p:spPr>
          <a:xfrm>
            <a:off x="55245" y="1429385"/>
            <a:ext cx="1913890" cy="3483610"/>
          </a:xfrm>
          <a:prstGeom prst="rect">
            <a:avLst/>
          </a:prstGeom>
          <a:noFill/>
          <a:ln w="9525">
            <a:noFill/>
          </a:ln>
        </p:spPr>
      </p:pic>
      <p:sp>
        <p:nvSpPr>
          <p:cNvPr id="83" name="文本框 82"/>
          <p:cNvSpPr txBox="1"/>
          <p:nvPr/>
        </p:nvSpPr>
        <p:spPr>
          <a:xfrm>
            <a:off x="2283460" y="1059815"/>
            <a:ext cx="1819910" cy="245110"/>
          </a:xfrm>
          <a:prstGeom prst="rect">
            <a:avLst/>
          </a:prstGeom>
          <a:noFill/>
        </p:spPr>
        <p:txBody>
          <a:bodyPr wrap="square" rtlCol="0">
            <a:spAutoFit/>
          </a:bodyPr>
          <a:p>
            <a:r>
              <a:rPr lang="en-US" altLang="zh-CN" sz="1000" b="1">
                <a:solidFill>
                  <a:schemeClr val="accent6"/>
                </a:solidFill>
              </a:rPr>
              <a:t>2.</a:t>
            </a:r>
            <a:r>
              <a:rPr lang="zh-CN" altLang="en-US" sz="1000" b="1">
                <a:solidFill>
                  <a:schemeClr val="accent6"/>
                </a:solidFill>
              </a:rPr>
              <a:t>选择需要进行预约的功能室</a:t>
            </a:r>
            <a:endParaRPr lang="zh-CN" altLang="en-US" sz="1000" b="1">
              <a:solidFill>
                <a:schemeClr val="accent6"/>
              </a:solidFill>
            </a:endParaRPr>
          </a:p>
        </p:txBody>
      </p:sp>
      <p:pic>
        <p:nvPicPr>
          <p:cNvPr id="4" name="图片 75" descr="bbef7bf187c4eb279ceb9251b116536"/>
          <p:cNvPicPr>
            <a:picLocks noChangeAspect="1"/>
          </p:cNvPicPr>
          <p:nvPr>
            <p:custDataLst>
              <p:tags r:id="rId5"/>
            </p:custDataLst>
          </p:nvPr>
        </p:nvPicPr>
        <p:blipFill>
          <a:blip r:embed="rId6"/>
          <a:stretch>
            <a:fillRect/>
          </a:stretch>
        </p:blipFill>
        <p:spPr>
          <a:xfrm>
            <a:off x="4624070" y="1395095"/>
            <a:ext cx="1769745" cy="3536950"/>
          </a:xfrm>
          <a:prstGeom prst="rect">
            <a:avLst/>
          </a:prstGeom>
          <a:noFill/>
          <a:ln w="9525">
            <a:noFill/>
          </a:ln>
        </p:spPr>
      </p:pic>
      <p:sp>
        <p:nvSpPr>
          <p:cNvPr id="84" name="文本框 83"/>
          <p:cNvSpPr txBox="1"/>
          <p:nvPr/>
        </p:nvSpPr>
        <p:spPr>
          <a:xfrm>
            <a:off x="4848860" y="1059815"/>
            <a:ext cx="1737360" cy="245110"/>
          </a:xfrm>
          <a:prstGeom prst="rect">
            <a:avLst/>
          </a:prstGeom>
          <a:noFill/>
        </p:spPr>
        <p:txBody>
          <a:bodyPr wrap="square" rtlCol="0">
            <a:spAutoFit/>
          </a:bodyPr>
          <a:p>
            <a:r>
              <a:rPr lang="en-US" altLang="zh-CN" sz="1000" b="1">
                <a:solidFill>
                  <a:srgbClr val="FF0000"/>
                </a:solidFill>
              </a:rPr>
              <a:t>3.</a:t>
            </a:r>
            <a:r>
              <a:rPr lang="zh-CN" altLang="en-US" sz="1000" b="1">
                <a:solidFill>
                  <a:srgbClr val="FF0000"/>
                </a:solidFill>
              </a:rPr>
              <a:t>填写基本信息</a:t>
            </a:r>
            <a:endParaRPr lang="zh-CN" altLang="en-US" sz="1000" b="1">
              <a:solidFill>
                <a:srgbClr val="FF0000"/>
              </a:solidFill>
            </a:endParaRPr>
          </a:p>
        </p:txBody>
      </p:sp>
      <p:pic>
        <p:nvPicPr>
          <p:cNvPr id="8" name="图片 -2147482437" descr="39c89d9f857b6bba9654fe7b5c242c4"/>
          <p:cNvPicPr>
            <a:picLocks noChangeAspect="1"/>
          </p:cNvPicPr>
          <p:nvPr/>
        </p:nvPicPr>
        <p:blipFill>
          <a:blip r:embed="rId7"/>
          <a:stretch>
            <a:fillRect/>
          </a:stretch>
        </p:blipFill>
        <p:spPr>
          <a:xfrm>
            <a:off x="6637655" y="1429385"/>
            <a:ext cx="1731645" cy="3502025"/>
          </a:xfrm>
          <a:prstGeom prst="rect">
            <a:avLst/>
          </a:prstGeom>
          <a:noFill/>
          <a:ln w="9525">
            <a:noFill/>
          </a:ln>
        </p:spPr>
      </p:pic>
      <p:sp>
        <p:nvSpPr>
          <p:cNvPr id="85" name="文本框 84"/>
          <p:cNvSpPr txBox="1"/>
          <p:nvPr/>
        </p:nvSpPr>
        <p:spPr>
          <a:xfrm>
            <a:off x="6582410" y="1059815"/>
            <a:ext cx="1827530" cy="245110"/>
          </a:xfrm>
          <a:prstGeom prst="rect">
            <a:avLst/>
          </a:prstGeom>
          <a:noFill/>
        </p:spPr>
        <p:txBody>
          <a:bodyPr wrap="square" rtlCol="0">
            <a:spAutoFit/>
          </a:bodyPr>
          <a:p>
            <a:r>
              <a:rPr lang="en-US" altLang="zh-CN" sz="1000" b="1">
                <a:gradFill>
                  <a:gsLst>
                    <a:gs pos="0">
                      <a:srgbClr val="7B32B2"/>
                    </a:gs>
                    <a:gs pos="100000">
                      <a:srgbClr val="401A5D"/>
                    </a:gs>
                  </a:gsLst>
                  <a:lin scaled="0"/>
                </a:gradFill>
              </a:rPr>
              <a:t>4.</a:t>
            </a:r>
            <a:r>
              <a:rPr lang="zh-CN" altLang="en-US" sz="1000" b="1">
                <a:gradFill>
                  <a:gsLst>
                    <a:gs pos="0">
                      <a:srgbClr val="7B32B2"/>
                    </a:gs>
                    <a:gs pos="100000">
                      <a:srgbClr val="401A5D"/>
                    </a:gs>
                  </a:gsLst>
                  <a:lin scaled="0"/>
                </a:gradFill>
              </a:rPr>
              <a:t>使用完毕对功能室进行评价</a:t>
            </a:r>
            <a:endParaRPr lang="zh-CN" altLang="en-US" sz="1000" b="1">
              <a:gradFill>
                <a:gsLst>
                  <a:gs pos="0">
                    <a:srgbClr val="7B32B2"/>
                  </a:gs>
                  <a:gs pos="100000">
                    <a:srgbClr val="401A5D"/>
                  </a:gs>
                </a:gsLst>
                <a:lin scaled="0"/>
              </a:gra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4529.634645669291,&quot;width&quot;:4659.511811023622}"/>
</p:tagLst>
</file>

<file path=ppt/tags/tag2.xml><?xml version="1.0" encoding="utf-8"?>
<p:tagLst xmlns:p="http://schemas.openxmlformats.org/presentationml/2006/main">
  <p:tag name="KSO_WM_UNIT_PLACING_PICTURE_USER_VIEWPORT" val="{&quot;height&quot;:5099,&quot;width&quot;:2787}"/>
</p:tagLst>
</file>

<file path=ppt/tags/tag3.xml><?xml version="1.0" encoding="utf-8"?>
<p:tagLst xmlns:p="http://schemas.openxmlformats.org/presentationml/2006/main">
  <p:tag name="KSO_WM_UNIT_PLACING_PICTURE_USER_VIEWPORT" val="{&quot;height&quot;:5486,&quot;width&quot;:3014}"/>
</p:tagLst>
</file>

<file path=ppt/tags/tag4.xml><?xml version="1.0" encoding="utf-8"?>
<p:tagLst xmlns:p="http://schemas.openxmlformats.org/presentationml/2006/main">
  <p:tag name="KSO_WM_UNIT_PLACING_PICTURE_USER_VIEWPORT" val="{&quot;height&quot;:6143,&quot;width&quot;:3075}"/>
</p:tagLst>
</file>

<file path=ppt/tags/tag6.xml><?xml version="1.0" encoding="utf-8"?>
<p:tagLst xmlns:p="http://schemas.openxmlformats.org/presentationml/2006/main">
  <p:tag name="KSO_WPP_MARK_KEY" val="9a7a4be4-7ccd-4d17-9bd1-61279d1e7916"/>
  <p:tag name="COMMONDATA" val="eyJoZGlkIjoiNmZhY2I2ZjAzOGVlZWQ5MGM2Y2VlZGY5ZDQyM2Y3N2Y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iZGE4OGMzMS02ZTg1LTQ0ZGMtYjVlNi0wMTMxNGQwOGQwZmEiCn0K"/>
    </extobj>
  </extobjs>
</s:customData>
</file>

<file path=customXml/itemProps5.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1392</Words>
  <Application>WPS 演示</Application>
  <PresentationFormat>全屏显示(16:9)</PresentationFormat>
  <Paragraphs>224</Paragraphs>
  <Slides>18</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18</vt:i4>
      </vt:variant>
    </vt:vector>
  </HeadingPairs>
  <TitlesOfParts>
    <vt:vector size="32" baseType="lpstr">
      <vt:lpstr>Arial</vt:lpstr>
      <vt:lpstr>宋体</vt:lpstr>
      <vt:lpstr>Wingdings</vt:lpstr>
      <vt:lpstr>微软雅黑</vt:lpstr>
      <vt:lpstr>Calibri</vt:lpstr>
      <vt:lpstr>仿宋_GB2312</vt:lpstr>
      <vt:lpstr>仿宋</vt:lpstr>
      <vt:lpstr>Arial</vt:lpstr>
      <vt:lpstr>Impact</vt:lpstr>
      <vt:lpstr>时尚中黑简体</vt:lpstr>
      <vt:lpstr>黑体</vt:lpstr>
      <vt:lpstr>Arial Unicode MS</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南筏〞</cp:lastModifiedBy>
  <cp:revision>4</cp:revision>
  <dcterms:created xsi:type="dcterms:W3CDTF">2023-03-24T04:03:00Z</dcterms:created>
  <dcterms:modified xsi:type="dcterms:W3CDTF">2023-03-24T08:32:32Z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31556831F49E48C9A99FAF4096E1FDAB</vt:lpwstr>
  </property>
  <property fmtid="{D5CDD505-2E9C-101B-9397-08002B2CF9AE}" pid="3" name="KSOProductBuildVer">
    <vt:lpwstr>2052-11.1.0.12763</vt:lpwstr>
  </property>
</Properties>
</file>