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</p:sldMasterIdLst>
  <p:notesMasterIdLst>
    <p:notesMasterId r:id="rId26"/>
  </p:notesMasterIdLst>
  <p:handoutMasterIdLst>
    <p:handoutMasterId r:id="rId27"/>
  </p:handoutMasterIdLst>
  <p:sldIdLst>
    <p:sldId id="1890" r:id="rId3"/>
    <p:sldId id="1882" r:id="rId4"/>
    <p:sldId id="1876" r:id="rId5"/>
    <p:sldId id="1860" r:id="rId6"/>
    <p:sldId id="1886" r:id="rId7"/>
    <p:sldId id="1891" r:id="rId8"/>
    <p:sldId id="1851" r:id="rId9"/>
    <p:sldId id="1850" r:id="rId10"/>
    <p:sldId id="1791" r:id="rId11"/>
    <p:sldId id="1833" r:id="rId12"/>
    <p:sldId id="1884" r:id="rId13"/>
    <p:sldId id="1840" r:id="rId14"/>
    <p:sldId id="1844" r:id="rId15"/>
    <p:sldId id="1861" r:id="rId16"/>
    <p:sldId id="1838" r:id="rId17"/>
    <p:sldId id="1892" r:id="rId18"/>
    <p:sldId id="1893" r:id="rId19"/>
    <p:sldId id="1894" r:id="rId20"/>
    <p:sldId id="1896" r:id="rId21"/>
    <p:sldId id="1895" r:id="rId22"/>
    <p:sldId id="1897" r:id="rId23"/>
    <p:sldId id="1898" r:id="rId24"/>
    <p:sldId id="1853" r:id="rId25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κiζs_緈鍢" initials="κ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A9B7"/>
    <a:srgbClr val="D99894"/>
    <a:srgbClr val="416E83"/>
    <a:srgbClr val="F9CB00"/>
    <a:srgbClr val="F7F7F7"/>
    <a:srgbClr val="C7AF8B"/>
    <a:srgbClr val="D3C4BD"/>
    <a:srgbClr val="4E5760"/>
    <a:srgbClr val="616B77"/>
    <a:srgbClr val="B798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94" autoAdjust="0"/>
    <p:restoredTop sz="97880" autoAdjust="0"/>
  </p:normalViewPr>
  <p:slideViewPr>
    <p:cSldViewPr>
      <p:cViewPr>
        <p:scale>
          <a:sx n="100" d="100"/>
          <a:sy n="100" d="100"/>
        </p:scale>
        <p:origin x="-1194" y="-348"/>
      </p:cViewPr>
      <p:guideLst>
        <p:guide orient="horz" pos="2205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111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PC</c:v>
                </c:pt>
              </c:strCache>
            </c:strRef>
          </c:tx>
          <c:spPr>
            <a:solidFill>
              <a:srgbClr val="78A9B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D99894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  <c:spPr>
              <a:solidFill>
                <a:srgbClr val="D99894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</c:dPt>
          <c:cat>
            <c:strRef>
              <c:f>Sheet1!$A$2:$A$6</c:f>
              <c:strCache>
                <c:ptCount val="5"/>
                <c:pt idx="0">
                  <c:v>20XX</c:v>
                </c:pt>
                <c:pt idx="1">
                  <c:v>20XX</c:v>
                </c:pt>
                <c:pt idx="2">
                  <c:v>20XX</c:v>
                </c:pt>
                <c:pt idx="3">
                  <c:v>20XX</c:v>
                </c:pt>
                <c:pt idx="4">
                  <c:v>20XX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3.5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30"/>
        <c:axId val="128013440"/>
        <c:axId val="128014976"/>
      </c:barChart>
      <c:catAx>
        <c:axId val="1280134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8014976"/>
        <c:crosses val="autoZero"/>
        <c:auto val="1"/>
        <c:lblAlgn val="ctr"/>
        <c:lblOffset val="100"/>
        <c:noMultiLvlLbl val="0"/>
      </c:catAx>
      <c:valAx>
        <c:axId val="128014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l"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defRPr>
            </a:pPr>
            <a:endParaRPr lang="zh-CN"/>
          </a:p>
        </c:txPr>
        <c:crossAx val="128013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字魂105号-简雅黑" panose="00000500000000000000" pitchFamily="2" charset="-122"/>
          <a:ea typeface="字魂105号-简雅黑" panose="00000500000000000000" pitchFamily="2" charset="-122"/>
          <a:sym typeface="字魂105号-简雅黑" panose="00000500000000000000" pitchFamily="2" charset="-122"/>
        </a:defRPr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966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71216A-7A78-4F6E-AA82-29CFEC344375}" type="datetimeFigureOut">
              <a:rPr lang="zh-CN" altLang="en-US" smtClean="0"/>
              <a:t>2021/3/8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ADDCEE-B938-4AE8-98CF-EB91900D4C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541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6B68A-6829-4462-AE1C-23173783F840}" type="slidenum">
              <a:rPr lang="zh-CN" altLang="en-US" smtClean="0">
                <a:solidFill>
                  <a:prstClr val="black"/>
                </a:solidFill>
              </a:rPr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DDCEE-B938-4AE8-98CF-EB91900D4C2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69E05-33B4-4031-B6A0-786CF90A18A7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DDCEE-B938-4AE8-98CF-EB91900D4C2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DDCEE-B938-4AE8-98CF-EB91900D4C2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DDCEE-B938-4AE8-98CF-EB91900D4C25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DDCEE-B938-4AE8-98CF-EB91900D4C25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DDCEE-B938-4AE8-98CF-EB91900D4C25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DDCEE-B938-4AE8-98CF-EB91900D4C25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DDCEE-B938-4AE8-98CF-EB91900D4C25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DDCEE-B938-4AE8-98CF-EB91900D4C25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69E05-33B4-4031-B6A0-786CF90A18A7}" type="slidenum">
              <a:rPr lang="zh-CN" altLang="en-US" smtClean="0">
                <a:solidFill>
                  <a:prstClr val="black"/>
                </a:solidFill>
              </a:rPr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DDCEE-B938-4AE8-98CF-EB91900D4C25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DDCEE-B938-4AE8-98CF-EB91900D4C25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DDCEE-B938-4AE8-98CF-EB91900D4C25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6B68A-6829-4462-AE1C-23173783F840}" type="slidenum">
              <a:rPr lang="zh-CN" altLang="en-US" smtClean="0">
                <a:solidFill>
                  <a:prstClr val="black"/>
                </a:solidFill>
              </a:rPr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69E05-33B4-4031-B6A0-786CF90A18A7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DDCEE-B938-4AE8-98CF-EB91900D4C2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DDCEE-B938-4AE8-98CF-EB91900D4C2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DDCEE-B938-4AE8-98CF-EB91900D4C2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DDCEE-B938-4AE8-98CF-EB91900D4C2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DDCEE-B938-4AE8-98CF-EB91900D4C2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DDCEE-B938-4AE8-98CF-EB91900D4C2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椭圆 22"/>
          <p:cNvSpPr/>
          <p:nvPr userDrawn="1"/>
        </p:nvSpPr>
        <p:spPr>
          <a:xfrm>
            <a:off x="1621894" y="-634912"/>
            <a:ext cx="1567884" cy="156788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982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5029719"/>
            <a:ext cx="2115518" cy="911155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36" y="5877150"/>
            <a:ext cx="2419556" cy="98085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141743" y="-481729"/>
            <a:ext cx="485775" cy="1914525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057" y="-103058"/>
            <a:ext cx="2361493" cy="2567608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1988840"/>
            <a:ext cx="591741" cy="591741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0237" y="3279427"/>
            <a:ext cx="1273387" cy="1185998"/>
          </a:xfrm>
          <a:prstGeom prst="rect">
            <a:avLst/>
          </a:prstGeom>
        </p:spPr>
      </p:pic>
      <p:sp>
        <p:nvSpPr>
          <p:cNvPr id="51" name="矩形 50"/>
          <p:cNvSpPr/>
          <p:nvPr userDrawn="1"/>
        </p:nvSpPr>
        <p:spPr>
          <a:xfrm>
            <a:off x="2556570" y="6599689"/>
            <a:ext cx="6603007" cy="166772"/>
          </a:xfrm>
          <a:prstGeom prst="rect">
            <a:avLst/>
          </a:prstGeom>
          <a:solidFill>
            <a:srgbClr val="F9C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4" name="直接连接符 53"/>
          <p:cNvCxnSpPr/>
          <p:nvPr userDrawn="1"/>
        </p:nvCxnSpPr>
        <p:spPr>
          <a:xfrm>
            <a:off x="9189567" y="6683075"/>
            <a:ext cx="2459310" cy="0"/>
          </a:xfrm>
          <a:prstGeom prst="line">
            <a:avLst/>
          </a:prstGeom>
          <a:ln>
            <a:solidFill>
              <a:srgbClr val="78A9B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Requires="p14" p14:dur="2000" advTm="3000">
        <p15:prstTrans prst="drap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8D03-B5AC-4D20-A0C5-C250B014A36A}" type="datetimeFigureOut">
              <a:rPr lang="zh-CN" altLang="en-US" smtClean="0"/>
              <a:t>2021/3/8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C427-3DF0-47AA-93F4-A2C1CF27331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Requires="p14" p14:dur="2000" advTm="3000">
        <p15:prstTrans prst="drape"/>
      </p:transition>
    </mc:Choice>
    <mc:Fallback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8D03-B5AC-4D20-A0C5-C250B014A36A}" type="datetimeFigureOut">
              <a:rPr lang="zh-CN" altLang="en-US" smtClean="0"/>
              <a:t>2021/3/8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C427-3DF0-47AA-93F4-A2C1CF27331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Requires="p14" p14:dur="2000" advTm="3000">
        <p15:prstTrans prst="drape"/>
      </p:transition>
    </mc:Choice>
    <mc:Fallback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8D03-B5AC-4D20-A0C5-C250B014A36A}" type="datetimeFigureOut">
              <a:rPr lang="zh-CN" altLang="en-US" smtClean="0"/>
              <a:t>2021/3/8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C427-3DF0-47AA-93F4-A2C1CF27331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Requires="p14" p14:dur="2000" advTm="3000">
        <p15:prstTrans prst="drape"/>
      </p:transition>
    </mc:Choice>
    <mc:Fallback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8D03-B5AC-4D20-A0C5-C250B014A36A}" type="datetimeFigureOut">
              <a:rPr lang="zh-CN" altLang="en-US" smtClean="0"/>
              <a:t>2021/3/8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C427-3DF0-47AA-93F4-A2C1CF27331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Requires="p14" p14:dur="2000" advTm="3000">
        <p15:prstTrans prst="drape"/>
      </p:transition>
    </mc:Choice>
    <mc:Fallback>
      <p:transition spd="slow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8D03-B5AC-4D20-A0C5-C250B014A36A}" type="datetimeFigureOut">
              <a:rPr lang="zh-CN" altLang="en-US" smtClean="0"/>
              <a:t>2021/3/8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C427-3DF0-47AA-93F4-A2C1CF27331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Requires="p14" p14:dur="2000" advTm="3000">
        <p15:prstTrans prst="drape"/>
      </p:transition>
    </mc:Choice>
    <mc:Fallback>
      <p:transition spd="slow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8D03-B5AC-4D20-A0C5-C250B014A36A}" type="datetimeFigureOut">
              <a:rPr lang="zh-CN" altLang="en-US" smtClean="0"/>
              <a:t>2021/3/8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C427-3DF0-47AA-93F4-A2C1CF27331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Requires="p14" p14:dur="2000" advTm="3000">
        <p15:prstTrans prst="drape"/>
      </p:transition>
    </mc:Choice>
    <mc:Fallback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椭圆 22"/>
          <p:cNvSpPr/>
          <p:nvPr userDrawn="1"/>
        </p:nvSpPr>
        <p:spPr>
          <a:xfrm>
            <a:off x="1621894" y="-634912"/>
            <a:ext cx="1567884" cy="156788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Requires="p14" p14:dur="2000" advTm="3000">
        <p15:prstTrans prst="drap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椭圆 22"/>
          <p:cNvSpPr/>
          <p:nvPr userDrawn="1"/>
        </p:nvSpPr>
        <p:spPr>
          <a:xfrm>
            <a:off x="1621894" y="-634912"/>
            <a:ext cx="1567884" cy="156788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5" name="图片 4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982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5029719"/>
            <a:ext cx="2115518" cy="911155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36" y="5877150"/>
            <a:ext cx="2419556" cy="980850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141743" y="-481729"/>
            <a:ext cx="485775" cy="1914525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057" y="-103058"/>
            <a:ext cx="2361493" cy="2567608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1988840"/>
            <a:ext cx="591741" cy="591741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0237" y="3279427"/>
            <a:ext cx="1273387" cy="1185998"/>
          </a:xfrm>
          <a:prstGeom prst="rect">
            <a:avLst/>
          </a:prstGeom>
        </p:spPr>
      </p:pic>
      <p:sp>
        <p:nvSpPr>
          <p:cNvPr id="52" name="矩形 51"/>
          <p:cNvSpPr/>
          <p:nvPr userDrawn="1"/>
        </p:nvSpPr>
        <p:spPr>
          <a:xfrm>
            <a:off x="2556570" y="6599689"/>
            <a:ext cx="6603007" cy="166772"/>
          </a:xfrm>
          <a:prstGeom prst="rect">
            <a:avLst/>
          </a:prstGeom>
          <a:solidFill>
            <a:srgbClr val="F9C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9189567" y="6683075"/>
            <a:ext cx="2459310" cy="0"/>
          </a:xfrm>
          <a:prstGeom prst="line">
            <a:avLst/>
          </a:prstGeom>
          <a:ln>
            <a:solidFill>
              <a:srgbClr val="78A9B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Requires="p14" p14:dur="2000" advTm="3000">
        <p15:prstTrans prst="drap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椭圆 22"/>
          <p:cNvSpPr/>
          <p:nvPr userDrawn="1"/>
        </p:nvSpPr>
        <p:spPr>
          <a:xfrm>
            <a:off x="1621894" y="-634912"/>
            <a:ext cx="1567884" cy="156788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36" y="5877150"/>
            <a:ext cx="2419556" cy="9808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141743" y="-481729"/>
            <a:ext cx="485775" cy="19145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057" y="-103058"/>
            <a:ext cx="2361493" cy="25676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0237" y="3279427"/>
            <a:ext cx="1273387" cy="1185998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2556570" y="6599689"/>
            <a:ext cx="6603007" cy="166772"/>
          </a:xfrm>
          <a:prstGeom prst="rect">
            <a:avLst/>
          </a:prstGeom>
          <a:solidFill>
            <a:srgbClr val="F9C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9189567" y="6683075"/>
            <a:ext cx="2459310" cy="0"/>
          </a:xfrm>
          <a:prstGeom prst="line">
            <a:avLst/>
          </a:prstGeom>
          <a:ln>
            <a:solidFill>
              <a:srgbClr val="78A9B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Requires="p14" p14:dur="2000" advTm="3000">
        <p15:prstTrans prst="drap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8D03-B5AC-4D20-A0C5-C250B014A36A}" type="datetimeFigureOut">
              <a:rPr lang="zh-CN" altLang="en-US" smtClean="0"/>
              <a:t>2021/3/8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C427-3DF0-47AA-93F4-A2C1CF27331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Requires="p14" p14:dur="2000" advTm="3000">
        <p15:prstTrans prst="drape"/>
      </p:transition>
    </mc:Choice>
    <mc:Fallback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8D03-B5AC-4D20-A0C5-C250B014A36A}" type="datetimeFigureOut">
              <a:rPr lang="zh-CN" altLang="en-US" smtClean="0"/>
              <a:t>2021/3/8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C427-3DF0-47AA-93F4-A2C1CF27331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Requires="p14" p14:dur="2000" advTm="3000">
        <p15:prstTrans prst="drape"/>
      </p:transition>
    </mc:Choice>
    <mc:Fallback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8D03-B5AC-4D20-A0C5-C250B014A36A}" type="datetimeFigureOut">
              <a:rPr lang="zh-CN" altLang="en-US" smtClean="0"/>
              <a:t>2021/3/8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C427-3DF0-47AA-93F4-A2C1CF27331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Requires="p14" p14:dur="2000" advTm="3000">
        <p15:prstTrans prst="drape"/>
      </p:transition>
    </mc:Choice>
    <mc:Fallback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8D03-B5AC-4D20-A0C5-C250B014A36A}" type="datetimeFigureOut">
              <a:rPr lang="zh-CN" altLang="en-US" smtClean="0"/>
              <a:t>2021/3/8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C427-3DF0-47AA-93F4-A2C1CF27331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Requires="p14" p14:dur="2000" advTm="3000">
        <p15:prstTrans prst="drape"/>
      </p:transition>
    </mc:Choice>
    <mc:Fallback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8D03-B5AC-4D20-A0C5-C250B014A36A}" type="datetimeFigureOut">
              <a:rPr lang="zh-CN" altLang="en-US" smtClean="0"/>
              <a:t>2021/3/8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C427-3DF0-47AA-93F4-A2C1CF27331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Requires="p14" p14:dur="2000" advTm="3000">
        <p15:prstTrans prst="drape"/>
      </p:transition>
    </mc:Choice>
    <mc:Fallback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7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Requires="p14" p14:dur="2000" advTm="3000">
        <p15:prstTrans prst="drape"/>
      </p:transition>
    </mc:Choice>
    <mc:Fallback>
      <p:transition spd="slow" advTm="3000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78D03-B5AC-4D20-A0C5-C250B014A36A}" type="datetimeFigureOut">
              <a:rPr lang="zh-CN" altLang="en-US" smtClean="0"/>
              <a:t>2021/3/8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6C427-3DF0-47AA-93F4-A2C1CF27331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Requires="p14" p14:dur="2000" advTm="3000">
        <p15:prstTrans prst="drape"/>
      </p:transition>
    </mc:Choice>
    <mc:Fallback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文本框 262"/>
          <p:cNvSpPr txBox="1"/>
          <p:nvPr/>
        </p:nvSpPr>
        <p:spPr>
          <a:xfrm>
            <a:off x="2354033" y="2715771"/>
            <a:ext cx="84946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dirty="0">
                <a:solidFill>
                  <a:srgbClr val="78A9B7"/>
                </a:solidFill>
                <a:latin typeface="字魂167号-伊人黑" panose="00000500000000000000" pitchFamily="2" charset="-122"/>
                <a:ea typeface="字魂167号-伊人黑" panose="00000500000000000000" pitchFamily="2" charset="-122"/>
                <a:sym typeface="字魂105号-简雅黑" panose="00000500000000000000" pitchFamily="2" charset="-122"/>
              </a:rPr>
              <a:t>欢</a:t>
            </a:r>
            <a:r>
              <a:rPr lang="zh-CN" altLang="en-US" sz="7200" dirty="0" smtClean="0">
                <a:solidFill>
                  <a:srgbClr val="78A9B7"/>
                </a:solidFill>
                <a:latin typeface="字魂167号-伊人黑" panose="00000500000000000000" pitchFamily="2" charset="-122"/>
                <a:ea typeface="字魂167号-伊人黑" panose="00000500000000000000" pitchFamily="2" charset="-122"/>
                <a:sym typeface="字魂105号-简雅黑" panose="00000500000000000000" pitchFamily="2" charset="-122"/>
              </a:rPr>
              <a:t>迎使用易请假系统</a:t>
            </a:r>
            <a:endParaRPr lang="zh-CN" altLang="en-US" sz="7200" dirty="0">
              <a:solidFill>
                <a:srgbClr val="78A9B7"/>
              </a:solidFill>
              <a:latin typeface="字魂167号-伊人黑" panose="00000500000000000000" pitchFamily="2" charset="-122"/>
              <a:ea typeface="字魂167号-伊人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270" name="平行四边形 269"/>
          <p:cNvSpPr/>
          <p:nvPr/>
        </p:nvSpPr>
        <p:spPr>
          <a:xfrm rot="10800000" flipV="1">
            <a:off x="3050322" y="2433337"/>
            <a:ext cx="6077736" cy="209129"/>
          </a:xfrm>
          <a:prstGeom prst="parallelogram">
            <a:avLst>
              <a:gd name="adj" fmla="val 3709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B767D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271" name="文本框 270"/>
          <p:cNvSpPr txBox="1"/>
          <p:nvPr/>
        </p:nvSpPr>
        <p:spPr>
          <a:xfrm>
            <a:off x="2913481" y="2276872"/>
            <a:ext cx="6351419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algn="ctr">
              <a:defRPr sz="4400">
                <a:solidFill>
                  <a:schemeClr val="accent1"/>
                </a:solidFill>
                <a:effectLst>
                  <a:outerShdw dist="63500" dir="5400000" algn="tl" rotWithShape="0">
                    <a:prstClr val="black">
                      <a:alpha val="10000"/>
                    </a:prstClr>
                  </a:outerShdw>
                </a:effectLst>
                <a:latin typeface="DIN-BlackItalic" pitchFamily="50" charset="0"/>
                <a:ea typeface="+mj-ea"/>
              </a:defRPr>
            </a:lvl1pPr>
          </a:lstStyle>
          <a:p>
            <a:r>
              <a:rPr lang="en-US" altLang="zh-CN" sz="1800" spc="300" dirty="0" smtClean="0">
                <a:solidFill>
                  <a:schemeClr val="tx2"/>
                </a:solidFill>
                <a:effectLst/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THESIS DEFENSE / GRADUATION PROJECT</a:t>
            </a:r>
            <a:endParaRPr lang="zh-CN" altLang="en-US" sz="1800" spc="300" dirty="0">
              <a:solidFill>
                <a:schemeClr val="tx2"/>
              </a:solidFill>
              <a:effectLst/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44" name="Rectangle 6"/>
          <p:cNvSpPr>
            <a:spLocks noChangeArrowheads="1"/>
          </p:cNvSpPr>
          <p:nvPr/>
        </p:nvSpPr>
        <p:spPr bwMode="auto">
          <a:xfrm>
            <a:off x="3817810" y="3985667"/>
            <a:ext cx="4542760" cy="396068"/>
          </a:xfrm>
          <a:prstGeom prst="roundRect">
            <a:avLst>
              <a:gd name="adj" fmla="val 50000"/>
            </a:avLst>
          </a:prstGeom>
          <a:solidFill>
            <a:srgbClr val="E18482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zh-CN" altLang="en-US" sz="2000" spc="150" dirty="0" smtClean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厦门光镊科技有限公司    开发部</a:t>
            </a:r>
            <a:endParaRPr lang="zh-CN" altLang="en-US" sz="2000" spc="150" dirty="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45" name="文本框 144"/>
          <p:cNvSpPr txBox="1"/>
          <p:nvPr/>
        </p:nvSpPr>
        <p:spPr>
          <a:xfrm>
            <a:off x="4752927" y="4797152"/>
            <a:ext cx="267252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accent1"/>
                </a:solidFill>
                <a:effectLst>
                  <a:outerShdw dist="63500" dir="5400000" algn="tl" rotWithShape="0">
                    <a:prstClr val="black">
                      <a:alpha val="10000"/>
                    </a:prstClr>
                  </a:outerShdw>
                </a:effectLst>
                <a:latin typeface="DIN-BlackItalic" pitchFamily="50" charset="0"/>
                <a:ea typeface="+mj-ea"/>
              </a:defRPr>
            </a:lvl1pPr>
          </a:lstStyle>
          <a:p>
            <a:pPr algn="l"/>
            <a:r>
              <a:rPr lang="zh-CN" altLang="en-US" sz="1800" dirty="0" smtClean="0">
                <a:solidFill>
                  <a:schemeClr val="tx2"/>
                </a:solidFill>
                <a:effectLst/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日期：</a:t>
            </a:r>
            <a:r>
              <a:rPr lang="en-US" altLang="zh-CN" sz="1800" dirty="0" smtClean="0">
                <a:solidFill>
                  <a:schemeClr val="tx2"/>
                </a:solidFill>
                <a:effectLst/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2021</a:t>
            </a:r>
            <a:r>
              <a:rPr lang="zh-CN" altLang="en-US" sz="1800" dirty="0" smtClean="0">
                <a:solidFill>
                  <a:schemeClr val="tx2"/>
                </a:solidFill>
                <a:effectLst/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年</a:t>
            </a:r>
            <a:r>
              <a:rPr lang="en-US" altLang="zh-CN" sz="1800" dirty="0" smtClean="0">
                <a:solidFill>
                  <a:schemeClr val="tx2"/>
                </a:solidFill>
                <a:effectLst/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03</a:t>
            </a:r>
            <a:r>
              <a:rPr lang="zh-CN" altLang="en-US" sz="1800" dirty="0" smtClean="0">
                <a:solidFill>
                  <a:schemeClr val="tx2"/>
                </a:solidFill>
                <a:effectLst/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月</a:t>
            </a:r>
            <a:r>
              <a:rPr lang="en-US" altLang="zh-CN" sz="1800" dirty="0" smtClean="0">
                <a:solidFill>
                  <a:schemeClr val="tx2"/>
                </a:solidFill>
                <a:effectLst/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02</a:t>
            </a:r>
            <a:r>
              <a:rPr lang="zh-CN" altLang="en-US" sz="1800" dirty="0" smtClean="0">
                <a:solidFill>
                  <a:schemeClr val="tx2"/>
                </a:solidFill>
                <a:effectLst/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日</a:t>
            </a:r>
            <a:endParaRPr lang="zh-CN" altLang="en-US" sz="1800" dirty="0">
              <a:solidFill>
                <a:schemeClr val="tx2"/>
              </a:solidFill>
              <a:effectLst/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Requires="p14" p14:dur="2000" advTm="3000">
        <p15:prstTrans prst="drap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32"/>
          <p:cNvSpPr txBox="1"/>
          <p:nvPr/>
        </p:nvSpPr>
        <p:spPr>
          <a:xfrm>
            <a:off x="3007352" y="1505960"/>
            <a:ext cx="1936519" cy="3978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>
                <a:solidFill>
                  <a:schemeClr val="tx2"/>
                </a:solidFill>
                <a:latin typeface="Open Sans Light" panose="020B0306030504020204"/>
                <a:cs typeface="Open Sans Light" panose="020B0306030504020204"/>
              </a:defRPr>
            </a:lvl1pPr>
          </a:lstStyle>
          <a:p>
            <a:r>
              <a:rPr lang="en-US" altLang="zh-CN" sz="1400" dirty="0" smtClean="0">
                <a:solidFill>
                  <a:srgbClr val="416E83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2020 </a:t>
            </a:r>
            <a:r>
              <a:rPr lang="zh-CN" altLang="en-US" sz="1400" dirty="0" smtClean="0">
                <a:solidFill>
                  <a:srgbClr val="416E83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实时状态查询</a:t>
            </a:r>
            <a:endParaRPr lang="en-US" altLang="zh-CN" sz="1400" dirty="0" smtClean="0">
              <a:solidFill>
                <a:srgbClr val="416E83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cxnSp>
        <p:nvCxnSpPr>
          <p:cNvPr id="17" name="Straight Connector 7"/>
          <p:cNvCxnSpPr/>
          <p:nvPr/>
        </p:nvCxnSpPr>
        <p:spPr>
          <a:xfrm>
            <a:off x="6313964" y="5257943"/>
            <a:ext cx="0" cy="603655"/>
          </a:xfrm>
          <a:prstGeom prst="line">
            <a:avLst/>
          </a:prstGeom>
          <a:ln w="76200">
            <a:solidFill>
              <a:srgbClr val="78A9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Chart 8"/>
          <p:cNvGraphicFramePr/>
          <p:nvPr>
            <p:extLst>
              <p:ext uri="{D42A27DB-BD31-4B8C-83A1-F6EECF244321}">
                <p14:modId xmlns:p14="http://schemas.microsoft.com/office/powerpoint/2010/main" val="986784029"/>
              </p:ext>
            </p:extLst>
          </p:nvPr>
        </p:nvGraphicFramePr>
        <p:xfrm>
          <a:off x="6313964" y="3035546"/>
          <a:ext cx="4436524" cy="2222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1899980" y="516875"/>
            <a:ext cx="8392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 smtClean="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请假数据管理、请假列表管理、审批状态动态</a:t>
            </a:r>
            <a:endParaRPr lang="zh-CN" altLang="en-US" dirty="0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2037987" y="1135063"/>
            <a:ext cx="8254034" cy="0"/>
          </a:xfrm>
          <a:prstGeom prst="line">
            <a:avLst/>
          </a:prstGeom>
          <a:ln w="19050">
            <a:solidFill>
              <a:srgbClr val="78A9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289" y="3059020"/>
            <a:ext cx="5445304" cy="2746244"/>
          </a:xfrm>
          <a:prstGeom prst="rect">
            <a:avLst/>
          </a:prstGeom>
        </p:spPr>
      </p:pic>
      <p:sp>
        <p:nvSpPr>
          <p:cNvPr id="13" name="矩形: 圆角 26"/>
          <p:cNvSpPr/>
          <p:nvPr/>
        </p:nvSpPr>
        <p:spPr>
          <a:xfrm>
            <a:off x="708470" y="1808302"/>
            <a:ext cx="1684648" cy="522513"/>
          </a:xfrm>
          <a:custGeom>
            <a:avLst/>
            <a:gdLst>
              <a:gd name="connsiteX0" fmla="*/ 0 w 1684648"/>
              <a:gd name="connsiteY0" fmla="*/ 206826 h 522513"/>
              <a:gd name="connsiteX1" fmla="*/ 206826 w 1684648"/>
              <a:gd name="connsiteY1" fmla="*/ 0 h 522513"/>
              <a:gd name="connsiteX2" fmla="*/ 842324 w 1684648"/>
              <a:gd name="connsiteY2" fmla="*/ 0 h 522513"/>
              <a:gd name="connsiteX3" fmla="*/ 1477822 w 1684648"/>
              <a:gd name="connsiteY3" fmla="*/ 0 h 522513"/>
              <a:gd name="connsiteX4" fmla="*/ 1684648 w 1684648"/>
              <a:gd name="connsiteY4" fmla="*/ 206826 h 522513"/>
              <a:gd name="connsiteX5" fmla="*/ 1684648 w 1684648"/>
              <a:gd name="connsiteY5" fmla="*/ 315687 h 522513"/>
              <a:gd name="connsiteX6" fmla="*/ 1477822 w 1684648"/>
              <a:gd name="connsiteY6" fmla="*/ 522513 h 522513"/>
              <a:gd name="connsiteX7" fmla="*/ 829614 w 1684648"/>
              <a:gd name="connsiteY7" fmla="*/ 522513 h 522513"/>
              <a:gd name="connsiteX8" fmla="*/ 206826 w 1684648"/>
              <a:gd name="connsiteY8" fmla="*/ 522513 h 522513"/>
              <a:gd name="connsiteX9" fmla="*/ 0 w 1684648"/>
              <a:gd name="connsiteY9" fmla="*/ 315687 h 522513"/>
              <a:gd name="connsiteX10" fmla="*/ 0 w 1684648"/>
              <a:gd name="connsiteY10" fmla="*/ 206826 h 522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84648" h="522513" fill="none" extrusionOk="0">
                <a:moveTo>
                  <a:pt x="0" y="206826"/>
                </a:moveTo>
                <a:cubicBezTo>
                  <a:pt x="11518" y="106707"/>
                  <a:pt x="110607" y="-15767"/>
                  <a:pt x="206826" y="0"/>
                </a:cubicBezTo>
                <a:cubicBezTo>
                  <a:pt x="350180" y="18230"/>
                  <a:pt x="596881" y="4"/>
                  <a:pt x="842324" y="0"/>
                </a:cubicBezTo>
                <a:cubicBezTo>
                  <a:pt x="1087767" y="-4"/>
                  <a:pt x="1251010" y="-7764"/>
                  <a:pt x="1477822" y="0"/>
                </a:cubicBezTo>
                <a:cubicBezTo>
                  <a:pt x="1582190" y="-20097"/>
                  <a:pt x="1685515" y="80871"/>
                  <a:pt x="1684648" y="206826"/>
                </a:cubicBezTo>
                <a:cubicBezTo>
                  <a:pt x="1687236" y="241747"/>
                  <a:pt x="1686471" y="291050"/>
                  <a:pt x="1684648" y="315687"/>
                </a:cubicBezTo>
                <a:cubicBezTo>
                  <a:pt x="1673431" y="430376"/>
                  <a:pt x="1596570" y="514363"/>
                  <a:pt x="1477822" y="522513"/>
                </a:cubicBezTo>
                <a:cubicBezTo>
                  <a:pt x="1251588" y="542348"/>
                  <a:pt x="1070023" y="505672"/>
                  <a:pt x="829614" y="522513"/>
                </a:cubicBezTo>
                <a:cubicBezTo>
                  <a:pt x="589205" y="539354"/>
                  <a:pt x="343221" y="552751"/>
                  <a:pt x="206826" y="522513"/>
                </a:cubicBezTo>
                <a:cubicBezTo>
                  <a:pt x="91604" y="495673"/>
                  <a:pt x="22264" y="434556"/>
                  <a:pt x="0" y="315687"/>
                </a:cubicBezTo>
                <a:cubicBezTo>
                  <a:pt x="-3588" y="269061"/>
                  <a:pt x="-788" y="243652"/>
                  <a:pt x="0" y="206826"/>
                </a:cubicBezTo>
                <a:close/>
              </a:path>
              <a:path w="1684648" h="522513" stroke="0" extrusionOk="0">
                <a:moveTo>
                  <a:pt x="0" y="206826"/>
                </a:moveTo>
                <a:cubicBezTo>
                  <a:pt x="-22011" y="79022"/>
                  <a:pt x="70041" y="8466"/>
                  <a:pt x="206826" y="0"/>
                </a:cubicBezTo>
                <a:cubicBezTo>
                  <a:pt x="448334" y="4623"/>
                  <a:pt x="663416" y="9808"/>
                  <a:pt x="867744" y="0"/>
                </a:cubicBezTo>
                <a:cubicBezTo>
                  <a:pt x="1072072" y="-9808"/>
                  <a:pt x="1213608" y="-15019"/>
                  <a:pt x="1477822" y="0"/>
                </a:cubicBezTo>
                <a:cubicBezTo>
                  <a:pt x="1589212" y="-1552"/>
                  <a:pt x="1693360" y="96762"/>
                  <a:pt x="1684648" y="206826"/>
                </a:cubicBezTo>
                <a:cubicBezTo>
                  <a:pt x="1683140" y="247749"/>
                  <a:pt x="1690018" y="269455"/>
                  <a:pt x="1684648" y="315687"/>
                </a:cubicBezTo>
                <a:cubicBezTo>
                  <a:pt x="1699377" y="405945"/>
                  <a:pt x="1570974" y="541034"/>
                  <a:pt x="1477822" y="522513"/>
                </a:cubicBezTo>
                <a:cubicBezTo>
                  <a:pt x="1319599" y="553153"/>
                  <a:pt x="1070287" y="495891"/>
                  <a:pt x="842324" y="522513"/>
                </a:cubicBezTo>
                <a:cubicBezTo>
                  <a:pt x="614361" y="549135"/>
                  <a:pt x="385508" y="505891"/>
                  <a:pt x="206826" y="522513"/>
                </a:cubicBezTo>
                <a:cubicBezTo>
                  <a:pt x="72073" y="521339"/>
                  <a:pt x="7453" y="409475"/>
                  <a:pt x="0" y="315687"/>
                </a:cubicBezTo>
                <a:cubicBezTo>
                  <a:pt x="776" y="278773"/>
                  <a:pt x="5145" y="251276"/>
                  <a:pt x="0" y="206826"/>
                </a:cubicBezTo>
                <a:close/>
              </a:path>
            </a:pathLst>
          </a:custGeom>
          <a:solidFill>
            <a:srgbClr val="A0C3C7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025971" y="1777170"/>
            <a:ext cx="1049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D99894"/>
                </a:solidFill>
              </a:rPr>
              <a:t>体现</a:t>
            </a:r>
            <a:endParaRPr lang="zh-CN" altLang="en-US" sz="3200" b="1" dirty="0">
              <a:solidFill>
                <a:srgbClr val="D99894"/>
              </a:solidFill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H="1" flipV="1">
            <a:off x="2366875" y="2178860"/>
            <a:ext cx="611504" cy="366169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2395450" y="1777170"/>
            <a:ext cx="611505" cy="253365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06955" y="2406529"/>
            <a:ext cx="1901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416E83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2021 </a:t>
            </a:r>
            <a:r>
              <a:rPr lang="zh-CN" altLang="en-US" sz="1400" dirty="0">
                <a:solidFill>
                  <a:srgbClr val="416E83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随时导出数据</a:t>
            </a:r>
            <a:endParaRPr lang="en-US" altLang="zh-CN" sz="1400" dirty="0">
              <a:solidFill>
                <a:srgbClr val="416E83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24" name="剪去对角的矩形 23"/>
          <p:cNvSpPr/>
          <p:nvPr/>
        </p:nvSpPr>
        <p:spPr>
          <a:xfrm>
            <a:off x="5570574" y="1446778"/>
            <a:ext cx="4269842" cy="516255"/>
          </a:xfrm>
          <a:prstGeom prst="snip2DiagRect">
            <a:avLst>
              <a:gd name="adj1" fmla="val 50000"/>
              <a:gd name="adj2" fmla="val 50000"/>
            </a:avLst>
          </a:prstGeom>
          <a:solidFill>
            <a:srgbClr val="EFC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剪去对角的矩形 24"/>
          <p:cNvSpPr/>
          <p:nvPr/>
        </p:nvSpPr>
        <p:spPr>
          <a:xfrm>
            <a:off x="5570574" y="2286901"/>
            <a:ext cx="4269842" cy="516255"/>
          </a:xfrm>
          <a:prstGeom prst="snip2DiagRect">
            <a:avLst>
              <a:gd name="adj1" fmla="val 50000"/>
              <a:gd name="adj2" fmla="val 50000"/>
            </a:avLst>
          </a:prstGeom>
          <a:solidFill>
            <a:srgbClr val="EFC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5879975" y="152024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00B050"/>
                </a:solidFill>
              </a:rPr>
              <a:t>请假数据存档记录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79975" y="2375751"/>
            <a:ext cx="3672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00B050"/>
                </a:solidFill>
              </a:rPr>
              <a:t>管理者根据实际情况修改实际时长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27" name="TextBox 42"/>
          <p:cNvSpPr txBox="1"/>
          <p:nvPr/>
        </p:nvSpPr>
        <p:spPr>
          <a:xfrm>
            <a:off x="7442775" y="5373779"/>
            <a:ext cx="2325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2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项目数据分析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Requires="p14" p14:dur="2000" advTm="3000">
        <p15:prstTrans prst="drap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>
          <a:xfrm>
            <a:off x="1127448" y="835671"/>
            <a:ext cx="936104" cy="936104"/>
          </a:xfrm>
          <a:prstGeom prst="ellipse">
            <a:avLst/>
          </a:prstGeom>
          <a:solidFill>
            <a:srgbClr val="E18482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algn="ctr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sz="3600" dirty="0" smtClean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02</a:t>
            </a:r>
            <a:endParaRPr lang="zh-CN" altLang="en-US" sz="3600" dirty="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8" name="文本占位符 24"/>
          <p:cNvSpPr txBox="1"/>
          <p:nvPr/>
        </p:nvSpPr>
        <p:spPr>
          <a:xfrm>
            <a:off x="2202969" y="835671"/>
            <a:ext cx="4339651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algn="ctr">
              <a:defRPr sz="6000">
                <a:solidFill>
                  <a:schemeClr val="accent1"/>
                </a:solidFill>
                <a:effectLst>
                  <a:outerShdw dist="63500" dir="5400000" algn="tl" rotWithShape="0">
                    <a:prstClr val="black">
                      <a:alpha val="10000"/>
                    </a:prstClr>
                  </a:outerShdw>
                </a:effectLst>
                <a:latin typeface="DIN-BlackItalic" pitchFamily="50" charset="0"/>
                <a:ea typeface="+mj-ea"/>
              </a:defRPr>
            </a:lvl1pPr>
          </a:lstStyle>
          <a:p>
            <a:r>
              <a:rPr lang="zh-CN" altLang="en-US" sz="5400" dirty="0">
                <a:solidFill>
                  <a:schemeClr val="tx2"/>
                </a:solidFill>
                <a:effectLst/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基本功</a:t>
            </a:r>
            <a:r>
              <a:rPr lang="zh-CN" altLang="en-US" sz="5400" dirty="0" smtClean="0">
                <a:solidFill>
                  <a:schemeClr val="tx2"/>
                </a:solidFill>
                <a:effectLst/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能介绍</a:t>
            </a:r>
            <a:endParaRPr lang="zh-CN" altLang="en-US" sz="5400" dirty="0">
              <a:solidFill>
                <a:schemeClr val="tx2"/>
              </a:solidFill>
              <a:effectLst/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202969" y="2865946"/>
            <a:ext cx="7509473" cy="1330528"/>
            <a:chOff x="1189" y="4188"/>
            <a:chExt cx="13455" cy="2471"/>
          </a:xfrm>
        </p:grpSpPr>
        <p:cxnSp>
          <p:nvCxnSpPr>
            <p:cNvPr id="13" name="直接箭头连接符 12"/>
            <p:cNvCxnSpPr/>
            <p:nvPr/>
          </p:nvCxnSpPr>
          <p:spPr>
            <a:xfrm flipV="1">
              <a:off x="2132" y="4745"/>
              <a:ext cx="2185" cy="1308"/>
            </a:xfrm>
            <a:prstGeom prst="straightConnector1">
              <a:avLst/>
            </a:prstGeom>
            <a:ln w="15875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椭圆 13"/>
            <p:cNvSpPr/>
            <p:nvPr/>
          </p:nvSpPr>
          <p:spPr>
            <a:xfrm>
              <a:off x="4317" y="4188"/>
              <a:ext cx="943" cy="943"/>
            </a:xfrm>
            <a:prstGeom prst="ellipse">
              <a:avLst/>
            </a:prstGeom>
            <a:solidFill>
              <a:srgbClr val="EFC4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/>
                <a:t>2</a:t>
              </a:r>
            </a:p>
          </p:txBody>
        </p:sp>
        <p:cxnSp>
          <p:nvCxnSpPr>
            <p:cNvPr id="15" name="直接箭头连接符 14"/>
            <p:cNvCxnSpPr/>
            <p:nvPr/>
          </p:nvCxnSpPr>
          <p:spPr>
            <a:xfrm>
              <a:off x="5260" y="4745"/>
              <a:ext cx="2185" cy="1308"/>
            </a:xfrm>
            <a:prstGeom prst="straightConnector1">
              <a:avLst/>
            </a:prstGeom>
            <a:ln w="15875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/>
            <p:cNvSpPr/>
            <p:nvPr/>
          </p:nvSpPr>
          <p:spPr>
            <a:xfrm>
              <a:off x="7445" y="5566"/>
              <a:ext cx="943" cy="943"/>
            </a:xfrm>
            <a:prstGeom prst="ellipse">
              <a:avLst/>
            </a:prstGeom>
            <a:solidFill>
              <a:srgbClr val="A0C3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/>
                <a:t>3</a:t>
              </a:r>
            </a:p>
          </p:txBody>
        </p:sp>
        <p:cxnSp>
          <p:nvCxnSpPr>
            <p:cNvPr id="17" name="直接箭头连接符 16"/>
            <p:cNvCxnSpPr/>
            <p:nvPr/>
          </p:nvCxnSpPr>
          <p:spPr>
            <a:xfrm flipV="1">
              <a:off x="8388" y="4755"/>
              <a:ext cx="2185" cy="1308"/>
            </a:xfrm>
            <a:prstGeom prst="straightConnector1">
              <a:avLst/>
            </a:prstGeom>
            <a:ln w="15875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椭圆 17"/>
            <p:cNvSpPr/>
            <p:nvPr/>
          </p:nvSpPr>
          <p:spPr>
            <a:xfrm>
              <a:off x="10573" y="4188"/>
              <a:ext cx="943" cy="943"/>
            </a:xfrm>
            <a:prstGeom prst="ellipse">
              <a:avLst/>
            </a:prstGeom>
            <a:solidFill>
              <a:srgbClr val="EFC4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/>
                <a:t>4</a:t>
              </a:r>
            </a:p>
          </p:txBody>
        </p:sp>
        <p:cxnSp>
          <p:nvCxnSpPr>
            <p:cNvPr id="19" name="直接箭头连接符 18"/>
            <p:cNvCxnSpPr/>
            <p:nvPr/>
          </p:nvCxnSpPr>
          <p:spPr>
            <a:xfrm>
              <a:off x="11516" y="4755"/>
              <a:ext cx="2185" cy="1308"/>
            </a:xfrm>
            <a:prstGeom prst="straightConnector1">
              <a:avLst/>
            </a:prstGeom>
            <a:ln w="15875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椭圆 19"/>
            <p:cNvSpPr/>
            <p:nvPr/>
          </p:nvSpPr>
          <p:spPr>
            <a:xfrm>
              <a:off x="13701" y="5716"/>
              <a:ext cx="943" cy="943"/>
            </a:xfrm>
            <a:prstGeom prst="ellipse">
              <a:avLst/>
            </a:prstGeom>
            <a:solidFill>
              <a:srgbClr val="A0C3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/>
                <a:t>5</a:t>
              </a:r>
            </a:p>
          </p:txBody>
        </p:sp>
        <p:sp>
          <p:nvSpPr>
            <p:cNvPr id="22" name="椭圆 21"/>
            <p:cNvSpPr/>
            <p:nvPr/>
          </p:nvSpPr>
          <p:spPr>
            <a:xfrm>
              <a:off x="1189" y="5716"/>
              <a:ext cx="943" cy="943"/>
            </a:xfrm>
            <a:prstGeom prst="ellipse">
              <a:avLst/>
            </a:prstGeom>
            <a:solidFill>
              <a:srgbClr val="A0C3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/>
                <a:t>1</a:t>
              </a:r>
            </a:p>
          </p:txBody>
        </p:sp>
      </p:grpSp>
      <p:sp>
        <p:nvSpPr>
          <p:cNvPr id="24" name="文本框 34"/>
          <p:cNvSpPr txBox="1"/>
          <p:nvPr/>
        </p:nvSpPr>
        <p:spPr>
          <a:xfrm>
            <a:off x="1696501" y="4437112"/>
            <a:ext cx="1539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00000"/>
              </a:lnSpc>
            </a:pPr>
            <a:r>
              <a:rPr lang="zh-CN" altLang="en-US" sz="2000" b="1" dirty="0" smtClean="0">
                <a:solidFill>
                  <a:srgbClr val="D99894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如何请假？</a:t>
            </a:r>
            <a:endParaRPr lang="zh-CN" altLang="en-US" sz="2000" b="1" dirty="0">
              <a:solidFill>
                <a:srgbClr val="D99894"/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34" name="文本框 25"/>
          <p:cNvSpPr txBox="1"/>
          <p:nvPr/>
        </p:nvSpPr>
        <p:spPr>
          <a:xfrm>
            <a:off x="3442293" y="2293925"/>
            <a:ext cx="1539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00000"/>
              </a:lnSpc>
            </a:pPr>
            <a:r>
              <a:rPr lang="zh-CN" altLang="en-US" sz="2000" b="1" dirty="0">
                <a:solidFill>
                  <a:srgbClr val="78A9B7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如</a:t>
            </a:r>
            <a:r>
              <a:rPr lang="zh-CN" altLang="en-US" sz="2000" b="1" dirty="0" smtClean="0">
                <a:solidFill>
                  <a:srgbClr val="78A9B7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何审批？</a:t>
            </a:r>
            <a:endParaRPr lang="en-US" altLang="zh-CN" sz="2000" b="1" dirty="0" smtClean="0">
              <a:solidFill>
                <a:srgbClr val="78A9B7"/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35" name="文本框 25"/>
          <p:cNvSpPr txBox="1"/>
          <p:nvPr/>
        </p:nvSpPr>
        <p:spPr>
          <a:xfrm>
            <a:off x="4714197" y="4437112"/>
            <a:ext cx="2487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00000"/>
              </a:lnSpc>
            </a:pPr>
            <a:r>
              <a:rPr lang="zh-CN" altLang="en-US" sz="2000" b="1" dirty="0" smtClean="0">
                <a:solidFill>
                  <a:srgbClr val="D99894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如何设置通用流程？</a:t>
            </a:r>
            <a:endParaRPr lang="zh-CN" altLang="en-US" sz="2000" b="1" dirty="0">
              <a:solidFill>
                <a:srgbClr val="D99894"/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36" name="文本框 25"/>
          <p:cNvSpPr txBox="1"/>
          <p:nvPr/>
        </p:nvSpPr>
        <p:spPr>
          <a:xfrm>
            <a:off x="5871013" y="2273337"/>
            <a:ext cx="3664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00000"/>
              </a:lnSpc>
            </a:pPr>
            <a:r>
              <a:rPr lang="zh-CN" altLang="en-US" sz="2000" b="1" dirty="0">
                <a:solidFill>
                  <a:srgbClr val="78A9B7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如</a:t>
            </a:r>
            <a:r>
              <a:rPr lang="zh-CN" altLang="en-US" sz="2000" b="1" dirty="0" smtClean="0">
                <a:solidFill>
                  <a:srgbClr val="78A9B7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何</a:t>
            </a:r>
            <a:r>
              <a:rPr lang="zh-CN" altLang="en-US" sz="2000" b="1" dirty="0">
                <a:solidFill>
                  <a:srgbClr val="78A9B7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设</a:t>
            </a:r>
            <a:r>
              <a:rPr lang="zh-CN" altLang="en-US" sz="2000" b="1" dirty="0" smtClean="0">
                <a:solidFill>
                  <a:srgbClr val="78A9B7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置修改实际请假时长？</a:t>
            </a:r>
            <a:endParaRPr lang="zh-CN" altLang="en-US" sz="2000" b="1" dirty="0">
              <a:solidFill>
                <a:srgbClr val="78A9B7"/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37" name="文本框 25"/>
          <p:cNvSpPr txBox="1"/>
          <p:nvPr/>
        </p:nvSpPr>
        <p:spPr>
          <a:xfrm>
            <a:off x="8197454" y="4437112"/>
            <a:ext cx="2677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00000"/>
              </a:lnSpc>
            </a:pPr>
            <a:r>
              <a:rPr lang="zh-CN" altLang="en-US" sz="2000" b="1" dirty="0">
                <a:solidFill>
                  <a:srgbClr val="D99894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如</a:t>
            </a:r>
            <a:r>
              <a:rPr lang="zh-CN" altLang="en-US" sz="2000" b="1" dirty="0" smtClean="0">
                <a:solidFill>
                  <a:srgbClr val="D99894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何设置个性化流程？</a:t>
            </a:r>
            <a:endParaRPr lang="zh-CN" altLang="en-US" sz="2000" b="1" dirty="0">
              <a:solidFill>
                <a:srgbClr val="D99894"/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Requires="p14" p14:dur="2000" advTm="3000">
        <p15:prstTrans prst="drap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文本框 85"/>
          <p:cNvSpPr txBox="1"/>
          <p:nvPr/>
        </p:nvSpPr>
        <p:spPr>
          <a:xfrm>
            <a:off x="4977744" y="516875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如</a:t>
            </a:r>
            <a:r>
              <a:rPr lang="zh-CN" altLang="en-US" dirty="0" smtClean="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何请假？</a:t>
            </a:r>
            <a:endParaRPr lang="zh-CN" altLang="en-US" dirty="0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cxnSp>
        <p:nvCxnSpPr>
          <p:cNvPr id="87" name="直接连接符 86"/>
          <p:cNvCxnSpPr/>
          <p:nvPr/>
        </p:nvCxnSpPr>
        <p:spPr>
          <a:xfrm>
            <a:off x="4977744" y="1155701"/>
            <a:ext cx="2100636" cy="0"/>
          </a:xfrm>
          <a:prstGeom prst="line">
            <a:avLst/>
          </a:prstGeom>
          <a:ln w="19050">
            <a:solidFill>
              <a:srgbClr val="78A9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hape 2022"/>
          <p:cNvSpPr/>
          <p:nvPr/>
        </p:nvSpPr>
        <p:spPr>
          <a:xfrm>
            <a:off x="1930437" y="4808060"/>
            <a:ext cx="538025" cy="0"/>
          </a:xfrm>
          <a:prstGeom prst="line">
            <a:avLst/>
          </a:prstGeom>
          <a:noFill/>
          <a:ln w="12700" cap="flat" cmpd="sng">
            <a:solidFill>
              <a:schemeClr val="bg1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defRPr sz="3200"/>
            </a:pPr>
            <a:endParaRPr sz="4265" dirty="0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7" name="文本框 6"/>
          <p:cNvSpPr txBox="1"/>
          <p:nvPr/>
        </p:nvSpPr>
        <p:spPr>
          <a:xfrm>
            <a:off x="729615" y="1325880"/>
            <a:ext cx="1800493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en-US" altLang="zh-CN" dirty="0" smtClean="0">
                <a:solidFill>
                  <a:schemeClr val="accent6">
                    <a:lumMod val="75000"/>
                  </a:schemeClr>
                </a:solidFill>
                <a:sym typeface="+mn-ea"/>
              </a:rPr>
              <a:t>01</a:t>
            </a:r>
            <a:r>
              <a:rPr kumimoji="1" lang="zh-CN" altLang="en-US" dirty="0" smtClean="0">
                <a:solidFill>
                  <a:schemeClr val="accent6">
                    <a:lumMod val="75000"/>
                  </a:schemeClr>
                </a:solidFill>
                <a:sym typeface="+mn-ea"/>
              </a:rPr>
              <a:t>进入请假管理</a:t>
            </a:r>
            <a:endParaRPr lang="zh-CN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615" y="1903730"/>
            <a:ext cx="2152764" cy="3600000"/>
          </a:xfrm>
          <a:prstGeom prst="rect">
            <a:avLst/>
          </a:prstGeom>
        </p:spPr>
      </p:pic>
      <p:sp>
        <p:nvSpPr>
          <p:cNvPr id="19" name="文本框 7"/>
          <p:cNvSpPr txBox="1"/>
          <p:nvPr/>
        </p:nvSpPr>
        <p:spPr>
          <a:xfrm>
            <a:off x="3822419" y="1325880"/>
            <a:ext cx="3877985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kumimoji="1" lang="en-US" altLang="zh-CN" dirty="0" smtClean="0">
                <a:solidFill>
                  <a:schemeClr val="accent6">
                    <a:lumMod val="75000"/>
                  </a:schemeClr>
                </a:solidFill>
                <a:sym typeface="+mn-ea"/>
              </a:rPr>
              <a:t>02</a:t>
            </a:r>
            <a:r>
              <a:rPr kumimoji="1" lang="zh-CN" altLang="en-US" dirty="0" smtClean="0">
                <a:solidFill>
                  <a:schemeClr val="accent6">
                    <a:lumMod val="75000"/>
                  </a:schemeClr>
                </a:solidFill>
                <a:sym typeface="+mn-ea"/>
              </a:rPr>
              <a:t>请假申请，输入事由、时长等信息</a:t>
            </a:r>
            <a:endParaRPr lang="zh-CN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5030" y="1903730"/>
            <a:ext cx="2152764" cy="3600000"/>
          </a:xfrm>
          <a:prstGeom prst="rect">
            <a:avLst/>
          </a:prstGeom>
        </p:spPr>
      </p:pic>
      <p:sp>
        <p:nvSpPr>
          <p:cNvPr id="32" name="文本框 9"/>
          <p:cNvSpPr txBox="1"/>
          <p:nvPr/>
        </p:nvSpPr>
        <p:spPr>
          <a:xfrm>
            <a:off x="8661983" y="1309207"/>
            <a:ext cx="2380780" cy="383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en-US" altLang="zh-CN" dirty="0" smtClean="0">
                <a:solidFill>
                  <a:schemeClr val="accent6">
                    <a:lumMod val="75000"/>
                  </a:schemeClr>
                </a:solidFill>
                <a:sym typeface="+mn-ea"/>
              </a:rPr>
              <a:t>03</a:t>
            </a:r>
            <a:r>
              <a:rPr kumimoji="1" lang="zh-CN" altLang="en-US" dirty="0" smtClean="0">
                <a:solidFill>
                  <a:schemeClr val="accent6">
                    <a:lumMod val="75000"/>
                  </a:schemeClr>
                </a:solidFill>
                <a:sym typeface="+mn-ea"/>
              </a:rPr>
              <a:t>查看请假审核状态</a:t>
            </a:r>
            <a:endParaRPr lang="zh-CN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0455" y="1903730"/>
            <a:ext cx="2152764" cy="360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Requires="p14" p14:dur="2000" advTm="3000">
        <p15:prstTrans prst="drap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4977744" y="516875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如</a:t>
            </a:r>
            <a:r>
              <a:rPr lang="zh-CN" altLang="en-US" dirty="0" smtClean="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何审批</a:t>
            </a:r>
            <a:r>
              <a:rPr lang="zh-CN" altLang="en-US" dirty="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？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5065194" y="1125538"/>
            <a:ext cx="1891419" cy="0"/>
          </a:xfrm>
          <a:prstGeom prst="line">
            <a:avLst/>
          </a:prstGeom>
          <a:ln w="19050">
            <a:solidFill>
              <a:srgbClr val="78A9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19"/>
          <p:cNvSpPr txBox="1"/>
          <p:nvPr/>
        </p:nvSpPr>
        <p:spPr>
          <a:xfrm>
            <a:off x="419981" y="1354198"/>
            <a:ext cx="2683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chemeClr val="accent6">
                    <a:lumMod val="75000"/>
                  </a:schemeClr>
                </a:solidFill>
              </a:rPr>
              <a:t>01</a:t>
            </a:r>
            <a:r>
              <a:rPr kumimoji="1" lang="zh-CN" altLang="en-US" dirty="0" smtClean="0">
                <a:solidFill>
                  <a:schemeClr val="accent6">
                    <a:lumMod val="75000"/>
                  </a:schemeClr>
                </a:solidFill>
              </a:rPr>
              <a:t>进入请假管理，我审批的</a:t>
            </a:r>
            <a:r>
              <a:rPr kumimoji="1" lang="en-US" altLang="zh-CN" dirty="0" smtClean="0">
                <a:solidFill>
                  <a:schemeClr val="accent6">
                    <a:lumMod val="75000"/>
                  </a:schemeClr>
                </a:solidFill>
              </a:rPr>
              <a:t>--</a:t>
            </a:r>
            <a:r>
              <a:rPr kumimoji="1" lang="zh-CN" altLang="en-US" dirty="0" smtClean="0">
                <a:solidFill>
                  <a:schemeClr val="accent6">
                    <a:lumMod val="75000"/>
                  </a:schemeClr>
                </a:solidFill>
              </a:rPr>
              <a:t>待我审批的列表</a:t>
            </a:r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695" y="2109470"/>
            <a:ext cx="1800000" cy="3960000"/>
          </a:xfrm>
          <a:prstGeom prst="rect">
            <a:avLst/>
          </a:prstGeom>
        </p:spPr>
      </p:pic>
      <p:sp>
        <p:nvSpPr>
          <p:cNvPr id="49" name="文本框 24"/>
          <p:cNvSpPr txBox="1"/>
          <p:nvPr/>
        </p:nvSpPr>
        <p:spPr>
          <a:xfrm>
            <a:off x="3942344" y="1354198"/>
            <a:ext cx="2623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chemeClr val="accent6">
                    <a:lumMod val="75000"/>
                  </a:schemeClr>
                </a:solidFill>
              </a:rPr>
              <a:t>02</a:t>
            </a:r>
            <a:r>
              <a:rPr kumimoji="1" lang="zh-CN" altLang="en-US" dirty="0" smtClean="0">
                <a:solidFill>
                  <a:schemeClr val="accent6">
                    <a:lumMod val="75000"/>
                  </a:schemeClr>
                </a:solidFill>
              </a:rPr>
              <a:t>进入新订单拒绝或者同意，输入意见</a:t>
            </a:r>
            <a:endParaRPr kumimoji="1" lang="zh-CN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1" name="图片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3730" y="2109470"/>
            <a:ext cx="1799293" cy="3960000"/>
          </a:xfrm>
          <a:prstGeom prst="rect">
            <a:avLst/>
          </a:prstGeom>
        </p:spPr>
      </p:pic>
      <p:sp>
        <p:nvSpPr>
          <p:cNvPr id="53" name="文本框 25"/>
          <p:cNvSpPr txBox="1"/>
          <p:nvPr/>
        </p:nvSpPr>
        <p:spPr>
          <a:xfrm>
            <a:off x="7263324" y="1354750"/>
            <a:ext cx="4121410" cy="383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chemeClr val="accent6">
                    <a:lumMod val="75000"/>
                  </a:schemeClr>
                </a:solidFill>
              </a:rPr>
              <a:t>03</a:t>
            </a:r>
            <a:r>
              <a:rPr kumimoji="1" lang="zh-CN" altLang="en-US" dirty="0" smtClean="0">
                <a:solidFill>
                  <a:schemeClr val="accent6">
                    <a:lumMod val="75000"/>
                  </a:schemeClr>
                </a:solidFill>
              </a:rPr>
              <a:t>签名确认（会员功能，自定义流程）</a:t>
            </a: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6595" y="2109470"/>
            <a:ext cx="1800000" cy="396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Requires="p14" p14:dur="2000" advTm="3000">
        <p15:prstTrans prst="drap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4157006" y="516875"/>
            <a:ext cx="3877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如</a:t>
            </a:r>
            <a:r>
              <a:rPr lang="zh-CN" altLang="en-US" dirty="0" smtClean="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何设置通用流程？</a:t>
            </a:r>
            <a:endParaRPr lang="zh-CN" altLang="en-US" dirty="0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4256429" y="1144588"/>
            <a:ext cx="3567763" cy="0"/>
          </a:xfrm>
          <a:prstGeom prst="line">
            <a:avLst/>
          </a:prstGeom>
          <a:ln w="19050">
            <a:solidFill>
              <a:srgbClr val="78A9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5"/>
          <p:cNvSpPr txBox="1"/>
          <p:nvPr/>
        </p:nvSpPr>
        <p:spPr>
          <a:xfrm>
            <a:off x="1676500" y="1441886"/>
            <a:ext cx="2683708" cy="383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chemeClr val="accent6">
                    <a:lumMod val="75000"/>
                  </a:schemeClr>
                </a:solidFill>
              </a:rPr>
              <a:t>01</a:t>
            </a:r>
            <a:r>
              <a:rPr kumimoji="1" lang="zh-CN" altLang="en-US" dirty="0" smtClean="0">
                <a:solidFill>
                  <a:schemeClr val="accent6">
                    <a:lumMod val="75000"/>
                  </a:schemeClr>
                </a:solidFill>
              </a:rPr>
              <a:t>设置审批人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2228850"/>
            <a:ext cx="1792258" cy="396000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0160" y="2204864"/>
            <a:ext cx="1806042" cy="3960000"/>
          </a:xfrm>
          <a:prstGeom prst="rect">
            <a:avLst/>
          </a:prstGeom>
        </p:spPr>
      </p:pic>
      <p:sp>
        <p:nvSpPr>
          <p:cNvPr id="33" name="文本框 9"/>
          <p:cNvSpPr txBox="1"/>
          <p:nvPr/>
        </p:nvSpPr>
        <p:spPr>
          <a:xfrm>
            <a:off x="7384758" y="1441886"/>
            <a:ext cx="2876550" cy="383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chemeClr val="accent6">
                    <a:lumMod val="75000"/>
                  </a:schemeClr>
                </a:solidFill>
              </a:rPr>
              <a:t>02</a:t>
            </a:r>
            <a:r>
              <a:rPr kumimoji="1" lang="zh-CN" altLang="en-US" dirty="0" smtClean="0">
                <a:solidFill>
                  <a:schemeClr val="accent6">
                    <a:lumMod val="75000"/>
                  </a:schemeClr>
                </a:solidFill>
              </a:rPr>
              <a:t>设置抄送人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9" y="2204864"/>
            <a:ext cx="1822231" cy="396000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2264" y="2204864"/>
            <a:ext cx="1784133" cy="396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Requires="p14" p14:dur="2000" advTm="3000">
        <p15:prstTrans prst="drap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框 32"/>
          <p:cNvSpPr txBox="1"/>
          <p:nvPr/>
        </p:nvSpPr>
        <p:spPr>
          <a:xfrm>
            <a:off x="5182928" y="516875"/>
            <a:ext cx="1826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结论分析</a:t>
            </a:r>
          </a:p>
        </p:txBody>
      </p:sp>
      <p:cxnSp>
        <p:nvCxnSpPr>
          <p:cNvPr id="34" name="直接连接符 33"/>
          <p:cNvCxnSpPr/>
          <p:nvPr/>
        </p:nvCxnSpPr>
        <p:spPr>
          <a:xfrm>
            <a:off x="5813830" y="1124744"/>
            <a:ext cx="564336" cy="0"/>
          </a:xfrm>
          <a:prstGeom prst="line">
            <a:avLst/>
          </a:prstGeom>
          <a:ln w="19050">
            <a:solidFill>
              <a:srgbClr val="78A9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图片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480" y="2385202"/>
            <a:ext cx="1811406" cy="3960000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9856" y="2385202"/>
            <a:ext cx="1795044" cy="3960000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4232" y="2385202"/>
            <a:ext cx="1811739" cy="3960000"/>
          </a:xfrm>
          <a:prstGeom prst="rect">
            <a:avLst/>
          </a:prstGeom>
        </p:spPr>
      </p:pic>
      <p:sp>
        <p:nvSpPr>
          <p:cNvPr id="43" name="文本框 5"/>
          <p:cNvSpPr txBox="1"/>
          <p:nvPr/>
        </p:nvSpPr>
        <p:spPr>
          <a:xfrm>
            <a:off x="1271464" y="1474944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chemeClr val="accent6">
                    <a:lumMod val="75000"/>
                  </a:schemeClr>
                </a:solidFill>
                <a:sym typeface="+mn-ea"/>
              </a:rPr>
              <a:t>01</a:t>
            </a:r>
            <a:r>
              <a:rPr kumimoji="1" lang="zh-CN" altLang="en-US" dirty="0">
                <a:solidFill>
                  <a:schemeClr val="accent6">
                    <a:lumMod val="75000"/>
                  </a:schemeClr>
                </a:solidFill>
                <a:sym typeface="+mn-ea"/>
              </a:rPr>
              <a:t>进入请假管理</a:t>
            </a:r>
            <a:r>
              <a:rPr kumimoji="1" lang="en-US" altLang="zh-CN" dirty="0">
                <a:solidFill>
                  <a:schemeClr val="accent6">
                    <a:lumMod val="75000"/>
                  </a:schemeClr>
                </a:solidFill>
                <a:sym typeface="+mn-ea"/>
              </a:rPr>
              <a:t>--</a:t>
            </a:r>
            <a:r>
              <a:rPr kumimoji="1" lang="zh-CN" altLang="en-US" dirty="0">
                <a:solidFill>
                  <a:schemeClr val="accent6">
                    <a:lumMod val="75000"/>
                  </a:schemeClr>
                </a:solidFill>
                <a:sym typeface="+mn-ea"/>
              </a:rPr>
              <a:t>全部申请</a:t>
            </a:r>
            <a:r>
              <a:rPr kumimoji="1" lang="en-US" altLang="zh-CN" dirty="0">
                <a:solidFill>
                  <a:schemeClr val="accent6">
                    <a:lumMod val="75000"/>
                  </a:schemeClr>
                </a:solidFill>
                <a:sym typeface="+mn-ea"/>
              </a:rPr>
              <a:t>--</a:t>
            </a:r>
            <a:r>
              <a:rPr kumimoji="1" lang="zh-CN" altLang="en-US" dirty="0">
                <a:solidFill>
                  <a:schemeClr val="accent6">
                    <a:lumMod val="75000"/>
                  </a:schemeClr>
                </a:solidFill>
                <a:sym typeface="+mn-ea"/>
              </a:rPr>
              <a:t>已通过列表</a:t>
            </a:r>
            <a:endParaRPr lang="zh-CN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4" name="文本框 5"/>
          <p:cNvSpPr txBox="1"/>
          <p:nvPr/>
        </p:nvSpPr>
        <p:spPr>
          <a:xfrm>
            <a:off x="4545250" y="1474944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chemeClr val="accent6">
                    <a:lumMod val="75000"/>
                  </a:schemeClr>
                </a:solidFill>
                <a:sym typeface="+mn-ea"/>
              </a:rPr>
              <a:t>02</a:t>
            </a:r>
            <a:r>
              <a:rPr kumimoji="1" lang="zh-CN" altLang="en-US" dirty="0">
                <a:solidFill>
                  <a:schemeClr val="accent6">
                    <a:lumMod val="75000"/>
                  </a:schemeClr>
                </a:solidFill>
                <a:sym typeface="+mn-ea"/>
              </a:rPr>
              <a:t>进入</a:t>
            </a:r>
            <a:r>
              <a:rPr kumimoji="1" lang="zh-CN" altLang="zh-CN" dirty="0">
                <a:solidFill>
                  <a:schemeClr val="accent6">
                    <a:lumMod val="75000"/>
                  </a:schemeClr>
                </a:solidFill>
                <a:sym typeface="+mn-ea"/>
              </a:rPr>
              <a:t>要修改的申请单，点击修改按钮</a:t>
            </a:r>
            <a:endParaRPr lang="zh-CN" altLang="zh-CN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6" name="文本框 5"/>
          <p:cNvSpPr txBox="1"/>
          <p:nvPr/>
        </p:nvSpPr>
        <p:spPr>
          <a:xfrm>
            <a:off x="8112224" y="1613443"/>
            <a:ext cx="2683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chemeClr val="accent6">
                    <a:lumMod val="75000"/>
                  </a:schemeClr>
                </a:solidFill>
                <a:sym typeface="+mn-ea"/>
              </a:rPr>
              <a:t>03</a:t>
            </a:r>
            <a:r>
              <a:rPr kumimoji="1" lang="zh-CN" altLang="en-US" dirty="0">
                <a:solidFill>
                  <a:schemeClr val="accent6">
                    <a:lumMod val="75000"/>
                  </a:schemeClr>
                </a:solidFill>
                <a:sym typeface="+mn-ea"/>
              </a:rPr>
              <a:t>修改时长，保存</a:t>
            </a:r>
            <a:endParaRPr lang="zh-CN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Requires="p14" p14:dur="2000" advTm="3000">
        <p15:prstTrans prst="drap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3951821" y="516875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如</a:t>
            </a:r>
            <a:r>
              <a:rPr lang="zh-CN" altLang="en-US" dirty="0" smtClean="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何设置个性化流程？</a:t>
            </a:r>
            <a:endParaRPr lang="zh-CN" altLang="en-US" dirty="0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4079776" y="1165226"/>
            <a:ext cx="3838454" cy="0"/>
          </a:xfrm>
          <a:prstGeom prst="line">
            <a:avLst/>
          </a:prstGeom>
          <a:ln w="19050">
            <a:solidFill>
              <a:srgbClr val="78A9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5"/>
          <p:cNvSpPr txBox="1"/>
          <p:nvPr/>
        </p:nvSpPr>
        <p:spPr>
          <a:xfrm>
            <a:off x="839416" y="2252095"/>
            <a:ext cx="3544453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en-US" altLang="zh-CN" dirty="0" smtClean="0">
                <a:sym typeface="+mn-ea"/>
              </a:rPr>
              <a:t>01</a:t>
            </a:r>
            <a:r>
              <a:rPr kumimoji="1" lang="zh-CN" altLang="en-US" dirty="0" smtClean="0">
                <a:sym typeface="+mn-ea"/>
              </a:rPr>
              <a:t>登录</a:t>
            </a:r>
            <a:r>
              <a:rPr kumimoji="1" lang="en-US" altLang="zh-CN" dirty="0" smtClean="0">
                <a:sym typeface="+mn-ea"/>
              </a:rPr>
              <a:t>PC</a:t>
            </a:r>
            <a:r>
              <a:rPr kumimoji="1" lang="zh-CN" altLang="en-US" dirty="0" smtClean="0">
                <a:sym typeface="+mn-ea"/>
              </a:rPr>
              <a:t>后台，进入请假管理，请假角色管理，添加请假角色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912" y="1465380"/>
            <a:ext cx="5623203" cy="221976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16" y="4077072"/>
            <a:ext cx="5623203" cy="2406990"/>
          </a:xfrm>
          <a:prstGeom prst="rect">
            <a:avLst/>
          </a:prstGeom>
        </p:spPr>
      </p:pic>
      <p:sp>
        <p:nvSpPr>
          <p:cNvPr id="14" name="文本框 5"/>
          <p:cNvSpPr txBox="1"/>
          <p:nvPr/>
        </p:nvSpPr>
        <p:spPr>
          <a:xfrm>
            <a:off x="7918230" y="5088797"/>
            <a:ext cx="2088232" cy="383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en-US" altLang="zh-CN" dirty="0" smtClean="0">
                <a:sym typeface="+mn-ea"/>
              </a:rPr>
              <a:t>02-1</a:t>
            </a:r>
            <a:r>
              <a:rPr kumimoji="1" lang="zh-CN" altLang="en-US" dirty="0" smtClean="0">
                <a:sym typeface="+mn-ea"/>
              </a:rPr>
              <a:t>添加请假角色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4295800" y="2304415"/>
            <a:ext cx="582295" cy="582295"/>
            <a:chOff x="8780" y="3668"/>
            <a:chExt cx="917" cy="917"/>
          </a:xfrm>
        </p:grpSpPr>
        <p:sp>
          <p:nvSpPr>
            <p:cNvPr id="18" name="椭圆 17"/>
            <p:cNvSpPr/>
            <p:nvPr/>
          </p:nvSpPr>
          <p:spPr>
            <a:xfrm>
              <a:off x="8780" y="3668"/>
              <a:ext cx="917" cy="917"/>
            </a:xfrm>
            <a:prstGeom prst="ellipse">
              <a:avLst/>
            </a:prstGeom>
            <a:solidFill>
              <a:srgbClr val="F0C5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等腰三角形 18"/>
            <p:cNvSpPr/>
            <p:nvPr/>
          </p:nvSpPr>
          <p:spPr>
            <a:xfrm rot="5400000">
              <a:off x="9021" y="3855"/>
              <a:ext cx="544" cy="54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 flipH="1">
            <a:off x="7031469" y="4989737"/>
            <a:ext cx="581660" cy="581660"/>
            <a:chOff x="8780" y="3668"/>
            <a:chExt cx="916" cy="916"/>
          </a:xfrm>
        </p:grpSpPr>
        <p:sp>
          <p:nvSpPr>
            <p:cNvPr id="23" name="椭圆 22"/>
            <p:cNvSpPr/>
            <p:nvPr/>
          </p:nvSpPr>
          <p:spPr>
            <a:xfrm>
              <a:off x="8780" y="3668"/>
              <a:ext cx="917" cy="917"/>
            </a:xfrm>
            <a:prstGeom prst="ellipse">
              <a:avLst/>
            </a:prstGeom>
            <a:solidFill>
              <a:srgbClr val="A0C3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等腰三角形 23"/>
            <p:cNvSpPr/>
            <p:nvPr/>
          </p:nvSpPr>
          <p:spPr>
            <a:xfrm rot="5400000">
              <a:off x="9019" y="3853"/>
              <a:ext cx="547" cy="54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8948097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Requires="p14" p14:dur="2000" advTm="3000">
        <p15:prstTrans prst="drap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3951821" y="516875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如</a:t>
            </a:r>
            <a:r>
              <a:rPr lang="zh-CN" altLang="en-US" dirty="0" smtClean="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何设置个性化流程？</a:t>
            </a:r>
            <a:endParaRPr lang="zh-CN" altLang="en-US" dirty="0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4079776" y="1165226"/>
            <a:ext cx="3838454" cy="0"/>
          </a:xfrm>
          <a:prstGeom prst="line">
            <a:avLst/>
          </a:prstGeom>
          <a:ln w="19050">
            <a:solidFill>
              <a:srgbClr val="78A9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5"/>
          <p:cNvSpPr txBox="1"/>
          <p:nvPr/>
        </p:nvSpPr>
        <p:spPr>
          <a:xfrm>
            <a:off x="767408" y="1882763"/>
            <a:ext cx="4536504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en-US" altLang="zh-CN" dirty="0">
                <a:sym typeface="+mn-ea"/>
              </a:rPr>
              <a:t>03</a:t>
            </a:r>
            <a:r>
              <a:rPr kumimoji="1" lang="zh-CN" altLang="en-US" dirty="0">
                <a:sym typeface="+mn-ea"/>
              </a:rPr>
              <a:t>给角色组</a:t>
            </a:r>
            <a:r>
              <a:rPr kumimoji="1" lang="zh-CN" altLang="zh-CN" dirty="0">
                <a:sym typeface="+mn-ea"/>
              </a:rPr>
              <a:t>分配人员，方便后面流程的设置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08" y="2636912"/>
            <a:ext cx="3034030" cy="151066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408" y="4581128"/>
            <a:ext cx="5593750" cy="1800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6080" y="2061128"/>
            <a:ext cx="3944061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07594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Requires="p14" p14:dur="2000" advTm="3000">
        <p15:prstTrans prst="drap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3951821" y="516875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如</a:t>
            </a:r>
            <a:r>
              <a:rPr lang="zh-CN" altLang="en-US" dirty="0" smtClean="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何设置个性化流程？</a:t>
            </a:r>
            <a:endParaRPr lang="zh-CN" altLang="en-US" dirty="0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4079776" y="1165226"/>
            <a:ext cx="3838454" cy="0"/>
          </a:xfrm>
          <a:prstGeom prst="line">
            <a:avLst/>
          </a:prstGeom>
          <a:ln w="19050">
            <a:solidFill>
              <a:srgbClr val="78A9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5"/>
          <p:cNvSpPr txBox="1"/>
          <p:nvPr/>
        </p:nvSpPr>
        <p:spPr>
          <a:xfrm>
            <a:off x="1847528" y="2412166"/>
            <a:ext cx="1584176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en-US" altLang="zh-CN" dirty="0">
                <a:sym typeface="+mn-ea"/>
              </a:rPr>
              <a:t>04-1</a:t>
            </a:r>
            <a:r>
              <a:rPr kumimoji="1" lang="zh-CN" altLang="en-US" dirty="0">
                <a:sym typeface="+mn-ea"/>
              </a:rPr>
              <a:t>新建流程</a:t>
            </a:r>
          </a:p>
        </p:txBody>
      </p:sp>
      <p:sp>
        <p:nvSpPr>
          <p:cNvPr id="14" name="文本框 5"/>
          <p:cNvSpPr txBox="1"/>
          <p:nvPr/>
        </p:nvSpPr>
        <p:spPr>
          <a:xfrm>
            <a:off x="7918230" y="5088797"/>
            <a:ext cx="2088232" cy="383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en-US" altLang="zh-CN" dirty="0">
                <a:sym typeface="+mn-ea"/>
              </a:rPr>
              <a:t>04-2</a:t>
            </a:r>
            <a:r>
              <a:rPr kumimoji="1" lang="zh-CN" altLang="en-US" dirty="0">
                <a:sym typeface="+mn-ea"/>
              </a:rPr>
              <a:t>设置流程标题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4295800" y="2304415"/>
            <a:ext cx="582295" cy="582295"/>
            <a:chOff x="8780" y="3668"/>
            <a:chExt cx="917" cy="917"/>
          </a:xfrm>
        </p:grpSpPr>
        <p:sp>
          <p:nvSpPr>
            <p:cNvPr id="18" name="椭圆 17"/>
            <p:cNvSpPr/>
            <p:nvPr/>
          </p:nvSpPr>
          <p:spPr>
            <a:xfrm>
              <a:off x="8780" y="3668"/>
              <a:ext cx="917" cy="917"/>
            </a:xfrm>
            <a:prstGeom prst="ellipse">
              <a:avLst/>
            </a:prstGeom>
            <a:solidFill>
              <a:srgbClr val="F0C5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等腰三角形 18"/>
            <p:cNvSpPr/>
            <p:nvPr/>
          </p:nvSpPr>
          <p:spPr>
            <a:xfrm rot="5400000">
              <a:off x="9021" y="3855"/>
              <a:ext cx="544" cy="54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 flipH="1">
            <a:off x="7031469" y="4989737"/>
            <a:ext cx="581660" cy="581660"/>
            <a:chOff x="8780" y="3668"/>
            <a:chExt cx="916" cy="916"/>
          </a:xfrm>
        </p:grpSpPr>
        <p:sp>
          <p:nvSpPr>
            <p:cNvPr id="23" name="椭圆 22"/>
            <p:cNvSpPr/>
            <p:nvPr/>
          </p:nvSpPr>
          <p:spPr>
            <a:xfrm>
              <a:off x="8780" y="3668"/>
              <a:ext cx="917" cy="917"/>
            </a:xfrm>
            <a:prstGeom prst="ellipse">
              <a:avLst/>
            </a:prstGeom>
            <a:solidFill>
              <a:srgbClr val="A0C3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等腰三角形 23"/>
            <p:cNvSpPr/>
            <p:nvPr/>
          </p:nvSpPr>
          <p:spPr>
            <a:xfrm rot="5400000">
              <a:off x="9019" y="3853"/>
              <a:ext cx="547" cy="54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936" y="1679719"/>
            <a:ext cx="5184576" cy="217966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376" y="4149278"/>
            <a:ext cx="4953073" cy="226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36291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Requires="p14" p14:dur="2000" advTm="3000">
        <p15:prstTrans prst="drap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3951821" y="516875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如</a:t>
            </a:r>
            <a:r>
              <a:rPr lang="zh-CN" altLang="en-US" dirty="0" smtClean="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何设置个性化流程？</a:t>
            </a:r>
            <a:endParaRPr lang="zh-CN" altLang="en-US" dirty="0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4079776" y="1165226"/>
            <a:ext cx="3838454" cy="0"/>
          </a:xfrm>
          <a:prstGeom prst="line">
            <a:avLst/>
          </a:prstGeom>
          <a:ln w="19050">
            <a:solidFill>
              <a:srgbClr val="78A9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5"/>
          <p:cNvSpPr txBox="1"/>
          <p:nvPr/>
        </p:nvSpPr>
        <p:spPr>
          <a:xfrm>
            <a:off x="2783631" y="2475536"/>
            <a:ext cx="1566919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en-US" altLang="zh-CN" dirty="0">
                <a:sym typeface="+mn-ea"/>
              </a:rPr>
              <a:t>04-3</a:t>
            </a:r>
            <a:r>
              <a:rPr kumimoji="1" lang="zh-CN" altLang="en-US" dirty="0">
                <a:sym typeface="+mn-ea"/>
              </a:rPr>
              <a:t>表单设计</a:t>
            </a:r>
          </a:p>
        </p:txBody>
      </p:sp>
      <p:sp>
        <p:nvSpPr>
          <p:cNvPr id="14" name="文本框 5"/>
          <p:cNvSpPr txBox="1"/>
          <p:nvPr/>
        </p:nvSpPr>
        <p:spPr>
          <a:xfrm>
            <a:off x="7918230" y="5085225"/>
            <a:ext cx="3518798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en-US" altLang="zh-CN" dirty="0">
                <a:sym typeface="+mn-ea"/>
              </a:rPr>
              <a:t>04-4</a:t>
            </a:r>
            <a:r>
              <a:rPr kumimoji="1" lang="zh-CN" altLang="en-US" dirty="0">
                <a:sym typeface="+mn-ea"/>
              </a:rPr>
              <a:t>流程设计，设置分支和条件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4729190" y="2379730"/>
            <a:ext cx="582295" cy="582295"/>
            <a:chOff x="8780" y="3668"/>
            <a:chExt cx="917" cy="917"/>
          </a:xfrm>
        </p:grpSpPr>
        <p:sp>
          <p:nvSpPr>
            <p:cNvPr id="18" name="椭圆 17"/>
            <p:cNvSpPr/>
            <p:nvPr/>
          </p:nvSpPr>
          <p:spPr>
            <a:xfrm>
              <a:off x="8780" y="3668"/>
              <a:ext cx="917" cy="917"/>
            </a:xfrm>
            <a:prstGeom prst="ellipse">
              <a:avLst/>
            </a:prstGeom>
            <a:solidFill>
              <a:srgbClr val="F0C5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等腰三角形 18"/>
            <p:cNvSpPr/>
            <p:nvPr/>
          </p:nvSpPr>
          <p:spPr>
            <a:xfrm rot="5400000">
              <a:off x="9021" y="3855"/>
              <a:ext cx="544" cy="54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 flipH="1">
            <a:off x="7031469" y="4989737"/>
            <a:ext cx="581660" cy="581660"/>
            <a:chOff x="8780" y="3668"/>
            <a:chExt cx="916" cy="916"/>
          </a:xfrm>
        </p:grpSpPr>
        <p:sp>
          <p:nvSpPr>
            <p:cNvPr id="23" name="椭圆 22"/>
            <p:cNvSpPr/>
            <p:nvPr/>
          </p:nvSpPr>
          <p:spPr>
            <a:xfrm>
              <a:off x="8780" y="3668"/>
              <a:ext cx="917" cy="917"/>
            </a:xfrm>
            <a:prstGeom prst="ellipse">
              <a:avLst/>
            </a:prstGeom>
            <a:solidFill>
              <a:srgbClr val="A0C3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等腰三角形 23"/>
            <p:cNvSpPr/>
            <p:nvPr/>
          </p:nvSpPr>
          <p:spPr>
            <a:xfrm rot="5400000">
              <a:off x="9019" y="3853"/>
              <a:ext cx="547" cy="54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7743" y="1480708"/>
            <a:ext cx="5226365" cy="238034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85" y="4160636"/>
            <a:ext cx="2525046" cy="2285222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5007" y="4160636"/>
            <a:ext cx="3501033" cy="227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50859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Requires="p14" p14:dur="2000" advTm="3000">
        <p15:prstTrans prst="drap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文本占位符 17"/>
          <p:cNvSpPr txBox="1"/>
          <p:nvPr/>
        </p:nvSpPr>
        <p:spPr>
          <a:xfrm>
            <a:off x="3287688" y="3009786"/>
            <a:ext cx="1620957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2"/>
                </a:solidFill>
                <a:effectLst/>
                <a:latin typeface="DIN-BlackItalic" pitchFamily="50" charset="0"/>
                <a:ea typeface="+mj-ea"/>
              </a:defRPr>
            </a:lvl1pPr>
          </a:lstStyle>
          <a:p>
            <a:r>
              <a:rPr lang="zh-CN" altLang="en-US" dirty="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产</a:t>
            </a:r>
            <a:r>
              <a:rPr lang="zh-CN" altLang="en-US" dirty="0" smtClean="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品说明</a:t>
            </a:r>
            <a:endParaRPr lang="zh-CN" altLang="en-US" dirty="0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44" name="文本占位符 17"/>
          <p:cNvSpPr txBox="1"/>
          <p:nvPr/>
        </p:nvSpPr>
        <p:spPr>
          <a:xfrm>
            <a:off x="7320136" y="3028067"/>
            <a:ext cx="2339102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2"/>
                </a:solidFill>
                <a:effectLst/>
                <a:latin typeface="DIN-BlackItalic" pitchFamily="50" charset="0"/>
                <a:ea typeface="+mj-ea"/>
              </a:defRPr>
            </a:lvl1pPr>
          </a:lstStyle>
          <a:p>
            <a:r>
              <a:rPr lang="zh-CN" altLang="en-US" dirty="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基</a:t>
            </a:r>
            <a:r>
              <a:rPr lang="zh-CN" altLang="en-US" dirty="0" smtClean="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本功能介绍</a:t>
            </a:r>
            <a:endParaRPr lang="zh-CN" altLang="en-US" dirty="0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521488" y="748946"/>
            <a:ext cx="3166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spc="300" dirty="0" smtClean="0">
                <a:solidFill>
                  <a:schemeClr val="accent2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目录</a:t>
            </a:r>
            <a:r>
              <a:rPr lang="en-US" altLang="zh-CN" sz="2400" spc="300" dirty="0">
                <a:solidFill>
                  <a:schemeClr val="accent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/</a:t>
            </a:r>
            <a:r>
              <a:rPr lang="en-US" altLang="zh-CN" sz="2400" spc="300" dirty="0" smtClean="0">
                <a:solidFill>
                  <a:schemeClr val="accent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CONTENT</a:t>
            </a:r>
            <a:endParaRPr lang="en-US" altLang="zh-CN" sz="2400" spc="300" dirty="0">
              <a:solidFill>
                <a:schemeClr val="accent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4781756" y="1556792"/>
            <a:ext cx="2645715" cy="0"/>
          </a:xfrm>
          <a:prstGeom prst="line">
            <a:avLst/>
          </a:prstGeom>
          <a:ln w="19050">
            <a:solidFill>
              <a:srgbClr val="78A9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椭圆 28"/>
          <p:cNvSpPr/>
          <p:nvPr/>
        </p:nvSpPr>
        <p:spPr>
          <a:xfrm>
            <a:off x="2324125" y="2872930"/>
            <a:ext cx="796932" cy="796932"/>
          </a:xfrm>
          <a:prstGeom prst="ellipse">
            <a:avLst/>
          </a:prstGeom>
          <a:solidFill>
            <a:srgbClr val="E18482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algn="ctr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sz="3200" dirty="0" smtClean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01</a:t>
            </a:r>
            <a:endParaRPr lang="zh-CN" altLang="en-US" sz="3200" dirty="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6340016" y="2872930"/>
            <a:ext cx="796932" cy="796932"/>
          </a:xfrm>
          <a:prstGeom prst="ellipse">
            <a:avLst/>
          </a:prstGeom>
          <a:solidFill>
            <a:srgbClr val="E18482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algn="ctr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sz="3200" dirty="0" smtClean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02</a:t>
            </a:r>
            <a:endParaRPr lang="zh-CN" altLang="en-US" sz="3200" dirty="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Requires="p14" p14:dur="2000" advTm="3000">
        <p15:prstTrans prst="drap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3951821" y="516875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如</a:t>
            </a:r>
            <a:r>
              <a:rPr lang="zh-CN" altLang="en-US" dirty="0" smtClean="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何设置个性化流程？</a:t>
            </a:r>
            <a:endParaRPr lang="zh-CN" altLang="en-US" dirty="0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4079776" y="1165226"/>
            <a:ext cx="3838454" cy="0"/>
          </a:xfrm>
          <a:prstGeom prst="line">
            <a:avLst/>
          </a:prstGeom>
          <a:ln w="19050">
            <a:solidFill>
              <a:srgbClr val="78A9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5"/>
          <p:cNvSpPr txBox="1"/>
          <p:nvPr/>
        </p:nvSpPr>
        <p:spPr>
          <a:xfrm>
            <a:off x="508476" y="2253977"/>
            <a:ext cx="2088231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en-US" altLang="zh-CN" dirty="0">
                <a:sym typeface="+mn-ea"/>
              </a:rPr>
              <a:t>04-5</a:t>
            </a:r>
            <a:r>
              <a:rPr kumimoji="1" lang="zh-CN" altLang="en-US" dirty="0">
                <a:sym typeface="+mn-ea"/>
              </a:rPr>
              <a:t>表单设计，设置审批人、抄送人</a:t>
            </a:r>
          </a:p>
        </p:txBody>
      </p:sp>
      <p:sp>
        <p:nvSpPr>
          <p:cNvPr id="14" name="文本框 5"/>
          <p:cNvSpPr txBox="1"/>
          <p:nvPr/>
        </p:nvSpPr>
        <p:spPr>
          <a:xfrm>
            <a:off x="6540723" y="5051937"/>
            <a:ext cx="2899094" cy="6521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en-US" altLang="zh-CN" dirty="0">
                <a:sym typeface="+mn-ea"/>
              </a:rPr>
              <a:t>04-7</a:t>
            </a:r>
            <a:r>
              <a:rPr kumimoji="1" lang="zh-CN" altLang="en-US" dirty="0">
                <a:sym typeface="+mn-ea"/>
              </a:rPr>
              <a:t>设置签字功能开启和是否在手机端开放新流程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2827613" y="2304412"/>
            <a:ext cx="582295" cy="582295"/>
            <a:chOff x="8780" y="3668"/>
            <a:chExt cx="917" cy="917"/>
          </a:xfrm>
        </p:grpSpPr>
        <p:sp>
          <p:nvSpPr>
            <p:cNvPr id="18" name="椭圆 17"/>
            <p:cNvSpPr/>
            <p:nvPr/>
          </p:nvSpPr>
          <p:spPr>
            <a:xfrm>
              <a:off x="8780" y="3668"/>
              <a:ext cx="917" cy="917"/>
            </a:xfrm>
            <a:prstGeom prst="ellipse">
              <a:avLst/>
            </a:prstGeom>
            <a:solidFill>
              <a:srgbClr val="F0C5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等腰三角形 18"/>
            <p:cNvSpPr/>
            <p:nvPr/>
          </p:nvSpPr>
          <p:spPr>
            <a:xfrm rot="5400000">
              <a:off x="9021" y="3855"/>
              <a:ext cx="544" cy="54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 flipH="1">
            <a:off x="5569740" y="5087173"/>
            <a:ext cx="581660" cy="581660"/>
            <a:chOff x="8780" y="3668"/>
            <a:chExt cx="916" cy="916"/>
          </a:xfrm>
        </p:grpSpPr>
        <p:sp>
          <p:nvSpPr>
            <p:cNvPr id="23" name="椭圆 22"/>
            <p:cNvSpPr/>
            <p:nvPr/>
          </p:nvSpPr>
          <p:spPr>
            <a:xfrm>
              <a:off x="8780" y="3668"/>
              <a:ext cx="917" cy="917"/>
            </a:xfrm>
            <a:prstGeom prst="ellipse">
              <a:avLst/>
            </a:prstGeom>
            <a:solidFill>
              <a:srgbClr val="A0C3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等腰三角形 23"/>
            <p:cNvSpPr/>
            <p:nvPr/>
          </p:nvSpPr>
          <p:spPr>
            <a:xfrm rot="5400000">
              <a:off x="9019" y="3853"/>
              <a:ext cx="547" cy="54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8201" y="1515201"/>
            <a:ext cx="2621616" cy="237139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0789" y="1515202"/>
            <a:ext cx="3298207" cy="237139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0900" y="4247725"/>
            <a:ext cx="2107747" cy="2071170"/>
          </a:xfrm>
          <a:prstGeom prst="rect">
            <a:avLst/>
          </a:prstGeom>
        </p:spPr>
      </p:pic>
      <p:sp>
        <p:nvSpPr>
          <p:cNvPr id="26" name="文本框 5"/>
          <p:cNvSpPr txBox="1"/>
          <p:nvPr/>
        </p:nvSpPr>
        <p:spPr>
          <a:xfrm>
            <a:off x="9840416" y="2410894"/>
            <a:ext cx="2088231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en-US" altLang="zh-CN" dirty="0">
                <a:sym typeface="+mn-ea"/>
              </a:rPr>
              <a:t>04-6</a:t>
            </a:r>
            <a:r>
              <a:rPr kumimoji="1" lang="zh-CN" altLang="en-US" dirty="0">
                <a:sym typeface="+mn-ea"/>
              </a:rPr>
              <a:t>提交流程设计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476" y="4437428"/>
            <a:ext cx="4634751" cy="1881783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 rot="5400000">
            <a:off x="10593383" y="3126332"/>
            <a:ext cx="582295" cy="582295"/>
            <a:chOff x="8780" y="3668"/>
            <a:chExt cx="917" cy="917"/>
          </a:xfrm>
        </p:grpSpPr>
        <p:sp>
          <p:nvSpPr>
            <p:cNvPr id="29" name="椭圆 28"/>
            <p:cNvSpPr/>
            <p:nvPr/>
          </p:nvSpPr>
          <p:spPr>
            <a:xfrm>
              <a:off x="8780" y="3668"/>
              <a:ext cx="917" cy="917"/>
            </a:xfrm>
            <a:prstGeom prst="ellipse">
              <a:avLst/>
            </a:prstGeom>
            <a:solidFill>
              <a:srgbClr val="F0C5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等腰三角形 29"/>
            <p:cNvSpPr/>
            <p:nvPr/>
          </p:nvSpPr>
          <p:spPr>
            <a:xfrm rot="5400000">
              <a:off x="9021" y="3855"/>
              <a:ext cx="544" cy="54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3420566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Requires="p14" p14:dur="2000" advTm="3000">
        <p15:prstTrans prst="drap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589340" y="476672"/>
            <a:ext cx="22365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请</a:t>
            </a:r>
            <a:r>
              <a:rPr lang="zh-CN" altLang="en-US" dirty="0" smtClean="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假统计图</a:t>
            </a:r>
            <a:endParaRPr lang="zh-CN" altLang="en-US" dirty="0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705329" y="1083676"/>
            <a:ext cx="2122284" cy="0"/>
          </a:xfrm>
          <a:prstGeom prst="line">
            <a:avLst/>
          </a:prstGeom>
          <a:ln w="19050">
            <a:solidFill>
              <a:srgbClr val="78A9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510" y="1547495"/>
            <a:ext cx="9155181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0045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Requires="p14" p14:dur="2000" advTm="3000">
        <p15:prstTrans prst="drap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794524" y="476672"/>
            <a:ext cx="1826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团</a:t>
            </a:r>
            <a:r>
              <a:rPr lang="zh-CN" altLang="en-US" dirty="0" smtClean="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队管理</a:t>
            </a:r>
            <a:endParaRPr lang="zh-CN" altLang="en-US" dirty="0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852974" y="1083676"/>
            <a:ext cx="1709242" cy="0"/>
          </a:xfrm>
          <a:prstGeom prst="line">
            <a:avLst/>
          </a:prstGeom>
          <a:ln w="19050">
            <a:solidFill>
              <a:srgbClr val="78A9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7"/>
          <p:cNvSpPr txBox="1"/>
          <p:nvPr/>
        </p:nvSpPr>
        <p:spPr>
          <a:xfrm>
            <a:off x="852974" y="1597025"/>
            <a:ext cx="6647974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dirty="0">
                <a:solidFill>
                  <a:schemeClr val="accent3"/>
                </a:solidFill>
              </a:rPr>
              <a:t>用户管理、群组管理、公告和通知管理，更好的管理自己的团队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524" y="2276872"/>
            <a:ext cx="9155430" cy="395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87337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Requires="p14" p14:dur="2000" advTm="3000">
        <p15:prstTrans prst="drap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平行四边形 54"/>
          <p:cNvSpPr/>
          <p:nvPr/>
        </p:nvSpPr>
        <p:spPr>
          <a:xfrm rot="10800000" flipV="1">
            <a:off x="4871862" y="2781306"/>
            <a:ext cx="2448271" cy="247733"/>
          </a:xfrm>
          <a:prstGeom prst="parallelogram">
            <a:avLst>
              <a:gd name="adj" fmla="val 37097"/>
            </a:avLst>
          </a:prstGeom>
          <a:solidFill>
            <a:srgbClr val="E6D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B767D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4851110" y="2578675"/>
            <a:ext cx="2489785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algn="ctr">
              <a:defRPr sz="4400">
                <a:solidFill>
                  <a:schemeClr val="accent1"/>
                </a:solidFill>
                <a:effectLst>
                  <a:outerShdw dist="63500" dir="5400000" algn="tl" rotWithShape="0">
                    <a:prstClr val="black">
                      <a:alpha val="10000"/>
                    </a:prstClr>
                  </a:outerShdw>
                </a:effectLst>
                <a:latin typeface="DIN-BlackItalic" pitchFamily="50" charset="0"/>
                <a:ea typeface="+mj-ea"/>
              </a:defRPr>
            </a:lvl1pPr>
          </a:lstStyle>
          <a:p>
            <a:r>
              <a:rPr lang="en-US" altLang="zh-CN" sz="2400" spc="400" dirty="0" smtClean="0">
                <a:solidFill>
                  <a:schemeClr val="tx2"/>
                </a:solidFill>
                <a:effectLst/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THANK YOU</a:t>
            </a:r>
            <a:endParaRPr lang="zh-CN" altLang="en-US" sz="2400" spc="400" dirty="0">
              <a:solidFill>
                <a:schemeClr val="tx2"/>
              </a:solidFill>
              <a:effectLst/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6" name="文本框 262"/>
          <p:cNvSpPr txBox="1"/>
          <p:nvPr/>
        </p:nvSpPr>
        <p:spPr>
          <a:xfrm>
            <a:off x="4157004" y="3284984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dirty="0" smtClean="0">
                <a:solidFill>
                  <a:srgbClr val="78A9B7"/>
                </a:solidFill>
                <a:latin typeface="字魂167号-伊人黑" panose="00000500000000000000" pitchFamily="2" charset="-122"/>
                <a:ea typeface="字魂167号-伊人黑" panose="00000500000000000000" pitchFamily="2" charset="-122"/>
                <a:sym typeface="字魂105号-简雅黑" panose="00000500000000000000" pitchFamily="2" charset="-122"/>
              </a:rPr>
              <a:t>谢谢聆听</a:t>
            </a:r>
            <a:endParaRPr lang="zh-CN" altLang="en-US" sz="7200" dirty="0">
              <a:solidFill>
                <a:srgbClr val="78A9B7"/>
              </a:solidFill>
              <a:latin typeface="字魂167号-伊人黑" panose="00000500000000000000" pitchFamily="2" charset="-122"/>
              <a:ea typeface="字魂167号-伊人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Requires="p14" p14:dur="2000" advTm="3000">
        <p15:prstTrans prst="drap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文本占位符 24"/>
          <p:cNvSpPr txBox="1"/>
          <p:nvPr/>
        </p:nvSpPr>
        <p:spPr>
          <a:xfrm>
            <a:off x="2279576" y="835671"/>
            <a:ext cx="2954656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algn="ctr">
              <a:defRPr sz="6000">
                <a:solidFill>
                  <a:schemeClr val="accent1"/>
                </a:solidFill>
                <a:effectLst>
                  <a:outerShdw dist="63500" dir="5400000" algn="tl" rotWithShape="0">
                    <a:prstClr val="black">
                      <a:alpha val="10000"/>
                    </a:prstClr>
                  </a:outerShdw>
                </a:effectLst>
                <a:latin typeface="DIN-BlackItalic" pitchFamily="50" charset="0"/>
                <a:ea typeface="+mj-ea"/>
              </a:defRPr>
            </a:lvl1pPr>
          </a:lstStyle>
          <a:p>
            <a:r>
              <a:rPr lang="zh-CN" altLang="en-US" sz="5400" dirty="0">
                <a:solidFill>
                  <a:schemeClr val="tx2"/>
                </a:solidFill>
                <a:effectLst/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产</a:t>
            </a:r>
            <a:r>
              <a:rPr lang="zh-CN" altLang="en-US" sz="5400" dirty="0" smtClean="0">
                <a:solidFill>
                  <a:schemeClr val="tx2"/>
                </a:solidFill>
                <a:effectLst/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品说明</a:t>
            </a:r>
            <a:endParaRPr lang="zh-CN" altLang="en-US" sz="5400" dirty="0">
              <a:solidFill>
                <a:schemeClr val="tx2"/>
              </a:solidFill>
              <a:effectLst/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232849" y="3609842"/>
            <a:ext cx="1774919" cy="0"/>
          </a:xfrm>
          <a:prstGeom prst="line">
            <a:avLst/>
          </a:prstGeom>
          <a:ln w="15875">
            <a:solidFill>
              <a:srgbClr val="78A9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椭圆 2"/>
          <p:cNvSpPr/>
          <p:nvPr/>
        </p:nvSpPr>
        <p:spPr>
          <a:xfrm>
            <a:off x="1127448" y="835671"/>
            <a:ext cx="936104" cy="936104"/>
          </a:xfrm>
          <a:prstGeom prst="ellipse">
            <a:avLst/>
          </a:prstGeom>
          <a:solidFill>
            <a:srgbClr val="E18482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algn="ctr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sz="3600" dirty="0" smtClean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01</a:t>
            </a:r>
            <a:endParaRPr lang="zh-CN" altLang="en-US" sz="3600" dirty="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13644" y="227512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第一步</a:t>
            </a:r>
            <a:endParaRPr lang="en-US" altLang="zh-CN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063552" y="264620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易请假系统有什么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59782" y="3296810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请假、审批方便快捷</a:t>
            </a:r>
            <a:endParaRPr lang="zh-CN" alt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2165517" y="3848395"/>
            <a:ext cx="2348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流程进度清晰明了</a:t>
            </a:r>
            <a:endParaRPr lang="zh-CN" altLang="en-US" sz="1400" dirty="0"/>
          </a:p>
        </p:txBody>
      </p:sp>
      <p:cxnSp>
        <p:nvCxnSpPr>
          <p:cNvPr id="19" name="直接连接符 18"/>
          <p:cNvCxnSpPr/>
          <p:nvPr/>
        </p:nvCxnSpPr>
        <p:spPr>
          <a:xfrm>
            <a:off x="2232848" y="4159446"/>
            <a:ext cx="1774919" cy="0"/>
          </a:xfrm>
          <a:prstGeom prst="line">
            <a:avLst/>
          </a:prstGeom>
          <a:ln w="15875">
            <a:solidFill>
              <a:srgbClr val="78A9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2232849" y="4726632"/>
            <a:ext cx="1774919" cy="0"/>
          </a:xfrm>
          <a:prstGeom prst="line">
            <a:avLst/>
          </a:prstGeom>
          <a:ln w="15875">
            <a:solidFill>
              <a:srgbClr val="78A9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2232847" y="5277220"/>
            <a:ext cx="1774919" cy="0"/>
          </a:xfrm>
          <a:prstGeom prst="line">
            <a:avLst/>
          </a:prstGeom>
          <a:ln w="15875">
            <a:solidFill>
              <a:srgbClr val="78A9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4798715" y="3605704"/>
            <a:ext cx="1774919" cy="0"/>
          </a:xfrm>
          <a:prstGeom prst="line">
            <a:avLst/>
          </a:prstGeom>
          <a:ln w="15875">
            <a:solidFill>
              <a:srgbClr val="78A9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4798714" y="4454624"/>
            <a:ext cx="1774919" cy="0"/>
          </a:xfrm>
          <a:prstGeom prst="line">
            <a:avLst/>
          </a:prstGeom>
          <a:ln w="15875">
            <a:solidFill>
              <a:srgbClr val="78A9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4798715" y="5277220"/>
            <a:ext cx="1774919" cy="0"/>
          </a:xfrm>
          <a:prstGeom prst="line">
            <a:avLst/>
          </a:prstGeom>
          <a:ln w="15875">
            <a:solidFill>
              <a:srgbClr val="78A9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32848" y="4418111"/>
            <a:ext cx="17000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隐私管理</a:t>
            </a:r>
            <a:endParaRPr lang="zh-CN" alt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2209179" y="4968327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团队管理</a:t>
            </a:r>
            <a:endParaRPr lang="zh-CN" alt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4751211" y="3296809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修改实际请假时长</a:t>
            </a:r>
            <a:endParaRPr lang="zh-CN" alt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4751211" y="4146847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自定义请假审批流程</a:t>
            </a:r>
            <a:endParaRPr lang="zh-CN" alt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4798714" y="4970413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请假统计图标</a:t>
            </a:r>
            <a:endParaRPr lang="zh-CN" alt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1832240" y="326603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✔</a:t>
            </a:r>
            <a:endParaRPr lang="zh-CN" alt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832240" y="490885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✔</a:t>
            </a:r>
            <a:endParaRPr lang="zh-CN" alt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832240" y="3817617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✔</a:t>
            </a:r>
            <a:endParaRPr lang="zh-CN" alt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832240" y="438733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✔</a:t>
            </a:r>
            <a:endParaRPr lang="zh-CN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392580" y="326603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✔</a:t>
            </a:r>
            <a:endParaRPr lang="zh-CN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392580" y="4116069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✔</a:t>
            </a:r>
            <a:endParaRPr lang="zh-CN" alt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392580" y="493145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✔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6" y="2155079"/>
            <a:ext cx="19050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Requires="p14" p14:dur="2000" advTm="3000">
        <p15:prstTrans prst="drap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5593296" y="516875"/>
            <a:ext cx="1005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前言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5813830" y="1124744"/>
            <a:ext cx="564336" cy="0"/>
          </a:xfrm>
          <a:prstGeom prst="line">
            <a:avLst/>
          </a:prstGeom>
          <a:ln w="19050">
            <a:solidFill>
              <a:srgbClr val="78A9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15"/>
          <p:cNvSpPr txBox="1"/>
          <p:nvPr/>
        </p:nvSpPr>
        <p:spPr>
          <a:xfrm>
            <a:off x="1160270" y="5090503"/>
            <a:ext cx="9811676" cy="332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zh-CN" altLang="en-US" dirty="0" smtClean="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微信请假、后台进行个性化流程设置，审批流程自定义。支持实时查看请假进度，支持根据情况修改请假时长。</a:t>
            </a:r>
            <a:endParaRPr lang="en-US" dirty="0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33" name="Oval 19"/>
          <p:cNvSpPr/>
          <p:nvPr/>
        </p:nvSpPr>
        <p:spPr>
          <a:xfrm>
            <a:off x="9908743" y="3665408"/>
            <a:ext cx="915720" cy="915720"/>
          </a:xfrm>
          <a:prstGeom prst="ellipse">
            <a:avLst/>
          </a:prstGeom>
          <a:solidFill>
            <a:srgbClr val="78A9B7"/>
          </a:solidFill>
          <a:ln w="38100">
            <a:solidFill>
              <a:srgbClr val="F4F1E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0" rIns="0"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cxnSp>
        <p:nvCxnSpPr>
          <p:cNvPr id="34" name="Straight Connector 20"/>
          <p:cNvCxnSpPr/>
          <p:nvPr/>
        </p:nvCxnSpPr>
        <p:spPr>
          <a:xfrm>
            <a:off x="1238400" y="5038988"/>
            <a:ext cx="9589529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1160269" y="4581128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tx2"/>
                </a:solidFill>
                <a:effectLst>
                  <a:outerShdw dist="63500" dir="5400000" algn="tl" rotWithShape="0">
                    <a:prstClr val="black">
                      <a:alpha val="10000"/>
                    </a:prstClr>
                  </a:outerShdw>
                </a:effectLst>
                <a:latin typeface="DIN-BlackItalic" pitchFamily="50" charset="0"/>
                <a:ea typeface="+mj-ea"/>
              </a:defRPr>
            </a:lvl1pPr>
          </a:lstStyle>
          <a:p>
            <a:r>
              <a:rPr lang="zh-CN" altLang="en-US" sz="2000" dirty="0">
                <a:effectLst/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易请</a:t>
            </a:r>
            <a:r>
              <a:rPr lang="zh-CN" altLang="en-US" sz="2000" dirty="0" smtClean="0">
                <a:effectLst/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假系统交互使用</a:t>
            </a:r>
            <a:endParaRPr lang="zh-CN" altLang="en-US" sz="2000" dirty="0">
              <a:effectLst/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10162646" y="3843470"/>
            <a:ext cx="420983" cy="481351"/>
            <a:chOff x="2767503" y="6351130"/>
            <a:chExt cx="356636" cy="407777"/>
          </a:xfrm>
          <a:solidFill>
            <a:srgbClr val="F4F1EC"/>
          </a:solidFill>
        </p:grpSpPr>
        <p:sp>
          <p:nvSpPr>
            <p:cNvPr id="39" name="Freeform 19"/>
            <p:cNvSpPr/>
            <p:nvPr/>
          </p:nvSpPr>
          <p:spPr>
            <a:xfrm>
              <a:off x="2767503" y="6351130"/>
              <a:ext cx="356636" cy="407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5906"/>
                  </a:moveTo>
                  <a:cubicBezTo>
                    <a:pt x="18707" y="5737"/>
                    <a:pt x="18707" y="5737"/>
                    <a:pt x="18707" y="5737"/>
                  </a:cubicBezTo>
                  <a:cubicBezTo>
                    <a:pt x="19864" y="4894"/>
                    <a:pt x="19864" y="4894"/>
                    <a:pt x="19864" y="4894"/>
                  </a:cubicBezTo>
                  <a:cubicBezTo>
                    <a:pt x="20057" y="4725"/>
                    <a:pt x="20057" y="4556"/>
                    <a:pt x="19864" y="4387"/>
                  </a:cubicBezTo>
                  <a:cubicBezTo>
                    <a:pt x="19671" y="4219"/>
                    <a:pt x="19286" y="4219"/>
                    <a:pt x="19286" y="4387"/>
                  </a:cubicBezTo>
                  <a:cubicBezTo>
                    <a:pt x="18129" y="5231"/>
                    <a:pt x="18129" y="5231"/>
                    <a:pt x="18129" y="5231"/>
                  </a:cubicBezTo>
                  <a:cubicBezTo>
                    <a:pt x="17936" y="5062"/>
                    <a:pt x="17936" y="5062"/>
                    <a:pt x="17936" y="5062"/>
                  </a:cubicBezTo>
                  <a:cubicBezTo>
                    <a:pt x="16200" y="3712"/>
                    <a:pt x="13886" y="2869"/>
                    <a:pt x="11571" y="2700"/>
                  </a:cubicBezTo>
                  <a:cubicBezTo>
                    <a:pt x="11186" y="2700"/>
                    <a:pt x="11186" y="2700"/>
                    <a:pt x="11186" y="2700"/>
                  </a:cubicBezTo>
                  <a:cubicBezTo>
                    <a:pt x="11186" y="844"/>
                    <a:pt x="11186" y="844"/>
                    <a:pt x="11186" y="844"/>
                  </a:cubicBezTo>
                  <a:cubicBezTo>
                    <a:pt x="12150" y="844"/>
                    <a:pt x="12150" y="844"/>
                    <a:pt x="12150" y="844"/>
                  </a:cubicBezTo>
                  <a:cubicBezTo>
                    <a:pt x="12536" y="844"/>
                    <a:pt x="12729" y="675"/>
                    <a:pt x="12729" y="506"/>
                  </a:cubicBezTo>
                  <a:cubicBezTo>
                    <a:pt x="12729" y="169"/>
                    <a:pt x="12536" y="0"/>
                    <a:pt x="12150" y="0"/>
                  </a:cubicBezTo>
                  <a:cubicBezTo>
                    <a:pt x="9450" y="0"/>
                    <a:pt x="9450" y="0"/>
                    <a:pt x="9450" y="0"/>
                  </a:cubicBezTo>
                  <a:cubicBezTo>
                    <a:pt x="9064" y="0"/>
                    <a:pt x="8871" y="169"/>
                    <a:pt x="8871" y="506"/>
                  </a:cubicBezTo>
                  <a:cubicBezTo>
                    <a:pt x="8871" y="675"/>
                    <a:pt x="9064" y="844"/>
                    <a:pt x="9450" y="844"/>
                  </a:cubicBezTo>
                  <a:cubicBezTo>
                    <a:pt x="10414" y="844"/>
                    <a:pt x="10414" y="844"/>
                    <a:pt x="10414" y="844"/>
                  </a:cubicBezTo>
                  <a:cubicBezTo>
                    <a:pt x="10414" y="2700"/>
                    <a:pt x="10414" y="2700"/>
                    <a:pt x="10414" y="2700"/>
                  </a:cubicBezTo>
                  <a:cubicBezTo>
                    <a:pt x="10029" y="2700"/>
                    <a:pt x="10029" y="2700"/>
                    <a:pt x="10029" y="2700"/>
                  </a:cubicBezTo>
                  <a:cubicBezTo>
                    <a:pt x="4436" y="3037"/>
                    <a:pt x="0" y="7256"/>
                    <a:pt x="0" y="12150"/>
                  </a:cubicBezTo>
                  <a:cubicBezTo>
                    <a:pt x="0" y="17381"/>
                    <a:pt x="4821" y="21600"/>
                    <a:pt x="10800" y="21600"/>
                  </a:cubicBezTo>
                  <a:cubicBezTo>
                    <a:pt x="16779" y="21600"/>
                    <a:pt x="21600" y="17381"/>
                    <a:pt x="21600" y="12150"/>
                  </a:cubicBezTo>
                  <a:cubicBezTo>
                    <a:pt x="21600" y="9956"/>
                    <a:pt x="20636" y="7762"/>
                    <a:pt x="18900" y="5906"/>
                  </a:cubicBezTo>
                  <a:close/>
                  <a:moveTo>
                    <a:pt x="17743" y="18394"/>
                  </a:moveTo>
                  <a:cubicBezTo>
                    <a:pt x="16971" y="19238"/>
                    <a:pt x="15814" y="19744"/>
                    <a:pt x="14657" y="20250"/>
                  </a:cubicBezTo>
                  <a:cubicBezTo>
                    <a:pt x="13500" y="20756"/>
                    <a:pt x="12150" y="20925"/>
                    <a:pt x="10800" y="20925"/>
                  </a:cubicBezTo>
                  <a:cubicBezTo>
                    <a:pt x="9450" y="20925"/>
                    <a:pt x="8100" y="20756"/>
                    <a:pt x="6943" y="20250"/>
                  </a:cubicBezTo>
                  <a:cubicBezTo>
                    <a:pt x="5786" y="19744"/>
                    <a:pt x="4629" y="19238"/>
                    <a:pt x="3857" y="18394"/>
                  </a:cubicBezTo>
                  <a:cubicBezTo>
                    <a:pt x="2893" y="17550"/>
                    <a:pt x="2121" y="16706"/>
                    <a:pt x="1543" y="15525"/>
                  </a:cubicBezTo>
                  <a:cubicBezTo>
                    <a:pt x="1157" y="14513"/>
                    <a:pt x="771" y="13331"/>
                    <a:pt x="771" y="12150"/>
                  </a:cubicBezTo>
                  <a:cubicBezTo>
                    <a:pt x="771" y="10969"/>
                    <a:pt x="1157" y="9956"/>
                    <a:pt x="1543" y="8775"/>
                  </a:cubicBezTo>
                  <a:cubicBezTo>
                    <a:pt x="2121" y="7762"/>
                    <a:pt x="2893" y="6919"/>
                    <a:pt x="3857" y="6075"/>
                  </a:cubicBezTo>
                  <a:cubicBezTo>
                    <a:pt x="4629" y="5231"/>
                    <a:pt x="5786" y="4556"/>
                    <a:pt x="6943" y="4219"/>
                  </a:cubicBezTo>
                  <a:cubicBezTo>
                    <a:pt x="9450" y="3206"/>
                    <a:pt x="12150" y="3206"/>
                    <a:pt x="14657" y="4219"/>
                  </a:cubicBezTo>
                  <a:cubicBezTo>
                    <a:pt x="15814" y="4556"/>
                    <a:pt x="16971" y="5231"/>
                    <a:pt x="17743" y="6075"/>
                  </a:cubicBezTo>
                  <a:cubicBezTo>
                    <a:pt x="18707" y="6919"/>
                    <a:pt x="19479" y="7762"/>
                    <a:pt x="20057" y="8775"/>
                  </a:cubicBezTo>
                  <a:cubicBezTo>
                    <a:pt x="20443" y="9956"/>
                    <a:pt x="20829" y="10969"/>
                    <a:pt x="20829" y="12150"/>
                  </a:cubicBezTo>
                  <a:cubicBezTo>
                    <a:pt x="20829" y="13331"/>
                    <a:pt x="20443" y="14513"/>
                    <a:pt x="20057" y="15525"/>
                  </a:cubicBezTo>
                  <a:cubicBezTo>
                    <a:pt x="19479" y="16706"/>
                    <a:pt x="18707" y="17550"/>
                    <a:pt x="17743" y="18394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solidFill>
                  <a:srgbClr val="F4F1EC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40" name="Freeform 20"/>
            <p:cNvSpPr/>
            <p:nvPr/>
          </p:nvSpPr>
          <p:spPr>
            <a:xfrm>
              <a:off x="2914194" y="6462831"/>
              <a:ext cx="63253" cy="149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40" y="12868"/>
                  </a:moveTo>
                  <a:cubicBezTo>
                    <a:pt x="12960" y="12868"/>
                    <a:pt x="12960" y="12868"/>
                    <a:pt x="12960" y="12868"/>
                  </a:cubicBezTo>
                  <a:cubicBezTo>
                    <a:pt x="12960" y="919"/>
                    <a:pt x="12960" y="919"/>
                    <a:pt x="12960" y="919"/>
                  </a:cubicBezTo>
                  <a:cubicBezTo>
                    <a:pt x="12960" y="460"/>
                    <a:pt x="11880" y="0"/>
                    <a:pt x="10800" y="0"/>
                  </a:cubicBezTo>
                  <a:cubicBezTo>
                    <a:pt x="9720" y="0"/>
                    <a:pt x="8640" y="460"/>
                    <a:pt x="8640" y="919"/>
                  </a:cubicBezTo>
                  <a:cubicBezTo>
                    <a:pt x="8640" y="12868"/>
                    <a:pt x="8640" y="12868"/>
                    <a:pt x="8640" y="12868"/>
                  </a:cubicBezTo>
                  <a:cubicBezTo>
                    <a:pt x="7560" y="12868"/>
                    <a:pt x="7560" y="12868"/>
                    <a:pt x="7560" y="12868"/>
                  </a:cubicBezTo>
                  <a:cubicBezTo>
                    <a:pt x="3240" y="13787"/>
                    <a:pt x="0" y="15166"/>
                    <a:pt x="0" y="17004"/>
                  </a:cubicBezTo>
                  <a:cubicBezTo>
                    <a:pt x="0" y="19762"/>
                    <a:pt x="5400" y="21600"/>
                    <a:pt x="10800" y="21600"/>
                  </a:cubicBezTo>
                  <a:cubicBezTo>
                    <a:pt x="16200" y="21600"/>
                    <a:pt x="21600" y="19762"/>
                    <a:pt x="21600" y="17004"/>
                  </a:cubicBezTo>
                  <a:cubicBezTo>
                    <a:pt x="21600" y="15166"/>
                    <a:pt x="18360" y="13787"/>
                    <a:pt x="14040" y="12868"/>
                  </a:cubicBezTo>
                  <a:close/>
                  <a:moveTo>
                    <a:pt x="10800" y="19302"/>
                  </a:moveTo>
                  <a:cubicBezTo>
                    <a:pt x="7560" y="19302"/>
                    <a:pt x="5400" y="18383"/>
                    <a:pt x="5400" y="17004"/>
                  </a:cubicBezTo>
                  <a:cubicBezTo>
                    <a:pt x="5400" y="16085"/>
                    <a:pt x="7560" y="14706"/>
                    <a:pt x="10800" y="14706"/>
                  </a:cubicBezTo>
                  <a:cubicBezTo>
                    <a:pt x="10800" y="14706"/>
                    <a:pt x="10800" y="14706"/>
                    <a:pt x="10800" y="14706"/>
                  </a:cubicBezTo>
                  <a:cubicBezTo>
                    <a:pt x="14040" y="14706"/>
                    <a:pt x="16200" y="16085"/>
                    <a:pt x="16200" y="17004"/>
                  </a:cubicBezTo>
                  <a:cubicBezTo>
                    <a:pt x="16200" y="18383"/>
                    <a:pt x="14040" y="19302"/>
                    <a:pt x="10800" y="19302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solidFill>
                  <a:srgbClr val="F4F1EC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9015468" y="3906321"/>
            <a:ext cx="481350" cy="363794"/>
            <a:chOff x="10075168" y="5586718"/>
            <a:chExt cx="407776" cy="308188"/>
          </a:xfrm>
          <a:solidFill>
            <a:srgbClr val="F4F1EC"/>
          </a:solidFill>
        </p:grpSpPr>
        <p:sp>
          <p:nvSpPr>
            <p:cNvPr id="42" name="Freeform 26"/>
            <p:cNvSpPr/>
            <p:nvPr/>
          </p:nvSpPr>
          <p:spPr>
            <a:xfrm>
              <a:off x="10256850" y="5668812"/>
              <a:ext cx="178991" cy="178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16971" y="21600"/>
                    <a:pt x="21600" y="16971"/>
                    <a:pt x="21600" y="10800"/>
                  </a:cubicBezTo>
                  <a:cubicBezTo>
                    <a:pt x="21600" y="5014"/>
                    <a:pt x="16971" y="0"/>
                    <a:pt x="10800" y="0"/>
                  </a:cubicBezTo>
                  <a:cubicBezTo>
                    <a:pt x="4629" y="0"/>
                    <a:pt x="0" y="5014"/>
                    <a:pt x="0" y="10800"/>
                  </a:cubicBezTo>
                  <a:cubicBezTo>
                    <a:pt x="0" y="16971"/>
                    <a:pt x="4629" y="21600"/>
                    <a:pt x="10800" y="21600"/>
                  </a:cubicBezTo>
                  <a:close/>
                  <a:moveTo>
                    <a:pt x="4243" y="4243"/>
                  </a:moveTo>
                  <a:cubicBezTo>
                    <a:pt x="6171" y="2700"/>
                    <a:pt x="8486" y="1929"/>
                    <a:pt x="10800" y="1929"/>
                  </a:cubicBezTo>
                  <a:cubicBezTo>
                    <a:pt x="13114" y="1929"/>
                    <a:pt x="15429" y="2700"/>
                    <a:pt x="17357" y="4243"/>
                  </a:cubicBezTo>
                  <a:cubicBezTo>
                    <a:pt x="18900" y="6171"/>
                    <a:pt x="20057" y="8486"/>
                    <a:pt x="20057" y="10800"/>
                  </a:cubicBezTo>
                  <a:cubicBezTo>
                    <a:pt x="20057" y="13500"/>
                    <a:pt x="18900" y="15429"/>
                    <a:pt x="17357" y="17357"/>
                  </a:cubicBezTo>
                  <a:cubicBezTo>
                    <a:pt x="15429" y="18900"/>
                    <a:pt x="13114" y="20057"/>
                    <a:pt x="10800" y="20057"/>
                  </a:cubicBezTo>
                  <a:cubicBezTo>
                    <a:pt x="8486" y="20057"/>
                    <a:pt x="6171" y="18900"/>
                    <a:pt x="4243" y="17357"/>
                  </a:cubicBezTo>
                  <a:cubicBezTo>
                    <a:pt x="2700" y="15429"/>
                    <a:pt x="1543" y="13500"/>
                    <a:pt x="1543" y="10800"/>
                  </a:cubicBezTo>
                  <a:cubicBezTo>
                    <a:pt x="1543" y="8486"/>
                    <a:pt x="2700" y="6171"/>
                    <a:pt x="4243" y="4243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solidFill>
                  <a:srgbClr val="F4F1EC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43" name="Freeform 27"/>
            <p:cNvSpPr/>
            <p:nvPr/>
          </p:nvSpPr>
          <p:spPr>
            <a:xfrm>
              <a:off x="10314719" y="5729373"/>
              <a:ext cx="63253" cy="60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16200" y="21600"/>
                    <a:pt x="21600" y="17053"/>
                    <a:pt x="21600" y="10232"/>
                  </a:cubicBezTo>
                  <a:cubicBezTo>
                    <a:pt x="21600" y="4547"/>
                    <a:pt x="16200" y="0"/>
                    <a:pt x="10800" y="0"/>
                  </a:cubicBezTo>
                  <a:cubicBezTo>
                    <a:pt x="5400" y="0"/>
                    <a:pt x="0" y="4547"/>
                    <a:pt x="0" y="10232"/>
                  </a:cubicBezTo>
                  <a:cubicBezTo>
                    <a:pt x="0" y="17053"/>
                    <a:pt x="5400" y="21600"/>
                    <a:pt x="10800" y="21600"/>
                  </a:cubicBezTo>
                  <a:close/>
                  <a:moveTo>
                    <a:pt x="10800" y="4547"/>
                  </a:moveTo>
                  <a:cubicBezTo>
                    <a:pt x="14040" y="4547"/>
                    <a:pt x="16200" y="6821"/>
                    <a:pt x="16200" y="10232"/>
                  </a:cubicBezTo>
                  <a:cubicBezTo>
                    <a:pt x="16200" y="13642"/>
                    <a:pt x="14040" y="15916"/>
                    <a:pt x="10800" y="15916"/>
                  </a:cubicBezTo>
                  <a:cubicBezTo>
                    <a:pt x="7560" y="15916"/>
                    <a:pt x="5400" y="13642"/>
                    <a:pt x="5400" y="10232"/>
                  </a:cubicBezTo>
                  <a:cubicBezTo>
                    <a:pt x="5400" y="6821"/>
                    <a:pt x="7560" y="4547"/>
                    <a:pt x="10800" y="4547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solidFill>
                  <a:srgbClr val="F4F1EC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44" name="Freeform 28"/>
            <p:cNvSpPr/>
            <p:nvPr/>
          </p:nvSpPr>
          <p:spPr>
            <a:xfrm>
              <a:off x="10123616" y="5691691"/>
              <a:ext cx="86131" cy="16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00" y="0"/>
                  </a:moveTo>
                  <a:cubicBezTo>
                    <a:pt x="1600" y="0"/>
                    <a:pt x="1600" y="0"/>
                    <a:pt x="1600" y="0"/>
                  </a:cubicBezTo>
                  <a:cubicBezTo>
                    <a:pt x="800" y="0"/>
                    <a:pt x="0" y="4320"/>
                    <a:pt x="0" y="12960"/>
                  </a:cubicBezTo>
                  <a:cubicBezTo>
                    <a:pt x="0" y="17280"/>
                    <a:pt x="800" y="21600"/>
                    <a:pt x="1600" y="21600"/>
                  </a:cubicBezTo>
                  <a:cubicBezTo>
                    <a:pt x="19200" y="21600"/>
                    <a:pt x="19200" y="21600"/>
                    <a:pt x="19200" y="21600"/>
                  </a:cubicBezTo>
                  <a:cubicBezTo>
                    <a:pt x="20800" y="21600"/>
                    <a:pt x="21600" y="17280"/>
                    <a:pt x="21600" y="12960"/>
                  </a:cubicBezTo>
                  <a:cubicBezTo>
                    <a:pt x="21600" y="4320"/>
                    <a:pt x="20800" y="0"/>
                    <a:pt x="192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solidFill>
                  <a:srgbClr val="F4F1EC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45" name="Freeform 29"/>
            <p:cNvSpPr/>
            <p:nvPr/>
          </p:nvSpPr>
          <p:spPr>
            <a:xfrm>
              <a:off x="10075168" y="5586718"/>
              <a:ext cx="407776" cy="308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88" y="2449"/>
                  </a:moveTo>
                  <a:cubicBezTo>
                    <a:pt x="8269" y="2449"/>
                    <a:pt x="8269" y="2449"/>
                    <a:pt x="8269" y="2449"/>
                  </a:cubicBezTo>
                  <a:cubicBezTo>
                    <a:pt x="8269" y="1336"/>
                    <a:pt x="8269" y="1336"/>
                    <a:pt x="8269" y="1336"/>
                  </a:cubicBezTo>
                  <a:cubicBezTo>
                    <a:pt x="8269" y="668"/>
                    <a:pt x="7762" y="0"/>
                    <a:pt x="7256" y="0"/>
                  </a:cubicBezTo>
                  <a:cubicBezTo>
                    <a:pt x="3544" y="0"/>
                    <a:pt x="3544" y="0"/>
                    <a:pt x="3544" y="0"/>
                  </a:cubicBezTo>
                  <a:cubicBezTo>
                    <a:pt x="3037" y="0"/>
                    <a:pt x="2531" y="668"/>
                    <a:pt x="2531" y="1336"/>
                  </a:cubicBezTo>
                  <a:cubicBezTo>
                    <a:pt x="2531" y="2449"/>
                    <a:pt x="2531" y="2449"/>
                    <a:pt x="2531" y="2449"/>
                  </a:cubicBezTo>
                  <a:cubicBezTo>
                    <a:pt x="1012" y="2449"/>
                    <a:pt x="1012" y="2449"/>
                    <a:pt x="1012" y="2449"/>
                  </a:cubicBezTo>
                  <a:cubicBezTo>
                    <a:pt x="506" y="2449"/>
                    <a:pt x="0" y="3118"/>
                    <a:pt x="0" y="3786"/>
                  </a:cubicBezTo>
                  <a:cubicBezTo>
                    <a:pt x="0" y="20264"/>
                    <a:pt x="0" y="20264"/>
                    <a:pt x="0" y="20264"/>
                  </a:cubicBezTo>
                  <a:cubicBezTo>
                    <a:pt x="0" y="21155"/>
                    <a:pt x="506" y="21600"/>
                    <a:pt x="1012" y="21600"/>
                  </a:cubicBezTo>
                  <a:cubicBezTo>
                    <a:pt x="20588" y="21600"/>
                    <a:pt x="20588" y="21600"/>
                    <a:pt x="20588" y="21600"/>
                  </a:cubicBezTo>
                  <a:cubicBezTo>
                    <a:pt x="21094" y="21600"/>
                    <a:pt x="21600" y="21155"/>
                    <a:pt x="21600" y="20264"/>
                  </a:cubicBezTo>
                  <a:cubicBezTo>
                    <a:pt x="21600" y="3786"/>
                    <a:pt x="21600" y="3786"/>
                    <a:pt x="21600" y="3786"/>
                  </a:cubicBezTo>
                  <a:cubicBezTo>
                    <a:pt x="21600" y="3118"/>
                    <a:pt x="21094" y="2449"/>
                    <a:pt x="20588" y="2449"/>
                  </a:cubicBezTo>
                  <a:close/>
                  <a:moveTo>
                    <a:pt x="20756" y="20709"/>
                  </a:moveTo>
                  <a:cubicBezTo>
                    <a:pt x="844" y="20709"/>
                    <a:pt x="844" y="20709"/>
                    <a:pt x="844" y="20709"/>
                  </a:cubicBezTo>
                  <a:cubicBezTo>
                    <a:pt x="844" y="3563"/>
                    <a:pt x="844" y="3563"/>
                    <a:pt x="844" y="3563"/>
                  </a:cubicBezTo>
                  <a:cubicBezTo>
                    <a:pt x="3206" y="3563"/>
                    <a:pt x="3206" y="3563"/>
                    <a:pt x="3206" y="3563"/>
                  </a:cubicBezTo>
                  <a:cubicBezTo>
                    <a:pt x="3206" y="891"/>
                    <a:pt x="3206" y="891"/>
                    <a:pt x="3206" y="891"/>
                  </a:cubicBezTo>
                  <a:cubicBezTo>
                    <a:pt x="7425" y="891"/>
                    <a:pt x="7425" y="891"/>
                    <a:pt x="7425" y="891"/>
                  </a:cubicBezTo>
                  <a:cubicBezTo>
                    <a:pt x="7425" y="3563"/>
                    <a:pt x="7425" y="3563"/>
                    <a:pt x="7425" y="3563"/>
                  </a:cubicBezTo>
                  <a:cubicBezTo>
                    <a:pt x="20756" y="3563"/>
                    <a:pt x="20756" y="3563"/>
                    <a:pt x="20756" y="3563"/>
                  </a:cubicBezTo>
                  <a:lnTo>
                    <a:pt x="20756" y="20709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solidFill>
                  <a:srgbClr val="F4F1EC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46" name="Freeform 111"/>
          <p:cNvSpPr/>
          <p:nvPr/>
        </p:nvSpPr>
        <p:spPr>
          <a:xfrm>
            <a:off x="7017375" y="3906321"/>
            <a:ext cx="480362" cy="4797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34" h="21600" extrusionOk="0">
                <a:moveTo>
                  <a:pt x="20612" y="7931"/>
                </a:moveTo>
                <a:cubicBezTo>
                  <a:pt x="19794" y="5231"/>
                  <a:pt x="18158" y="2869"/>
                  <a:pt x="15703" y="1519"/>
                </a:cubicBezTo>
                <a:cubicBezTo>
                  <a:pt x="14067" y="506"/>
                  <a:pt x="12267" y="0"/>
                  <a:pt x="10467" y="0"/>
                </a:cubicBezTo>
                <a:cubicBezTo>
                  <a:pt x="6703" y="0"/>
                  <a:pt x="3267" y="2025"/>
                  <a:pt x="1467" y="5400"/>
                </a:cubicBezTo>
                <a:cubicBezTo>
                  <a:pt x="-6" y="7931"/>
                  <a:pt x="-333" y="10800"/>
                  <a:pt x="322" y="13669"/>
                </a:cubicBezTo>
                <a:cubicBezTo>
                  <a:pt x="1140" y="16369"/>
                  <a:pt x="2776" y="18731"/>
                  <a:pt x="5231" y="20081"/>
                </a:cubicBezTo>
                <a:cubicBezTo>
                  <a:pt x="6867" y="21094"/>
                  <a:pt x="8667" y="21600"/>
                  <a:pt x="10467" y="21600"/>
                </a:cubicBezTo>
                <a:cubicBezTo>
                  <a:pt x="14231" y="21600"/>
                  <a:pt x="17667" y="19575"/>
                  <a:pt x="19467" y="16200"/>
                </a:cubicBezTo>
                <a:cubicBezTo>
                  <a:pt x="20940" y="13669"/>
                  <a:pt x="21267" y="10800"/>
                  <a:pt x="20612" y="7931"/>
                </a:cubicBezTo>
                <a:close/>
                <a:moveTo>
                  <a:pt x="20122" y="9281"/>
                </a:moveTo>
                <a:cubicBezTo>
                  <a:pt x="20122" y="9787"/>
                  <a:pt x="20122" y="10294"/>
                  <a:pt x="20122" y="10969"/>
                </a:cubicBezTo>
                <a:cubicBezTo>
                  <a:pt x="20122" y="10969"/>
                  <a:pt x="20122" y="10969"/>
                  <a:pt x="20122" y="10969"/>
                </a:cubicBezTo>
                <a:cubicBezTo>
                  <a:pt x="17012" y="14175"/>
                  <a:pt x="17012" y="14175"/>
                  <a:pt x="17012" y="14175"/>
                </a:cubicBezTo>
                <a:cubicBezTo>
                  <a:pt x="15540" y="13331"/>
                  <a:pt x="15540" y="13331"/>
                  <a:pt x="15540" y="13331"/>
                </a:cubicBezTo>
                <a:cubicBezTo>
                  <a:pt x="19958" y="8775"/>
                  <a:pt x="19958" y="8775"/>
                  <a:pt x="19958" y="8775"/>
                </a:cubicBezTo>
                <a:lnTo>
                  <a:pt x="20122" y="9281"/>
                </a:lnTo>
                <a:close/>
                <a:moveTo>
                  <a:pt x="19303" y="6412"/>
                </a:moveTo>
                <a:cubicBezTo>
                  <a:pt x="19467" y="6919"/>
                  <a:pt x="19631" y="7256"/>
                  <a:pt x="19794" y="7762"/>
                </a:cubicBezTo>
                <a:cubicBezTo>
                  <a:pt x="19794" y="7931"/>
                  <a:pt x="19794" y="7931"/>
                  <a:pt x="19794" y="7931"/>
                </a:cubicBezTo>
                <a:cubicBezTo>
                  <a:pt x="14885" y="12994"/>
                  <a:pt x="14885" y="12994"/>
                  <a:pt x="14885" y="12994"/>
                </a:cubicBezTo>
                <a:cubicBezTo>
                  <a:pt x="13412" y="11981"/>
                  <a:pt x="13412" y="11981"/>
                  <a:pt x="13412" y="11981"/>
                </a:cubicBezTo>
                <a:cubicBezTo>
                  <a:pt x="19140" y="6075"/>
                  <a:pt x="19140" y="6075"/>
                  <a:pt x="19140" y="6075"/>
                </a:cubicBezTo>
                <a:lnTo>
                  <a:pt x="19303" y="6412"/>
                </a:lnTo>
                <a:close/>
                <a:moveTo>
                  <a:pt x="17831" y="4219"/>
                </a:moveTo>
                <a:cubicBezTo>
                  <a:pt x="17994" y="4387"/>
                  <a:pt x="18158" y="4556"/>
                  <a:pt x="18158" y="4725"/>
                </a:cubicBezTo>
                <a:cubicBezTo>
                  <a:pt x="18322" y="4894"/>
                  <a:pt x="18485" y="5062"/>
                  <a:pt x="18649" y="5231"/>
                </a:cubicBezTo>
                <a:cubicBezTo>
                  <a:pt x="18649" y="5400"/>
                  <a:pt x="18649" y="5400"/>
                  <a:pt x="18649" y="5400"/>
                </a:cubicBezTo>
                <a:cubicBezTo>
                  <a:pt x="12594" y="11644"/>
                  <a:pt x="12594" y="11644"/>
                  <a:pt x="12594" y="11644"/>
                </a:cubicBezTo>
                <a:cubicBezTo>
                  <a:pt x="11122" y="10800"/>
                  <a:pt x="11122" y="10800"/>
                  <a:pt x="11122" y="10800"/>
                </a:cubicBezTo>
                <a:cubicBezTo>
                  <a:pt x="17667" y="4050"/>
                  <a:pt x="17667" y="4050"/>
                  <a:pt x="17667" y="4050"/>
                </a:cubicBezTo>
                <a:lnTo>
                  <a:pt x="17831" y="4219"/>
                </a:lnTo>
                <a:close/>
                <a:moveTo>
                  <a:pt x="10794" y="844"/>
                </a:moveTo>
                <a:cubicBezTo>
                  <a:pt x="11122" y="844"/>
                  <a:pt x="11122" y="844"/>
                  <a:pt x="11122" y="844"/>
                </a:cubicBezTo>
                <a:cubicBezTo>
                  <a:pt x="11449" y="844"/>
                  <a:pt x="11940" y="844"/>
                  <a:pt x="12267" y="1012"/>
                </a:cubicBezTo>
                <a:cubicBezTo>
                  <a:pt x="12758" y="1012"/>
                  <a:pt x="12758" y="1012"/>
                  <a:pt x="12758" y="1012"/>
                </a:cubicBezTo>
                <a:cubicBezTo>
                  <a:pt x="10794" y="2869"/>
                  <a:pt x="10794" y="2869"/>
                  <a:pt x="10794" y="2869"/>
                </a:cubicBezTo>
                <a:lnTo>
                  <a:pt x="10794" y="844"/>
                </a:lnTo>
                <a:close/>
                <a:moveTo>
                  <a:pt x="10794" y="4050"/>
                </a:moveTo>
                <a:cubicBezTo>
                  <a:pt x="13576" y="1350"/>
                  <a:pt x="13576" y="1350"/>
                  <a:pt x="13576" y="1350"/>
                </a:cubicBezTo>
                <a:cubicBezTo>
                  <a:pt x="13576" y="1350"/>
                  <a:pt x="13576" y="1350"/>
                  <a:pt x="13576" y="1350"/>
                </a:cubicBezTo>
                <a:cubicBezTo>
                  <a:pt x="14067" y="1519"/>
                  <a:pt x="14558" y="1687"/>
                  <a:pt x="14885" y="1856"/>
                </a:cubicBezTo>
                <a:cubicBezTo>
                  <a:pt x="15212" y="2025"/>
                  <a:pt x="15212" y="2025"/>
                  <a:pt x="15212" y="2025"/>
                </a:cubicBezTo>
                <a:cubicBezTo>
                  <a:pt x="10794" y="6412"/>
                  <a:pt x="10794" y="6412"/>
                  <a:pt x="10794" y="6412"/>
                </a:cubicBezTo>
                <a:lnTo>
                  <a:pt x="10794" y="4050"/>
                </a:lnTo>
                <a:close/>
                <a:moveTo>
                  <a:pt x="10794" y="7594"/>
                </a:moveTo>
                <a:cubicBezTo>
                  <a:pt x="15867" y="2362"/>
                  <a:pt x="15867" y="2362"/>
                  <a:pt x="15867" y="2362"/>
                </a:cubicBezTo>
                <a:cubicBezTo>
                  <a:pt x="16031" y="2531"/>
                  <a:pt x="16031" y="2531"/>
                  <a:pt x="16031" y="2531"/>
                </a:cubicBezTo>
                <a:cubicBezTo>
                  <a:pt x="16358" y="2869"/>
                  <a:pt x="16685" y="3037"/>
                  <a:pt x="17012" y="3375"/>
                </a:cubicBezTo>
                <a:cubicBezTo>
                  <a:pt x="17176" y="3544"/>
                  <a:pt x="17176" y="3544"/>
                  <a:pt x="17176" y="3544"/>
                </a:cubicBezTo>
                <a:cubicBezTo>
                  <a:pt x="10794" y="9956"/>
                  <a:pt x="10794" y="9956"/>
                  <a:pt x="10794" y="9956"/>
                </a:cubicBezTo>
                <a:lnTo>
                  <a:pt x="10794" y="7594"/>
                </a:lnTo>
                <a:close/>
                <a:moveTo>
                  <a:pt x="18485" y="16369"/>
                </a:moveTo>
                <a:cubicBezTo>
                  <a:pt x="18158" y="16875"/>
                  <a:pt x="17831" y="17550"/>
                  <a:pt x="17340" y="17888"/>
                </a:cubicBezTo>
                <a:cubicBezTo>
                  <a:pt x="16685" y="18563"/>
                  <a:pt x="16031" y="19069"/>
                  <a:pt x="15212" y="19575"/>
                </a:cubicBezTo>
                <a:cubicBezTo>
                  <a:pt x="13740" y="20419"/>
                  <a:pt x="12103" y="20756"/>
                  <a:pt x="10467" y="20756"/>
                </a:cubicBezTo>
                <a:cubicBezTo>
                  <a:pt x="9649" y="20756"/>
                  <a:pt x="8831" y="20756"/>
                  <a:pt x="8012" y="20419"/>
                </a:cubicBezTo>
                <a:cubicBezTo>
                  <a:pt x="7194" y="20250"/>
                  <a:pt x="6376" y="19913"/>
                  <a:pt x="5558" y="19406"/>
                </a:cubicBezTo>
                <a:cubicBezTo>
                  <a:pt x="4412" y="18731"/>
                  <a:pt x="3431" y="17888"/>
                  <a:pt x="2776" y="16875"/>
                </a:cubicBezTo>
                <a:cubicBezTo>
                  <a:pt x="1958" y="15863"/>
                  <a:pt x="1467" y="14681"/>
                  <a:pt x="1140" y="13331"/>
                </a:cubicBezTo>
                <a:cubicBezTo>
                  <a:pt x="812" y="12150"/>
                  <a:pt x="649" y="10800"/>
                  <a:pt x="812" y="9619"/>
                </a:cubicBezTo>
                <a:cubicBezTo>
                  <a:pt x="976" y="8269"/>
                  <a:pt x="1467" y="6919"/>
                  <a:pt x="2122" y="5737"/>
                </a:cubicBezTo>
                <a:cubicBezTo>
                  <a:pt x="2449" y="5062"/>
                  <a:pt x="3103" y="4219"/>
                  <a:pt x="3594" y="3712"/>
                </a:cubicBezTo>
                <a:cubicBezTo>
                  <a:pt x="4249" y="3037"/>
                  <a:pt x="4903" y="2531"/>
                  <a:pt x="5722" y="2025"/>
                </a:cubicBezTo>
                <a:cubicBezTo>
                  <a:pt x="6867" y="1350"/>
                  <a:pt x="8340" y="844"/>
                  <a:pt x="9812" y="844"/>
                </a:cubicBezTo>
                <a:cubicBezTo>
                  <a:pt x="10140" y="844"/>
                  <a:pt x="10140" y="844"/>
                  <a:pt x="10140" y="844"/>
                </a:cubicBezTo>
                <a:cubicBezTo>
                  <a:pt x="10140" y="10800"/>
                  <a:pt x="10140" y="10800"/>
                  <a:pt x="10140" y="10800"/>
                </a:cubicBezTo>
                <a:cubicBezTo>
                  <a:pt x="10140" y="10969"/>
                  <a:pt x="10140" y="11138"/>
                  <a:pt x="10303" y="11138"/>
                </a:cubicBezTo>
                <a:cubicBezTo>
                  <a:pt x="18649" y="16200"/>
                  <a:pt x="18649" y="16200"/>
                  <a:pt x="18649" y="16200"/>
                </a:cubicBezTo>
                <a:lnTo>
                  <a:pt x="18485" y="16369"/>
                </a:lnTo>
                <a:close/>
                <a:moveTo>
                  <a:pt x="19140" y="15525"/>
                </a:moveTo>
                <a:cubicBezTo>
                  <a:pt x="17667" y="14681"/>
                  <a:pt x="17667" y="14681"/>
                  <a:pt x="17667" y="14681"/>
                </a:cubicBezTo>
                <a:cubicBezTo>
                  <a:pt x="20122" y="12150"/>
                  <a:pt x="20122" y="12150"/>
                  <a:pt x="20122" y="12150"/>
                </a:cubicBezTo>
                <a:cubicBezTo>
                  <a:pt x="19958" y="12994"/>
                  <a:pt x="19958" y="12994"/>
                  <a:pt x="19958" y="12994"/>
                </a:cubicBezTo>
                <a:cubicBezTo>
                  <a:pt x="19794" y="13669"/>
                  <a:pt x="19467" y="14513"/>
                  <a:pt x="19140" y="15188"/>
                </a:cubicBezTo>
                <a:lnTo>
                  <a:pt x="19140" y="15525"/>
                </a:lnTo>
                <a:close/>
              </a:path>
            </a:pathLst>
          </a:custGeom>
          <a:solidFill>
            <a:srgbClr val="F4F1EC"/>
          </a:solidFill>
          <a:ln w="12700" cap="flat">
            <a:noFill/>
            <a:miter lim="400000"/>
          </a:ln>
          <a:effectLst/>
        </p:spPr>
        <p:txBody>
          <a:bodyPr wrap="square" lIns="91439" tIns="91439" rIns="91439" bIns="91439" numCol="1" anchor="t">
            <a:noAutofit/>
          </a:bodyPr>
          <a:lstStyle/>
          <a:p>
            <a:endParaRPr>
              <a:solidFill>
                <a:srgbClr val="F4F1EC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7957111" y="3868085"/>
            <a:ext cx="376502" cy="481350"/>
            <a:chOff x="1972139" y="1461858"/>
            <a:chExt cx="318954" cy="407776"/>
          </a:xfrm>
          <a:solidFill>
            <a:srgbClr val="F4F1EC"/>
          </a:solidFill>
        </p:grpSpPr>
        <p:sp>
          <p:nvSpPr>
            <p:cNvPr id="48" name="Freeform 178"/>
            <p:cNvSpPr/>
            <p:nvPr/>
          </p:nvSpPr>
          <p:spPr>
            <a:xfrm>
              <a:off x="2016550" y="1461858"/>
              <a:ext cx="274543" cy="35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543"/>
                  </a:moveTo>
                  <a:cubicBezTo>
                    <a:pt x="21600" y="5543"/>
                    <a:pt x="21600" y="5352"/>
                    <a:pt x="21600" y="5352"/>
                  </a:cubicBezTo>
                  <a:cubicBezTo>
                    <a:pt x="14567" y="0"/>
                    <a:pt x="14567" y="0"/>
                    <a:pt x="14567" y="0"/>
                  </a:cubicBezTo>
                  <a:cubicBezTo>
                    <a:pt x="14567" y="0"/>
                    <a:pt x="14316" y="0"/>
                    <a:pt x="14316" y="0"/>
                  </a:cubicBezTo>
                  <a:cubicBezTo>
                    <a:pt x="1507" y="0"/>
                    <a:pt x="1507" y="0"/>
                    <a:pt x="1507" y="0"/>
                  </a:cubicBezTo>
                  <a:cubicBezTo>
                    <a:pt x="753" y="0"/>
                    <a:pt x="0" y="382"/>
                    <a:pt x="0" y="1147"/>
                  </a:cubicBezTo>
                  <a:cubicBezTo>
                    <a:pt x="0" y="20453"/>
                    <a:pt x="0" y="20453"/>
                    <a:pt x="0" y="20453"/>
                  </a:cubicBezTo>
                  <a:cubicBezTo>
                    <a:pt x="0" y="21027"/>
                    <a:pt x="753" y="21600"/>
                    <a:pt x="1507" y="21600"/>
                  </a:cubicBezTo>
                  <a:cubicBezTo>
                    <a:pt x="20344" y="21600"/>
                    <a:pt x="20344" y="21600"/>
                    <a:pt x="20344" y="21600"/>
                  </a:cubicBezTo>
                  <a:cubicBezTo>
                    <a:pt x="21098" y="21600"/>
                    <a:pt x="21600" y="21027"/>
                    <a:pt x="21600" y="20453"/>
                  </a:cubicBezTo>
                  <a:lnTo>
                    <a:pt x="21600" y="5543"/>
                  </a:lnTo>
                  <a:close/>
                  <a:moveTo>
                    <a:pt x="14316" y="956"/>
                  </a:moveTo>
                  <a:cubicBezTo>
                    <a:pt x="20344" y="5543"/>
                    <a:pt x="20344" y="5543"/>
                    <a:pt x="20344" y="5543"/>
                  </a:cubicBezTo>
                  <a:cubicBezTo>
                    <a:pt x="14316" y="5543"/>
                    <a:pt x="14316" y="5543"/>
                    <a:pt x="14316" y="5543"/>
                  </a:cubicBezTo>
                  <a:lnTo>
                    <a:pt x="14316" y="956"/>
                  </a:lnTo>
                  <a:close/>
                  <a:moveTo>
                    <a:pt x="20595" y="20644"/>
                  </a:moveTo>
                  <a:cubicBezTo>
                    <a:pt x="1256" y="20644"/>
                    <a:pt x="1256" y="20644"/>
                    <a:pt x="1256" y="20644"/>
                  </a:cubicBezTo>
                  <a:cubicBezTo>
                    <a:pt x="1256" y="765"/>
                    <a:pt x="1256" y="765"/>
                    <a:pt x="1256" y="765"/>
                  </a:cubicBezTo>
                  <a:cubicBezTo>
                    <a:pt x="13060" y="765"/>
                    <a:pt x="13060" y="765"/>
                    <a:pt x="13060" y="765"/>
                  </a:cubicBezTo>
                  <a:cubicBezTo>
                    <a:pt x="13060" y="5352"/>
                    <a:pt x="13060" y="5352"/>
                    <a:pt x="13060" y="5352"/>
                  </a:cubicBezTo>
                  <a:cubicBezTo>
                    <a:pt x="13060" y="5926"/>
                    <a:pt x="13814" y="6499"/>
                    <a:pt x="14567" y="6499"/>
                  </a:cubicBezTo>
                  <a:cubicBezTo>
                    <a:pt x="20595" y="6499"/>
                    <a:pt x="20595" y="6499"/>
                    <a:pt x="20595" y="6499"/>
                  </a:cubicBezTo>
                  <a:lnTo>
                    <a:pt x="20595" y="20644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solidFill>
                  <a:srgbClr val="F4F1EC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49" name="Freeform 179"/>
            <p:cNvSpPr/>
            <p:nvPr/>
          </p:nvSpPr>
          <p:spPr>
            <a:xfrm>
              <a:off x="1972139" y="1508960"/>
              <a:ext cx="274543" cy="360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47" y="20644"/>
                  </a:moveTo>
                  <a:cubicBezTo>
                    <a:pt x="1005" y="20644"/>
                    <a:pt x="1005" y="20644"/>
                    <a:pt x="1005" y="20644"/>
                  </a:cubicBezTo>
                  <a:cubicBezTo>
                    <a:pt x="1005" y="382"/>
                    <a:pt x="1005" y="382"/>
                    <a:pt x="1005" y="382"/>
                  </a:cubicBezTo>
                  <a:cubicBezTo>
                    <a:pt x="1005" y="191"/>
                    <a:pt x="753" y="0"/>
                    <a:pt x="502" y="0"/>
                  </a:cubicBezTo>
                  <a:cubicBezTo>
                    <a:pt x="251" y="0"/>
                    <a:pt x="0" y="191"/>
                    <a:pt x="0" y="382"/>
                  </a:cubicBezTo>
                  <a:cubicBezTo>
                    <a:pt x="0" y="20453"/>
                    <a:pt x="0" y="20453"/>
                    <a:pt x="0" y="20453"/>
                  </a:cubicBezTo>
                  <a:cubicBezTo>
                    <a:pt x="0" y="21027"/>
                    <a:pt x="502" y="21600"/>
                    <a:pt x="1507" y="21600"/>
                  </a:cubicBezTo>
                  <a:cubicBezTo>
                    <a:pt x="20847" y="21600"/>
                    <a:pt x="20847" y="21600"/>
                    <a:pt x="20847" y="21600"/>
                  </a:cubicBezTo>
                  <a:cubicBezTo>
                    <a:pt x="21349" y="21600"/>
                    <a:pt x="21600" y="21409"/>
                    <a:pt x="21600" y="21027"/>
                  </a:cubicBezTo>
                  <a:cubicBezTo>
                    <a:pt x="21600" y="20835"/>
                    <a:pt x="21349" y="20644"/>
                    <a:pt x="20847" y="20644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solidFill>
                  <a:srgbClr val="F4F1EC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726" y="1390475"/>
            <a:ext cx="4975860" cy="242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3" name="Group 9"/>
          <p:cNvGrpSpPr/>
          <p:nvPr/>
        </p:nvGrpSpPr>
        <p:grpSpPr>
          <a:xfrm>
            <a:off x="1238400" y="1383799"/>
            <a:ext cx="3254915" cy="2441675"/>
            <a:chOff x="-666645" y="901147"/>
            <a:chExt cx="2841377" cy="2131459"/>
          </a:xfrm>
          <a:solidFill>
            <a:srgbClr val="78A9B7"/>
          </a:solidFill>
        </p:grpSpPr>
        <p:sp>
          <p:nvSpPr>
            <p:cNvPr id="54" name="Rectangle 12"/>
            <p:cNvSpPr/>
            <p:nvPr/>
          </p:nvSpPr>
          <p:spPr>
            <a:xfrm>
              <a:off x="-666645" y="901147"/>
              <a:ext cx="2671306" cy="2131459"/>
            </a:xfrm>
            <a:prstGeom prst="rect">
              <a:avLst/>
            </a:prstGeom>
            <a:grpFill/>
            <a:ln>
              <a:noFill/>
            </a:ln>
            <a:effectLst>
              <a:outerShdw blurRad="317500" sx="1000" sy="1000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55" name="Isosceles Triangle 11"/>
            <p:cNvSpPr/>
            <p:nvPr/>
          </p:nvSpPr>
          <p:spPr>
            <a:xfrm rot="5400000">
              <a:off x="1846781" y="1869353"/>
              <a:ext cx="460856" cy="19504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56" name="Oval 16"/>
          <p:cNvSpPr/>
          <p:nvPr/>
        </p:nvSpPr>
        <p:spPr>
          <a:xfrm>
            <a:off x="6559515" y="3678700"/>
            <a:ext cx="915720" cy="915720"/>
          </a:xfrm>
          <a:prstGeom prst="ellipse">
            <a:avLst/>
          </a:prstGeom>
          <a:solidFill>
            <a:srgbClr val="E18482"/>
          </a:solidFill>
          <a:ln w="38100">
            <a:solidFill>
              <a:srgbClr val="F4F1E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5" dirty="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57" name="Freeform 111"/>
          <p:cNvSpPr/>
          <p:nvPr/>
        </p:nvSpPr>
        <p:spPr>
          <a:xfrm>
            <a:off x="6777194" y="3896679"/>
            <a:ext cx="480362" cy="4797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34" h="21600" extrusionOk="0">
                <a:moveTo>
                  <a:pt x="20612" y="7931"/>
                </a:moveTo>
                <a:cubicBezTo>
                  <a:pt x="19794" y="5231"/>
                  <a:pt x="18158" y="2869"/>
                  <a:pt x="15703" y="1519"/>
                </a:cubicBezTo>
                <a:cubicBezTo>
                  <a:pt x="14067" y="506"/>
                  <a:pt x="12267" y="0"/>
                  <a:pt x="10467" y="0"/>
                </a:cubicBezTo>
                <a:cubicBezTo>
                  <a:pt x="6703" y="0"/>
                  <a:pt x="3267" y="2025"/>
                  <a:pt x="1467" y="5400"/>
                </a:cubicBezTo>
                <a:cubicBezTo>
                  <a:pt x="-6" y="7931"/>
                  <a:pt x="-333" y="10800"/>
                  <a:pt x="322" y="13669"/>
                </a:cubicBezTo>
                <a:cubicBezTo>
                  <a:pt x="1140" y="16369"/>
                  <a:pt x="2776" y="18731"/>
                  <a:pt x="5231" y="20081"/>
                </a:cubicBezTo>
                <a:cubicBezTo>
                  <a:pt x="6867" y="21094"/>
                  <a:pt x="8667" y="21600"/>
                  <a:pt x="10467" y="21600"/>
                </a:cubicBezTo>
                <a:cubicBezTo>
                  <a:pt x="14231" y="21600"/>
                  <a:pt x="17667" y="19575"/>
                  <a:pt x="19467" y="16200"/>
                </a:cubicBezTo>
                <a:cubicBezTo>
                  <a:pt x="20940" y="13669"/>
                  <a:pt x="21267" y="10800"/>
                  <a:pt x="20612" y="7931"/>
                </a:cubicBezTo>
                <a:close/>
                <a:moveTo>
                  <a:pt x="20122" y="9281"/>
                </a:moveTo>
                <a:cubicBezTo>
                  <a:pt x="20122" y="9787"/>
                  <a:pt x="20122" y="10294"/>
                  <a:pt x="20122" y="10969"/>
                </a:cubicBezTo>
                <a:cubicBezTo>
                  <a:pt x="20122" y="10969"/>
                  <a:pt x="20122" y="10969"/>
                  <a:pt x="20122" y="10969"/>
                </a:cubicBezTo>
                <a:cubicBezTo>
                  <a:pt x="17012" y="14175"/>
                  <a:pt x="17012" y="14175"/>
                  <a:pt x="17012" y="14175"/>
                </a:cubicBezTo>
                <a:cubicBezTo>
                  <a:pt x="15540" y="13331"/>
                  <a:pt x="15540" y="13331"/>
                  <a:pt x="15540" y="13331"/>
                </a:cubicBezTo>
                <a:cubicBezTo>
                  <a:pt x="19958" y="8775"/>
                  <a:pt x="19958" y="8775"/>
                  <a:pt x="19958" y="8775"/>
                </a:cubicBezTo>
                <a:lnTo>
                  <a:pt x="20122" y="9281"/>
                </a:lnTo>
                <a:close/>
                <a:moveTo>
                  <a:pt x="19303" y="6412"/>
                </a:moveTo>
                <a:cubicBezTo>
                  <a:pt x="19467" y="6919"/>
                  <a:pt x="19631" y="7256"/>
                  <a:pt x="19794" y="7762"/>
                </a:cubicBezTo>
                <a:cubicBezTo>
                  <a:pt x="19794" y="7931"/>
                  <a:pt x="19794" y="7931"/>
                  <a:pt x="19794" y="7931"/>
                </a:cubicBezTo>
                <a:cubicBezTo>
                  <a:pt x="14885" y="12994"/>
                  <a:pt x="14885" y="12994"/>
                  <a:pt x="14885" y="12994"/>
                </a:cubicBezTo>
                <a:cubicBezTo>
                  <a:pt x="13412" y="11981"/>
                  <a:pt x="13412" y="11981"/>
                  <a:pt x="13412" y="11981"/>
                </a:cubicBezTo>
                <a:cubicBezTo>
                  <a:pt x="19140" y="6075"/>
                  <a:pt x="19140" y="6075"/>
                  <a:pt x="19140" y="6075"/>
                </a:cubicBezTo>
                <a:lnTo>
                  <a:pt x="19303" y="6412"/>
                </a:lnTo>
                <a:close/>
                <a:moveTo>
                  <a:pt x="17831" y="4219"/>
                </a:moveTo>
                <a:cubicBezTo>
                  <a:pt x="17994" y="4387"/>
                  <a:pt x="18158" y="4556"/>
                  <a:pt x="18158" y="4725"/>
                </a:cubicBezTo>
                <a:cubicBezTo>
                  <a:pt x="18322" y="4894"/>
                  <a:pt x="18485" y="5062"/>
                  <a:pt x="18649" y="5231"/>
                </a:cubicBezTo>
                <a:cubicBezTo>
                  <a:pt x="18649" y="5400"/>
                  <a:pt x="18649" y="5400"/>
                  <a:pt x="18649" y="5400"/>
                </a:cubicBezTo>
                <a:cubicBezTo>
                  <a:pt x="12594" y="11644"/>
                  <a:pt x="12594" y="11644"/>
                  <a:pt x="12594" y="11644"/>
                </a:cubicBezTo>
                <a:cubicBezTo>
                  <a:pt x="11122" y="10800"/>
                  <a:pt x="11122" y="10800"/>
                  <a:pt x="11122" y="10800"/>
                </a:cubicBezTo>
                <a:cubicBezTo>
                  <a:pt x="17667" y="4050"/>
                  <a:pt x="17667" y="4050"/>
                  <a:pt x="17667" y="4050"/>
                </a:cubicBezTo>
                <a:lnTo>
                  <a:pt x="17831" y="4219"/>
                </a:lnTo>
                <a:close/>
                <a:moveTo>
                  <a:pt x="10794" y="844"/>
                </a:moveTo>
                <a:cubicBezTo>
                  <a:pt x="11122" y="844"/>
                  <a:pt x="11122" y="844"/>
                  <a:pt x="11122" y="844"/>
                </a:cubicBezTo>
                <a:cubicBezTo>
                  <a:pt x="11449" y="844"/>
                  <a:pt x="11940" y="844"/>
                  <a:pt x="12267" y="1012"/>
                </a:cubicBezTo>
                <a:cubicBezTo>
                  <a:pt x="12758" y="1012"/>
                  <a:pt x="12758" y="1012"/>
                  <a:pt x="12758" y="1012"/>
                </a:cubicBezTo>
                <a:cubicBezTo>
                  <a:pt x="10794" y="2869"/>
                  <a:pt x="10794" y="2869"/>
                  <a:pt x="10794" y="2869"/>
                </a:cubicBezTo>
                <a:lnTo>
                  <a:pt x="10794" y="844"/>
                </a:lnTo>
                <a:close/>
                <a:moveTo>
                  <a:pt x="10794" y="4050"/>
                </a:moveTo>
                <a:cubicBezTo>
                  <a:pt x="13576" y="1350"/>
                  <a:pt x="13576" y="1350"/>
                  <a:pt x="13576" y="1350"/>
                </a:cubicBezTo>
                <a:cubicBezTo>
                  <a:pt x="13576" y="1350"/>
                  <a:pt x="13576" y="1350"/>
                  <a:pt x="13576" y="1350"/>
                </a:cubicBezTo>
                <a:cubicBezTo>
                  <a:pt x="14067" y="1519"/>
                  <a:pt x="14558" y="1687"/>
                  <a:pt x="14885" y="1856"/>
                </a:cubicBezTo>
                <a:cubicBezTo>
                  <a:pt x="15212" y="2025"/>
                  <a:pt x="15212" y="2025"/>
                  <a:pt x="15212" y="2025"/>
                </a:cubicBezTo>
                <a:cubicBezTo>
                  <a:pt x="10794" y="6412"/>
                  <a:pt x="10794" y="6412"/>
                  <a:pt x="10794" y="6412"/>
                </a:cubicBezTo>
                <a:lnTo>
                  <a:pt x="10794" y="4050"/>
                </a:lnTo>
                <a:close/>
                <a:moveTo>
                  <a:pt x="10794" y="7594"/>
                </a:moveTo>
                <a:cubicBezTo>
                  <a:pt x="15867" y="2362"/>
                  <a:pt x="15867" y="2362"/>
                  <a:pt x="15867" y="2362"/>
                </a:cubicBezTo>
                <a:cubicBezTo>
                  <a:pt x="16031" y="2531"/>
                  <a:pt x="16031" y="2531"/>
                  <a:pt x="16031" y="2531"/>
                </a:cubicBezTo>
                <a:cubicBezTo>
                  <a:pt x="16358" y="2869"/>
                  <a:pt x="16685" y="3037"/>
                  <a:pt x="17012" y="3375"/>
                </a:cubicBezTo>
                <a:cubicBezTo>
                  <a:pt x="17176" y="3544"/>
                  <a:pt x="17176" y="3544"/>
                  <a:pt x="17176" y="3544"/>
                </a:cubicBezTo>
                <a:cubicBezTo>
                  <a:pt x="10794" y="9956"/>
                  <a:pt x="10794" y="9956"/>
                  <a:pt x="10794" y="9956"/>
                </a:cubicBezTo>
                <a:lnTo>
                  <a:pt x="10794" y="7594"/>
                </a:lnTo>
                <a:close/>
                <a:moveTo>
                  <a:pt x="18485" y="16369"/>
                </a:moveTo>
                <a:cubicBezTo>
                  <a:pt x="18158" y="16875"/>
                  <a:pt x="17831" y="17550"/>
                  <a:pt x="17340" y="17888"/>
                </a:cubicBezTo>
                <a:cubicBezTo>
                  <a:pt x="16685" y="18563"/>
                  <a:pt x="16031" y="19069"/>
                  <a:pt x="15212" y="19575"/>
                </a:cubicBezTo>
                <a:cubicBezTo>
                  <a:pt x="13740" y="20419"/>
                  <a:pt x="12103" y="20756"/>
                  <a:pt x="10467" y="20756"/>
                </a:cubicBezTo>
                <a:cubicBezTo>
                  <a:pt x="9649" y="20756"/>
                  <a:pt x="8831" y="20756"/>
                  <a:pt x="8012" y="20419"/>
                </a:cubicBezTo>
                <a:cubicBezTo>
                  <a:pt x="7194" y="20250"/>
                  <a:pt x="6376" y="19913"/>
                  <a:pt x="5558" y="19406"/>
                </a:cubicBezTo>
                <a:cubicBezTo>
                  <a:pt x="4412" y="18731"/>
                  <a:pt x="3431" y="17888"/>
                  <a:pt x="2776" y="16875"/>
                </a:cubicBezTo>
                <a:cubicBezTo>
                  <a:pt x="1958" y="15863"/>
                  <a:pt x="1467" y="14681"/>
                  <a:pt x="1140" y="13331"/>
                </a:cubicBezTo>
                <a:cubicBezTo>
                  <a:pt x="812" y="12150"/>
                  <a:pt x="649" y="10800"/>
                  <a:pt x="812" y="9619"/>
                </a:cubicBezTo>
                <a:cubicBezTo>
                  <a:pt x="976" y="8269"/>
                  <a:pt x="1467" y="6919"/>
                  <a:pt x="2122" y="5737"/>
                </a:cubicBezTo>
                <a:cubicBezTo>
                  <a:pt x="2449" y="5062"/>
                  <a:pt x="3103" y="4219"/>
                  <a:pt x="3594" y="3712"/>
                </a:cubicBezTo>
                <a:cubicBezTo>
                  <a:pt x="4249" y="3037"/>
                  <a:pt x="4903" y="2531"/>
                  <a:pt x="5722" y="2025"/>
                </a:cubicBezTo>
                <a:cubicBezTo>
                  <a:pt x="6867" y="1350"/>
                  <a:pt x="8340" y="844"/>
                  <a:pt x="9812" y="844"/>
                </a:cubicBezTo>
                <a:cubicBezTo>
                  <a:pt x="10140" y="844"/>
                  <a:pt x="10140" y="844"/>
                  <a:pt x="10140" y="844"/>
                </a:cubicBezTo>
                <a:cubicBezTo>
                  <a:pt x="10140" y="10800"/>
                  <a:pt x="10140" y="10800"/>
                  <a:pt x="10140" y="10800"/>
                </a:cubicBezTo>
                <a:cubicBezTo>
                  <a:pt x="10140" y="10969"/>
                  <a:pt x="10140" y="11138"/>
                  <a:pt x="10303" y="11138"/>
                </a:cubicBezTo>
                <a:cubicBezTo>
                  <a:pt x="18649" y="16200"/>
                  <a:pt x="18649" y="16200"/>
                  <a:pt x="18649" y="16200"/>
                </a:cubicBezTo>
                <a:lnTo>
                  <a:pt x="18485" y="16369"/>
                </a:lnTo>
                <a:close/>
                <a:moveTo>
                  <a:pt x="19140" y="15525"/>
                </a:moveTo>
                <a:cubicBezTo>
                  <a:pt x="17667" y="14681"/>
                  <a:pt x="17667" y="14681"/>
                  <a:pt x="17667" y="14681"/>
                </a:cubicBezTo>
                <a:cubicBezTo>
                  <a:pt x="20122" y="12150"/>
                  <a:pt x="20122" y="12150"/>
                  <a:pt x="20122" y="12150"/>
                </a:cubicBezTo>
                <a:cubicBezTo>
                  <a:pt x="19958" y="12994"/>
                  <a:pt x="19958" y="12994"/>
                  <a:pt x="19958" y="12994"/>
                </a:cubicBezTo>
                <a:cubicBezTo>
                  <a:pt x="19794" y="13669"/>
                  <a:pt x="19467" y="14513"/>
                  <a:pt x="19140" y="15188"/>
                </a:cubicBezTo>
                <a:lnTo>
                  <a:pt x="19140" y="15525"/>
                </a:lnTo>
                <a:close/>
              </a:path>
            </a:pathLst>
          </a:custGeom>
          <a:solidFill>
            <a:srgbClr val="F4F1EC"/>
          </a:solidFill>
          <a:ln w="12700" cap="flat">
            <a:noFill/>
            <a:miter lim="400000"/>
          </a:ln>
          <a:effectLst/>
        </p:spPr>
        <p:txBody>
          <a:bodyPr wrap="square" lIns="91439" tIns="91439" rIns="91439" bIns="91439" numCol="1" anchor="t">
            <a:noAutofit/>
          </a:bodyPr>
          <a:lstStyle/>
          <a:p>
            <a:endParaRPr>
              <a:solidFill>
                <a:srgbClr val="F4F1EC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58" name="Oval 17"/>
          <p:cNvSpPr/>
          <p:nvPr/>
        </p:nvSpPr>
        <p:spPr>
          <a:xfrm>
            <a:off x="7713714" y="3688341"/>
            <a:ext cx="915720" cy="915720"/>
          </a:xfrm>
          <a:prstGeom prst="ellipse">
            <a:avLst/>
          </a:prstGeom>
          <a:solidFill>
            <a:srgbClr val="78A9B7"/>
          </a:solidFill>
          <a:ln w="38100">
            <a:solidFill>
              <a:srgbClr val="F4F1E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1920" rtlCol="0" anchor="ctr"/>
          <a:lstStyle/>
          <a:p>
            <a:pPr algn="ctr"/>
            <a:endParaRPr lang="en-US" sz="3735" dirty="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7983323" y="3882593"/>
            <a:ext cx="376502" cy="481350"/>
            <a:chOff x="1972139" y="1461858"/>
            <a:chExt cx="318954" cy="407776"/>
          </a:xfrm>
          <a:solidFill>
            <a:srgbClr val="F4F1EC"/>
          </a:solidFill>
        </p:grpSpPr>
        <p:sp>
          <p:nvSpPr>
            <p:cNvPr id="61" name="Freeform 178"/>
            <p:cNvSpPr/>
            <p:nvPr/>
          </p:nvSpPr>
          <p:spPr>
            <a:xfrm>
              <a:off x="2016550" y="1461858"/>
              <a:ext cx="274543" cy="35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543"/>
                  </a:moveTo>
                  <a:cubicBezTo>
                    <a:pt x="21600" y="5543"/>
                    <a:pt x="21600" y="5352"/>
                    <a:pt x="21600" y="5352"/>
                  </a:cubicBezTo>
                  <a:cubicBezTo>
                    <a:pt x="14567" y="0"/>
                    <a:pt x="14567" y="0"/>
                    <a:pt x="14567" y="0"/>
                  </a:cubicBezTo>
                  <a:cubicBezTo>
                    <a:pt x="14567" y="0"/>
                    <a:pt x="14316" y="0"/>
                    <a:pt x="14316" y="0"/>
                  </a:cubicBezTo>
                  <a:cubicBezTo>
                    <a:pt x="1507" y="0"/>
                    <a:pt x="1507" y="0"/>
                    <a:pt x="1507" y="0"/>
                  </a:cubicBezTo>
                  <a:cubicBezTo>
                    <a:pt x="753" y="0"/>
                    <a:pt x="0" y="382"/>
                    <a:pt x="0" y="1147"/>
                  </a:cubicBezTo>
                  <a:cubicBezTo>
                    <a:pt x="0" y="20453"/>
                    <a:pt x="0" y="20453"/>
                    <a:pt x="0" y="20453"/>
                  </a:cubicBezTo>
                  <a:cubicBezTo>
                    <a:pt x="0" y="21027"/>
                    <a:pt x="753" y="21600"/>
                    <a:pt x="1507" y="21600"/>
                  </a:cubicBezTo>
                  <a:cubicBezTo>
                    <a:pt x="20344" y="21600"/>
                    <a:pt x="20344" y="21600"/>
                    <a:pt x="20344" y="21600"/>
                  </a:cubicBezTo>
                  <a:cubicBezTo>
                    <a:pt x="21098" y="21600"/>
                    <a:pt x="21600" y="21027"/>
                    <a:pt x="21600" y="20453"/>
                  </a:cubicBezTo>
                  <a:lnTo>
                    <a:pt x="21600" y="5543"/>
                  </a:lnTo>
                  <a:close/>
                  <a:moveTo>
                    <a:pt x="14316" y="956"/>
                  </a:moveTo>
                  <a:cubicBezTo>
                    <a:pt x="20344" y="5543"/>
                    <a:pt x="20344" y="5543"/>
                    <a:pt x="20344" y="5543"/>
                  </a:cubicBezTo>
                  <a:cubicBezTo>
                    <a:pt x="14316" y="5543"/>
                    <a:pt x="14316" y="5543"/>
                    <a:pt x="14316" y="5543"/>
                  </a:cubicBezTo>
                  <a:lnTo>
                    <a:pt x="14316" y="956"/>
                  </a:lnTo>
                  <a:close/>
                  <a:moveTo>
                    <a:pt x="20595" y="20644"/>
                  </a:moveTo>
                  <a:cubicBezTo>
                    <a:pt x="1256" y="20644"/>
                    <a:pt x="1256" y="20644"/>
                    <a:pt x="1256" y="20644"/>
                  </a:cubicBezTo>
                  <a:cubicBezTo>
                    <a:pt x="1256" y="765"/>
                    <a:pt x="1256" y="765"/>
                    <a:pt x="1256" y="765"/>
                  </a:cubicBezTo>
                  <a:cubicBezTo>
                    <a:pt x="13060" y="765"/>
                    <a:pt x="13060" y="765"/>
                    <a:pt x="13060" y="765"/>
                  </a:cubicBezTo>
                  <a:cubicBezTo>
                    <a:pt x="13060" y="5352"/>
                    <a:pt x="13060" y="5352"/>
                    <a:pt x="13060" y="5352"/>
                  </a:cubicBezTo>
                  <a:cubicBezTo>
                    <a:pt x="13060" y="5926"/>
                    <a:pt x="13814" y="6499"/>
                    <a:pt x="14567" y="6499"/>
                  </a:cubicBezTo>
                  <a:cubicBezTo>
                    <a:pt x="20595" y="6499"/>
                    <a:pt x="20595" y="6499"/>
                    <a:pt x="20595" y="6499"/>
                  </a:cubicBezTo>
                  <a:lnTo>
                    <a:pt x="20595" y="20644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solidFill>
                  <a:srgbClr val="F4F1EC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62" name="Freeform 179"/>
            <p:cNvSpPr/>
            <p:nvPr/>
          </p:nvSpPr>
          <p:spPr>
            <a:xfrm>
              <a:off x="1972139" y="1508960"/>
              <a:ext cx="274543" cy="360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47" y="20644"/>
                  </a:moveTo>
                  <a:cubicBezTo>
                    <a:pt x="1005" y="20644"/>
                    <a:pt x="1005" y="20644"/>
                    <a:pt x="1005" y="20644"/>
                  </a:cubicBezTo>
                  <a:cubicBezTo>
                    <a:pt x="1005" y="382"/>
                    <a:pt x="1005" y="382"/>
                    <a:pt x="1005" y="382"/>
                  </a:cubicBezTo>
                  <a:cubicBezTo>
                    <a:pt x="1005" y="191"/>
                    <a:pt x="753" y="0"/>
                    <a:pt x="502" y="0"/>
                  </a:cubicBezTo>
                  <a:cubicBezTo>
                    <a:pt x="251" y="0"/>
                    <a:pt x="0" y="191"/>
                    <a:pt x="0" y="382"/>
                  </a:cubicBezTo>
                  <a:cubicBezTo>
                    <a:pt x="0" y="20453"/>
                    <a:pt x="0" y="20453"/>
                    <a:pt x="0" y="20453"/>
                  </a:cubicBezTo>
                  <a:cubicBezTo>
                    <a:pt x="0" y="21027"/>
                    <a:pt x="502" y="21600"/>
                    <a:pt x="1507" y="21600"/>
                  </a:cubicBezTo>
                  <a:cubicBezTo>
                    <a:pt x="20847" y="21600"/>
                    <a:pt x="20847" y="21600"/>
                    <a:pt x="20847" y="21600"/>
                  </a:cubicBezTo>
                  <a:cubicBezTo>
                    <a:pt x="21349" y="21600"/>
                    <a:pt x="21600" y="21409"/>
                    <a:pt x="21600" y="21027"/>
                  </a:cubicBezTo>
                  <a:cubicBezTo>
                    <a:pt x="21600" y="20835"/>
                    <a:pt x="21349" y="20644"/>
                    <a:pt x="20847" y="20644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solidFill>
                  <a:srgbClr val="F4F1EC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63" name="矩形 62"/>
          <p:cNvSpPr/>
          <p:nvPr/>
        </p:nvSpPr>
        <p:spPr>
          <a:xfrm>
            <a:off x="1441161" y="1804915"/>
            <a:ext cx="269425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Open Sans Light" panose="020B0306030504020204" pitchFamily="34" charset="0"/>
                <a:sym typeface="字魂105号-简雅黑" panose="00000500000000000000" pitchFamily="2" charset="-122"/>
              </a:rPr>
              <a:t>易</a:t>
            </a:r>
            <a:r>
              <a:rPr lang="zh-CN" altLang="en-US" sz="1200" dirty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Open Sans Light" panose="020B0306030504020204" pitchFamily="34" charset="0"/>
                <a:sym typeface="字魂105号-简雅黑" panose="00000500000000000000" pitchFamily="2" charset="-122"/>
              </a:rPr>
              <a:t>请</a:t>
            </a:r>
            <a:r>
              <a:rPr lang="zh-CN" altLang="en-US" sz="1200" dirty="0" smtClean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Open Sans Light" panose="020B0306030504020204" pitchFamily="34" charset="0"/>
                <a:sym typeface="字魂105号-简雅黑" panose="00000500000000000000" pitchFamily="2" charset="-122"/>
              </a:rPr>
              <a:t>假系统专注于请假流程管理，为企业维护团队打造独特的互联网</a:t>
            </a:r>
            <a:r>
              <a:rPr lang="en-US" altLang="zh-CN" sz="1200" dirty="0" smtClean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Open Sans Light" panose="020B0306030504020204" pitchFamily="34" charset="0"/>
                <a:sym typeface="字魂105号-简雅黑" panose="00000500000000000000" pitchFamily="2" charset="-122"/>
              </a:rPr>
              <a:t>+</a:t>
            </a:r>
            <a:r>
              <a:rPr lang="zh-CN" altLang="en-US" sz="1200" dirty="0" smtClean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Open Sans Light" panose="020B0306030504020204" pitchFamily="34" charset="0"/>
                <a:sym typeface="字魂105号-简雅黑" panose="00000500000000000000" pitchFamily="2" charset="-122"/>
              </a:rPr>
              <a:t>请假的管理琼台。</a:t>
            </a:r>
            <a:endParaRPr lang="en-US" altLang="zh-CN" sz="1200" dirty="0" smtClean="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Open Sans Light" panose="020B0306030504020204" pitchFamily="34" charset="0"/>
              <a:sym typeface="字魂105号-简雅黑" panose="00000500000000000000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Open Sans Light" panose="020B0306030504020204" pitchFamily="34" charset="0"/>
                <a:sym typeface="字魂105号-简雅黑" panose="00000500000000000000" pitchFamily="2" charset="-122"/>
              </a:rPr>
              <a:t>适</a:t>
            </a:r>
            <a:r>
              <a:rPr lang="zh-CN" altLang="en-US" sz="1200" dirty="0" smtClean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Open Sans Light" panose="020B0306030504020204" pitchFamily="34" charset="0"/>
                <a:sym typeface="字魂105号-简雅黑" panose="00000500000000000000" pitchFamily="2" charset="-122"/>
              </a:rPr>
              <a:t>用于各行业大小公司、学校、机构、工厂等。</a:t>
            </a:r>
            <a:endParaRPr lang="en-US" altLang="zh-CN" sz="1200" dirty="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Open Sans Light" panose="020B0306030504020204" pitchFamily="34" charset="0"/>
              <a:sym typeface="字魂105号-简雅黑" panose="00000500000000000000" pitchFamily="2" charset="-122"/>
            </a:endParaRPr>
          </a:p>
        </p:txBody>
      </p:sp>
      <p:sp>
        <p:nvSpPr>
          <p:cNvPr id="69" name="Oval 18"/>
          <p:cNvSpPr/>
          <p:nvPr/>
        </p:nvSpPr>
        <p:spPr>
          <a:xfrm>
            <a:off x="8807726" y="3665408"/>
            <a:ext cx="915720" cy="915720"/>
          </a:xfrm>
          <a:prstGeom prst="ellipse">
            <a:avLst/>
          </a:prstGeom>
          <a:solidFill>
            <a:srgbClr val="E18482"/>
          </a:solidFill>
          <a:ln w="38100">
            <a:solidFill>
              <a:srgbClr val="F4F1E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5" dirty="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9044355" y="3941371"/>
            <a:ext cx="481350" cy="363794"/>
            <a:chOff x="10075168" y="5586718"/>
            <a:chExt cx="407776" cy="308188"/>
          </a:xfrm>
          <a:solidFill>
            <a:srgbClr val="F4F1EC"/>
          </a:solidFill>
        </p:grpSpPr>
        <p:sp>
          <p:nvSpPr>
            <p:cNvPr id="74" name="Freeform 26"/>
            <p:cNvSpPr/>
            <p:nvPr/>
          </p:nvSpPr>
          <p:spPr>
            <a:xfrm>
              <a:off x="10256850" y="5668812"/>
              <a:ext cx="178991" cy="178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16971" y="21600"/>
                    <a:pt x="21600" y="16971"/>
                    <a:pt x="21600" y="10800"/>
                  </a:cubicBezTo>
                  <a:cubicBezTo>
                    <a:pt x="21600" y="5014"/>
                    <a:pt x="16971" y="0"/>
                    <a:pt x="10800" y="0"/>
                  </a:cubicBezTo>
                  <a:cubicBezTo>
                    <a:pt x="4629" y="0"/>
                    <a:pt x="0" y="5014"/>
                    <a:pt x="0" y="10800"/>
                  </a:cubicBezTo>
                  <a:cubicBezTo>
                    <a:pt x="0" y="16971"/>
                    <a:pt x="4629" y="21600"/>
                    <a:pt x="10800" y="21600"/>
                  </a:cubicBezTo>
                  <a:close/>
                  <a:moveTo>
                    <a:pt x="4243" y="4243"/>
                  </a:moveTo>
                  <a:cubicBezTo>
                    <a:pt x="6171" y="2700"/>
                    <a:pt x="8486" y="1929"/>
                    <a:pt x="10800" y="1929"/>
                  </a:cubicBezTo>
                  <a:cubicBezTo>
                    <a:pt x="13114" y="1929"/>
                    <a:pt x="15429" y="2700"/>
                    <a:pt x="17357" y="4243"/>
                  </a:cubicBezTo>
                  <a:cubicBezTo>
                    <a:pt x="18900" y="6171"/>
                    <a:pt x="20057" y="8486"/>
                    <a:pt x="20057" y="10800"/>
                  </a:cubicBezTo>
                  <a:cubicBezTo>
                    <a:pt x="20057" y="13500"/>
                    <a:pt x="18900" y="15429"/>
                    <a:pt x="17357" y="17357"/>
                  </a:cubicBezTo>
                  <a:cubicBezTo>
                    <a:pt x="15429" y="18900"/>
                    <a:pt x="13114" y="20057"/>
                    <a:pt x="10800" y="20057"/>
                  </a:cubicBezTo>
                  <a:cubicBezTo>
                    <a:pt x="8486" y="20057"/>
                    <a:pt x="6171" y="18900"/>
                    <a:pt x="4243" y="17357"/>
                  </a:cubicBezTo>
                  <a:cubicBezTo>
                    <a:pt x="2700" y="15429"/>
                    <a:pt x="1543" y="13500"/>
                    <a:pt x="1543" y="10800"/>
                  </a:cubicBezTo>
                  <a:cubicBezTo>
                    <a:pt x="1543" y="8486"/>
                    <a:pt x="2700" y="6171"/>
                    <a:pt x="4243" y="4243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solidFill>
                  <a:srgbClr val="F4F1EC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75" name="Freeform 27"/>
            <p:cNvSpPr/>
            <p:nvPr/>
          </p:nvSpPr>
          <p:spPr>
            <a:xfrm>
              <a:off x="10314719" y="5729373"/>
              <a:ext cx="63253" cy="60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16200" y="21600"/>
                    <a:pt x="21600" y="17053"/>
                    <a:pt x="21600" y="10232"/>
                  </a:cubicBezTo>
                  <a:cubicBezTo>
                    <a:pt x="21600" y="4547"/>
                    <a:pt x="16200" y="0"/>
                    <a:pt x="10800" y="0"/>
                  </a:cubicBezTo>
                  <a:cubicBezTo>
                    <a:pt x="5400" y="0"/>
                    <a:pt x="0" y="4547"/>
                    <a:pt x="0" y="10232"/>
                  </a:cubicBezTo>
                  <a:cubicBezTo>
                    <a:pt x="0" y="17053"/>
                    <a:pt x="5400" y="21600"/>
                    <a:pt x="10800" y="21600"/>
                  </a:cubicBezTo>
                  <a:close/>
                  <a:moveTo>
                    <a:pt x="10800" y="4547"/>
                  </a:moveTo>
                  <a:cubicBezTo>
                    <a:pt x="14040" y="4547"/>
                    <a:pt x="16200" y="6821"/>
                    <a:pt x="16200" y="10232"/>
                  </a:cubicBezTo>
                  <a:cubicBezTo>
                    <a:pt x="16200" y="13642"/>
                    <a:pt x="14040" y="15916"/>
                    <a:pt x="10800" y="15916"/>
                  </a:cubicBezTo>
                  <a:cubicBezTo>
                    <a:pt x="7560" y="15916"/>
                    <a:pt x="5400" y="13642"/>
                    <a:pt x="5400" y="10232"/>
                  </a:cubicBezTo>
                  <a:cubicBezTo>
                    <a:pt x="5400" y="6821"/>
                    <a:pt x="7560" y="4547"/>
                    <a:pt x="10800" y="4547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solidFill>
                  <a:srgbClr val="F4F1EC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76" name="Freeform 28"/>
            <p:cNvSpPr/>
            <p:nvPr/>
          </p:nvSpPr>
          <p:spPr>
            <a:xfrm>
              <a:off x="10123616" y="5691691"/>
              <a:ext cx="86131" cy="16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00" y="0"/>
                  </a:moveTo>
                  <a:cubicBezTo>
                    <a:pt x="1600" y="0"/>
                    <a:pt x="1600" y="0"/>
                    <a:pt x="1600" y="0"/>
                  </a:cubicBezTo>
                  <a:cubicBezTo>
                    <a:pt x="800" y="0"/>
                    <a:pt x="0" y="4320"/>
                    <a:pt x="0" y="12960"/>
                  </a:cubicBezTo>
                  <a:cubicBezTo>
                    <a:pt x="0" y="17280"/>
                    <a:pt x="800" y="21600"/>
                    <a:pt x="1600" y="21600"/>
                  </a:cubicBezTo>
                  <a:cubicBezTo>
                    <a:pt x="19200" y="21600"/>
                    <a:pt x="19200" y="21600"/>
                    <a:pt x="19200" y="21600"/>
                  </a:cubicBezTo>
                  <a:cubicBezTo>
                    <a:pt x="20800" y="21600"/>
                    <a:pt x="21600" y="17280"/>
                    <a:pt x="21600" y="12960"/>
                  </a:cubicBezTo>
                  <a:cubicBezTo>
                    <a:pt x="21600" y="4320"/>
                    <a:pt x="20800" y="0"/>
                    <a:pt x="192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solidFill>
                  <a:srgbClr val="F4F1EC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77" name="Freeform 29"/>
            <p:cNvSpPr/>
            <p:nvPr/>
          </p:nvSpPr>
          <p:spPr>
            <a:xfrm>
              <a:off x="10075168" y="5586718"/>
              <a:ext cx="407776" cy="308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88" y="2449"/>
                  </a:moveTo>
                  <a:cubicBezTo>
                    <a:pt x="8269" y="2449"/>
                    <a:pt x="8269" y="2449"/>
                    <a:pt x="8269" y="2449"/>
                  </a:cubicBezTo>
                  <a:cubicBezTo>
                    <a:pt x="8269" y="1336"/>
                    <a:pt x="8269" y="1336"/>
                    <a:pt x="8269" y="1336"/>
                  </a:cubicBezTo>
                  <a:cubicBezTo>
                    <a:pt x="8269" y="668"/>
                    <a:pt x="7762" y="0"/>
                    <a:pt x="7256" y="0"/>
                  </a:cubicBezTo>
                  <a:cubicBezTo>
                    <a:pt x="3544" y="0"/>
                    <a:pt x="3544" y="0"/>
                    <a:pt x="3544" y="0"/>
                  </a:cubicBezTo>
                  <a:cubicBezTo>
                    <a:pt x="3037" y="0"/>
                    <a:pt x="2531" y="668"/>
                    <a:pt x="2531" y="1336"/>
                  </a:cubicBezTo>
                  <a:cubicBezTo>
                    <a:pt x="2531" y="2449"/>
                    <a:pt x="2531" y="2449"/>
                    <a:pt x="2531" y="2449"/>
                  </a:cubicBezTo>
                  <a:cubicBezTo>
                    <a:pt x="1012" y="2449"/>
                    <a:pt x="1012" y="2449"/>
                    <a:pt x="1012" y="2449"/>
                  </a:cubicBezTo>
                  <a:cubicBezTo>
                    <a:pt x="506" y="2449"/>
                    <a:pt x="0" y="3118"/>
                    <a:pt x="0" y="3786"/>
                  </a:cubicBezTo>
                  <a:cubicBezTo>
                    <a:pt x="0" y="20264"/>
                    <a:pt x="0" y="20264"/>
                    <a:pt x="0" y="20264"/>
                  </a:cubicBezTo>
                  <a:cubicBezTo>
                    <a:pt x="0" y="21155"/>
                    <a:pt x="506" y="21600"/>
                    <a:pt x="1012" y="21600"/>
                  </a:cubicBezTo>
                  <a:cubicBezTo>
                    <a:pt x="20588" y="21600"/>
                    <a:pt x="20588" y="21600"/>
                    <a:pt x="20588" y="21600"/>
                  </a:cubicBezTo>
                  <a:cubicBezTo>
                    <a:pt x="21094" y="21600"/>
                    <a:pt x="21600" y="21155"/>
                    <a:pt x="21600" y="20264"/>
                  </a:cubicBezTo>
                  <a:cubicBezTo>
                    <a:pt x="21600" y="3786"/>
                    <a:pt x="21600" y="3786"/>
                    <a:pt x="21600" y="3786"/>
                  </a:cubicBezTo>
                  <a:cubicBezTo>
                    <a:pt x="21600" y="3118"/>
                    <a:pt x="21094" y="2449"/>
                    <a:pt x="20588" y="2449"/>
                  </a:cubicBezTo>
                  <a:close/>
                  <a:moveTo>
                    <a:pt x="20756" y="20709"/>
                  </a:moveTo>
                  <a:cubicBezTo>
                    <a:pt x="844" y="20709"/>
                    <a:pt x="844" y="20709"/>
                    <a:pt x="844" y="20709"/>
                  </a:cubicBezTo>
                  <a:cubicBezTo>
                    <a:pt x="844" y="3563"/>
                    <a:pt x="844" y="3563"/>
                    <a:pt x="844" y="3563"/>
                  </a:cubicBezTo>
                  <a:cubicBezTo>
                    <a:pt x="3206" y="3563"/>
                    <a:pt x="3206" y="3563"/>
                    <a:pt x="3206" y="3563"/>
                  </a:cubicBezTo>
                  <a:cubicBezTo>
                    <a:pt x="3206" y="891"/>
                    <a:pt x="3206" y="891"/>
                    <a:pt x="3206" y="891"/>
                  </a:cubicBezTo>
                  <a:cubicBezTo>
                    <a:pt x="7425" y="891"/>
                    <a:pt x="7425" y="891"/>
                    <a:pt x="7425" y="891"/>
                  </a:cubicBezTo>
                  <a:cubicBezTo>
                    <a:pt x="7425" y="3563"/>
                    <a:pt x="7425" y="3563"/>
                    <a:pt x="7425" y="3563"/>
                  </a:cubicBezTo>
                  <a:cubicBezTo>
                    <a:pt x="20756" y="3563"/>
                    <a:pt x="20756" y="3563"/>
                    <a:pt x="20756" y="3563"/>
                  </a:cubicBezTo>
                  <a:lnTo>
                    <a:pt x="20756" y="20709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endParaRPr>
                <a:solidFill>
                  <a:srgbClr val="F4F1EC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Requires="p14" p14:dur="2000" advTm="3000">
        <p15:prstTrans prst="drap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95400" y="40466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 smtClean="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方便、简单、快捷</a:t>
            </a:r>
            <a:endParaRPr lang="zh-CN" altLang="en-US" dirty="0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737348" y="1052736"/>
            <a:ext cx="3383719" cy="0"/>
          </a:xfrm>
          <a:prstGeom prst="line">
            <a:avLst/>
          </a:prstGeom>
          <a:ln w="19050">
            <a:solidFill>
              <a:srgbClr val="78A9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任意多边形 14"/>
          <p:cNvSpPr/>
          <p:nvPr/>
        </p:nvSpPr>
        <p:spPr>
          <a:xfrm>
            <a:off x="3772577" y="4011020"/>
            <a:ext cx="1924457" cy="675868"/>
          </a:xfrm>
          <a:custGeom>
            <a:avLst/>
            <a:gdLst>
              <a:gd name="connsiteX0" fmla="*/ 867262 w 1734524"/>
              <a:gd name="connsiteY0" fmla="*/ 0 h 675868"/>
              <a:gd name="connsiteX1" fmla="*/ 990973 w 1734524"/>
              <a:gd name="connsiteY1" fmla="*/ 207409 h 675868"/>
              <a:gd name="connsiteX2" fmla="*/ 1734524 w 1734524"/>
              <a:gd name="connsiteY2" fmla="*/ 207409 h 675868"/>
              <a:gd name="connsiteX3" fmla="*/ 1734524 w 1734524"/>
              <a:gd name="connsiteY3" fmla="*/ 675868 h 675868"/>
              <a:gd name="connsiteX4" fmla="*/ 0 w 1734524"/>
              <a:gd name="connsiteY4" fmla="*/ 675868 h 675868"/>
              <a:gd name="connsiteX5" fmla="*/ 0 w 1734524"/>
              <a:gd name="connsiteY5" fmla="*/ 207409 h 675868"/>
              <a:gd name="connsiteX6" fmla="*/ 743552 w 1734524"/>
              <a:gd name="connsiteY6" fmla="*/ 207409 h 675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4524" h="675868">
                <a:moveTo>
                  <a:pt x="867262" y="0"/>
                </a:moveTo>
                <a:lnTo>
                  <a:pt x="990973" y="207409"/>
                </a:lnTo>
                <a:lnTo>
                  <a:pt x="1734524" y="207409"/>
                </a:lnTo>
                <a:lnTo>
                  <a:pt x="1734524" y="675868"/>
                </a:lnTo>
                <a:lnTo>
                  <a:pt x="0" y="675868"/>
                </a:lnTo>
                <a:lnTo>
                  <a:pt x="0" y="207409"/>
                </a:lnTo>
                <a:lnTo>
                  <a:pt x="743552" y="207409"/>
                </a:lnTo>
                <a:close/>
              </a:path>
            </a:pathLst>
          </a:custGeom>
          <a:solidFill>
            <a:srgbClr val="E1848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144000" anchor="ctr" anchorCtr="1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200000"/>
              </a:lnSpc>
              <a:buClr>
                <a:prstClr val="white"/>
              </a:buClr>
              <a:defRPr/>
            </a:pPr>
            <a:r>
              <a:rPr lang="zh-CN" altLang="en-US" sz="2000" dirty="0" smtClean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简单</a:t>
            </a:r>
            <a:endParaRPr lang="zh-CN" altLang="en-US" sz="2000" dirty="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cxnSp>
        <p:nvCxnSpPr>
          <p:cNvPr id="27" name="Straight Connector 2"/>
          <p:cNvCxnSpPr/>
          <p:nvPr/>
        </p:nvCxnSpPr>
        <p:spPr>
          <a:xfrm flipV="1">
            <a:off x="2205611" y="3781156"/>
            <a:ext cx="7744775" cy="0"/>
          </a:xfrm>
          <a:prstGeom prst="line">
            <a:avLst/>
          </a:prstGeom>
          <a:solidFill>
            <a:srgbClr val="EDA048"/>
          </a:solidFill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îṩľîḑe"/>
          <p:cNvSpPr/>
          <p:nvPr/>
        </p:nvSpPr>
        <p:spPr>
          <a:xfrm flipV="1">
            <a:off x="7048419" y="3706546"/>
            <a:ext cx="157933" cy="157933"/>
          </a:xfrm>
          <a:prstGeom prst="ellipse">
            <a:avLst/>
          </a:prstGeom>
          <a:solidFill>
            <a:srgbClr val="78A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29" name="íşlîḍè"/>
          <p:cNvSpPr/>
          <p:nvPr/>
        </p:nvSpPr>
        <p:spPr>
          <a:xfrm>
            <a:off x="6165156" y="2890501"/>
            <a:ext cx="1924457" cy="675868"/>
          </a:xfrm>
          <a:custGeom>
            <a:avLst/>
            <a:gdLst/>
            <a:ahLst/>
            <a:cxnLst/>
            <a:rect l="l" t="t" r="r" b="b"/>
            <a:pathLst>
              <a:path w="1296908" h="519689">
                <a:moveTo>
                  <a:pt x="0" y="0"/>
                </a:moveTo>
                <a:lnTo>
                  <a:pt x="1296908" y="0"/>
                </a:lnTo>
                <a:lnTo>
                  <a:pt x="1296908" y="360208"/>
                </a:lnTo>
                <a:lnTo>
                  <a:pt x="740953" y="360208"/>
                </a:lnTo>
                <a:lnTo>
                  <a:pt x="648454" y="519689"/>
                </a:lnTo>
                <a:lnTo>
                  <a:pt x="555956" y="360208"/>
                </a:lnTo>
                <a:lnTo>
                  <a:pt x="0" y="360208"/>
                </a:lnTo>
                <a:close/>
              </a:path>
            </a:pathLst>
          </a:custGeom>
          <a:solidFill>
            <a:srgbClr val="78A9B7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144000" anchor="t" anchorCtr="1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80000"/>
              </a:lnSpc>
              <a:buClr>
                <a:prstClr val="white"/>
              </a:buClr>
              <a:defRPr/>
            </a:pPr>
            <a:r>
              <a:rPr lang="zh-CN" altLang="en-US" sz="2000" dirty="0" smtClean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快捷</a:t>
            </a:r>
            <a:endParaRPr lang="zh-CN" altLang="en-US" sz="2000" dirty="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30" name="ïṡ1iḍê"/>
          <p:cNvSpPr/>
          <p:nvPr/>
        </p:nvSpPr>
        <p:spPr>
          <a:xfrm flipV="1">
            <a:off x="9792453" y="3702189"/>
            <a:ext cx="157933" cy="157933"/>
          </a:xfrm>
          <a:prstGeom prst="ellipse">
            <a:avLst/>
          </a:prstGeom>
          <a:solidFill>
            <a:srgbClr val="E184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31" name="íṡḷiḓe"/>
          <p:cNvSpPr/>
          <p:nvPr/>
        </p:nvSpPr>
        <p:spPr>
          <a:xfrm flipV="1">
            <a:off x="2159329" y="3706546"/>
            <a:ext cx="157933" cy="157933"/>
          </a:xfrm>
          <a:prstGeom prst="ellipse">
            <a:avLst/>
          </a:prstGeom>
          <a:solidFill>
            <a:srgbClr val="78A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32" name="i$ļíḍè"/>
          <p:cNvSpPr/>
          <p:nvPr/>
        </p:nvSpPr>
        <p:spPr>
          <a:xfrm>
            <a:off x="1266257" y="2890501"/>
            <a:ext cx="1924457" cy="675868"/>
          </a:xfrm>
          <a:custGeom>
            <a:avLst/>
            <a:gdLst/>
            <a:ahLst/>
            <a:cxnLst/>
            <a:rect l="l" t="t" r="r" b="b"/>
            <a:pathLst>
              <a:path w="1296908" h="519689">
                <a:moveTo>
                  <a:pt x="0" y="0"/>
                </a:moveTo>
                <a:lnTo>
                  <a:pt x="1296908" y="0"/>
                </a:lnTo>
                <a:lnTo>
                  <a:pt x="1296908" y="360208"/>
                </a:lnTo>
                <a:lnTo>
                  <a:pt x="740953" y="360208"/>
                </a:lnTo>
                <a:lnTo>
                  <a:pt x="648454" y="519689"/>
                </a:lnTo>
                <a:lnTo>
                  <a:pt x="555956" y="360208"/>
                </a:lnTo>
                <a:lnTo>
                  <a:pt x="0" y="360208"/>
                </a:lnTo>
                <a:close/>
              </a:path>
            </a:pathLst>
          </a:custGeom>
          <a:solidFill>
            <a:srgbClr val="78A9B7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144000" anchor="t" anchorCtr="1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80000"/>
              </a:lnSpc>
              <a:buClr>
                <a:prstClr val="white"/>
              </a:buClr>
              <a:defRPr/>
            </a:pPr>
            <a:r>
              <a:rPr lang="zh-CN" altLang="en-US" sz="2000" dirty="0" smtClean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方便</a:t>
            </a:r>
            <a:endParaRPr lang="zh-CN" altLang="en-US" sz="2000" dirty="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33" name="ïṧlïḓe"/>
          <p:cNvSpPr/>
          <p:nvPr/>
        </p:nvSpPr>
        <p:spPr>
          <a:xfrm flipV="1">
            <a:off x="4655840" y="3706546"/>
            <a:ext cx="157933" cy="157933"/>
          </a:xfrm>
          <a:prstGeom prst="ellipse">
            <a:avLst/>
          </a:prstGeom>
          <a:solidFill>
            <a:srgbClr val="E184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366578" y="4079266"/>
            <a:ext cx="1536828" cy="129266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>
                <a:solidFill>
                  <a:schemeClr val="tx2"/>
                </a:solidFill>
                <a:latin typeface="Open Sans Light" panose="020B0306030504020204"/>
                <a:cs typeface="Open Sans Light" panose="020B0306030504020204"/>
              </a:defRPr>
            </a:lvl1pPr>
          </a:lstStyle>
          <a:p>
            <a:r>
              <a:rPr lang="zh-CN" altLang="en-US" dirty="0" smtClean="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    直接送达</a:t>
            </a:r>
            <a:endParaRPr lang="en-US" altLang="zh-CN" dirty="0" smtClean="0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  <a:p>
            <a:r>
              <a:rPr lang="zh-CN" altLang="en-US" dirty="0" smtClean="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    随时审核</a:t>
            </a:r>
            <a:endParaRPr lang="en-US" altLang="zh-CN" dirty="0" smtClean="0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  <a:p>
            <a:r>
              <a:rPr lang="zh-CN" altLang="en-US" dirty="0" smtClean="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    信息完整</a:t>
            </a:r>
            <a:endParaRPr lang="en-US" altLang="zh-CN" dirty="0" smtClean="0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  <a:p>
            <a:r>
              <a:rPr lang="zh-CN" altLang="en-US" dirty="0" smtClean="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    进度追踪</a:t>
            </a:r>
            <a:endParaRPr lang="en-US" altLang="zh-CN" dirty="0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473200" y="4079266"/>
            <a:ext cx="1536828" cy="129266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>
                <a:solidFill>
                  <a:schemeClr val="tx2"/>
                </a:solidFill>
                <a:latin typeface="Open Sans Light" panose="020B0306030504020204"/>
                <a:cs typeface="Open Sans Light" panose="020B0306030504020204"/>
              </a:defRPr>
            </a:lvl1pPr>
          </a:lstStyle>
          <a:p>
            <a:r>
              <a:rPr lang="zh-CN" altLang="en-US" dirty="0" smtClean="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    方便统一</a:t>
            </a:r>
            <a:endParaRPr lang="en-US" altLang="zh-CN" dirty="0" smtClean="0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  <a:p>
            <a:r>
              <a:rPr lang="zh-CN" altLang="en-US" dirty="0" smtClean="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    随时随地</a:t>
            </a:r>
            <a:endParaRPr lang="en-US" altLang="zh-CN" dirty="0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9103004" y="2104010"/>
            <a:ext cx="1536828" cy="129266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>
                <a:solidFill>
                  <a:schemeClr val="tx2"/>
                </a:solidFill>
                <a:latin typeface="Open Sans Light" panose="020B0306030504020204"/>
                <a:cs typeface="Open Sans Light" panose="020B0306030504020204"/>
              </a:defRPr>
            </a:lvl1pPr>
          </a:lstStyle>
          <a:p>
            <a:r>
              <a:rPr lang="zh-CN" altLang="en-US" dirty="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内</a:t>
            </a:r>
            <a:r>
              <a:rPr lang="zh-CN" altLang="en-US" dirty="0" smtClean="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部网站、</a:t>
            </a:r>
            <a:r>
              <a:rPr lang="zh-CN" altLang="en-US" dirty="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电话</a:t>
            </a:r>
            <a:endParaRPr lang="en-US" altLang="zh-CN" dirty="0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  <a:p>
            <a:r>
              <a:rPr lang="zh-CN" altLang="en-US" dirty="0" smtClean="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纸质请假、</a:t>
            </a:r>
            <a:r>
              <a:rPr lang="en-US" altLang="zh-CN" dirty="0" smtClean="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QQ</a:t>
            </a:r>
            <a:r>
              <a:rPr lang="zh-CN" altLang="en-US" dirty="0" smtClean="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群</a:t>
            </a:r>
            <a:endParaRPr lang="en-US" altLang="zh-CN" dirty="0" smtClean="0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  <a:p>
            <a:r>
              <a:rPr lang="zh-CN" altLang="en-US" dirty="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微</a:t>
            </a:r>
            <a:r>
              <a:rPr lang="zh-CN" altLang="en-US" dirty="0" smtClean="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信群</a:t>
            </a:r>
            <a:endParaRPr lang="en-US" altLang="zh-CN" dirty="0" smtClean="0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3966392" y="2110112"/>
            <a:ext cx="1536828" cy="129266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>
                <a:solidFill>
                  <a:schemeClr val="tx2"/>
                </a:solidFill>
                <a:latin typeface="Open Sans Light" panose="020B0306030504020204"/>
                <a:cs typeface="Open Sans Light" panose="020B0306030504020204"/>
              </a:defRPr>
            </a:lvl1pPr>
          </a:lstStyle>
          <a:p>
            <a:r>
              <a:rPr lang="zh-CN" altLang="en-US" dirty="0" smtClean="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    操作简洁</a:t>
            </a:r>
            <a:endParaRPr lang="en-US" altLang="zh-CN" dirty="0" smtClean="0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  <a:p>
            <a:r>
              <a:rPr lang="en-US" altLang="zh-CN" dirty="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 </a:t>
            </a:r>
            <a:r>
              <a:rPr lang="en-US" altLang="zh-CN" dirty="0" smtClean="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   </a:t>
            </a:r>
            <a:r>
              <a:rPr lang="zh-CN" altLang="en-US" dirty="0" smtClean="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一键请假</a:t>
            </a:r>
            <a:endParaRPr lang="en-US" altLang="zh-CN" dirty="0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41" name="任意多边形 40"/>
          <p:cNvSpPr/>
          <p:nvPr/>
        </p:nvSpPr>
        <p:spPr>
          <a:xfrm>
            <a:off x="8909190" y="4011020"/>
            <a:ext cx="1924457" cy="675868"/>
          </a:xfrm>
          <a:custGeom>
            <a:avLst/>
            <a:gdLst>
              <a:gd name="connsiteX0" fmla="*/ 867262 w 1734524"/>
              <a:gd name="connsiteY0" fmla="*/ 0 h 675868"/>
              <a:gd name="connsiteX1" fmla="*/ 990973 w 1734524"/>
              <a:gd name="connsiteY1" fmla="*/ 207409 h 675868"/>
              <a:gd name="connsiteX2" fmla="*/ 1734524 w 1734524"/>
              <a:gd name="connsiteY2" fmla="*/ 207409 h 675868"/>
              <a:gd name="connsiteX3" fmla="*/ 1734524 w 1734524"/>
              <a:gd name="connsiteY3" fmla="*/ 675868 h 675868"/>
              <a:gd name="connsiteX4" fmla="*/ 0 w 1734524"/>
              <a:gd name="connsiteY4" fmla="*/ 675868 h 675868"/>
              <a:gd name="connsiteX5" fmla="*/ 0 w 1734524"/>
              <a:gd name="connsiteY5" fmla="*/ 207409 h 675868"/>
              <a:gd name="connsiteX6" fmla="*/ 743552 w 1734524"/>
              <a:gd name="connsiteY6" fmla="*/ 207409 h 675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4524" h="675868">
                <a:moveTo>
                  <a:pt x="867262" y="0"/>
                </a:moveTo>
                <a:lnTo>
                  <a:pt x="990973" y="207409"/>
                </a:lnTo>
                <a:lnTo>
                  <a:pt x="1734524" y="207409"/>
                </a:lnTo>
                <a:lnTo>
                  <a:pt x="1734524" y="675868"/>
                </a:lnTo>
                <a:lnTo>
                  <a:pt x="0" y="675868"/>
                </a:lnTo>
                <a:lnTo>
                  <a:pt x="0" y="207409"/>
                </a:lnTo>
                <a:lnTo>
                  <a:pt x="743552" y="207409"/>
                </a:lnTo>
                <a:close/>
              </a:path>
            </a:pathLst>
          </a:custGeom>
          <a:solidFill>
            <a:srgbClr val="E1848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144000" anchor="ctr" anchorCtr="1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200000"/>
              </a:lnSpc>
              <a:buClr>
                <a:prstClr val="white"/>
              </a:buClr>
              <a:defRPr/>
            </a:pPr>
            <a:r>
              <a:rPr lang="en-US" altLang="zh-CN" sz="2000" dirty="0" smtClean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2018 </a:t>
            </a:r>
            <a:r>
              <a:rPr lang="zh-CN" altLang="en-US" sz="2000" dirty="0" smtClean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传统模式</a:t>
            </a:r>
            <a:endParaRPr lang="zh-CN" altLang="en-US" sz="2000" dirty="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22" name="i$1îḍê"/>
          <p:cNvSpPr/>
          <p:nvPr/>
        </p:nvSpPr>
        <p:spPr>
          <a:xfrm flipV="1">
            <a:off x="9874739" y="3706546"/>
            <a:ext cx="157933" cy="157933"/>
          </a:xfrm>
          <a:prstGeom prst="ellipse">
            <a:avLst/>
          </a:prstGeom>
          <a:solidFill>
            <a:srgbClr val="78A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Requires="p14" p14:dur="2000" advTm="3000">
        <p15:prstTrans prst="drap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直线连接符 154"/>
          <p:cNvCxnSpPr/>
          <p:nvPr/>
        </p:nvCxnSpPr>
        <p:spPr>
          <a:xfrm flipH="1" flipV="1">
            <a:off x="1672474" y="3085360"/>
            <a:ext cx="2669" cy="652527"/>
          </a:xfrm>
          <a:prstGeom prst="line">
            <a:avLst/>
          </a:prstGeom>
          <a:ln w="1905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线连接符 4"/>
          <p:cNvCxnSpPr/>
          <p:nvPr/>
        </p:nvCxnSpPr>
        <p:spPr>
          <a:xfrm>
            <a:off x="1667125" y="3835230"/>
            <a:ext cx="8857750" cy="0"/>
          </a:xfrm>
          <a:prstGeom prst="line">
            <a:avLst/>
          </a:prstGeom>
          <a:ln w="1905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椭圆 49"/>
          <p:cNvSpPr/>
          <p:nvPr/>
        </p:nvSpPr>
        <p:spPr>
          <a:xfrm>
            <a:off x="1573185" y="3737887"/>
            <a:ext cx="194686" cy="194686"/>
          </a:xfrm>
          <a:prstGeom prst="ellipse">
            <a:avLst/>
          </a:prstGeom>
          <a:solidFill>
            <a:srgbClr val="E1848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52" name="六边形 51"/>
          <p:cNvSpPr/>
          <p:nvPr/>
        </p:nvSpPr>
        <p:spPr>
          <a:xfrm rot="1800000">
            <a:off x="1076633" y="2071502"/>
            <a:ext cx="1179062" cy="1016433"/>
          </a:xfrm>
          <a:prstGeom prst="hexagon">
            <a:avLst>
              <a:gd name="adj" fmla="val 29392"/>
              <a:gd name="vf" fmla="val 115470"/>
            </a:avLst>
          </a:prstGeom>
          <a:solidFill>
            <a:srgbClr val="E1848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54" name="椭圆 53"/>
          <p:cNvSpPr/>
          <p:nvPr/>
        </p:nvSpPr>
        <p:spPr>
          <a:xfrm rot="10800000">
            <a:off x="3790967" y="3737887"/>
            <a:ext cx="194686" cy="194686"/>
          </a:xfrm>
          <a:prstGeom prst="ellipse">
            <a:avLst/>
          </a:prstGeom>
          <a:solidFill>
            <a:srgbClr val="78A9B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cxnSp>
        <p:nvCxnSpPr>
          <p:cNvPr id="58" name="直线连接符 128"/>
          <p:cNvCxnSpPr/>
          <p:nvPr/>
        </p:nvCxnSpPr>
        <p:spPr>
          <a:xfrm rot="10800000" flipH="1" flipV="1">
            <a:off x="3886975" y="3932573"/>
            <a:ext cx="2669" cy="652527"/>
          </a:xfrm>
          <a:prstGeom prst="line">
            <a:avLst/>
          </a:prstGeom>
          <a:ln w="1905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六边形 58"/>
          <p:cNvSpPr/>
          <p:nvPr/>
        </p:nvSpPr>
        <p:spPr>
          <a:xfrm rot="12600000">
            <a:off x="3294415" y="4559617"/>
            <a:ext cx="1179062" cy="1016433"/>
          </a:xfrm>
          <a:prstGeom prst="hexagon">
            <a:avLst>
              <a:gd name="adj" fmla="val 29392"/>
              <a:gd name="vf" fmla="val 115470"/>
            </a:avLst>
          </a:prstGeom>
          <a:solidFill>
            <a:srgbClr val="78A9B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5997496" y="3737887"/>
            <a:ext cx="194686" cy="194686"/>
          </a:xfrm>
          <a:prstGeom prst="ellipse">
            <a:avLst/>
          </a:prstGeom>
          <a:solidFill>
            <a:srgbClr val="E1848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cxnSp>
        <p:nvCxnSpPr>
          <p:cNvPr id="61" name="直线连接符 154"/>
          <p:cNvCxnSpPr/>
          <p:nvPr/>
        </p:nvCxnSpPr>
        <p:spPr>
          <a:xfrm flipH="1" flipV="1">
            <a:off x="6093505" y="3085360"/>
            <a:ext cx="2669" cy="652527"/>
          </a:xfrm>
          <a:prstGeom prst="line">
            <a:avLst/>
          </a:prstGeom>
          <a:ln w="1905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六边形 61"/>
          <p:cNvSpPr/>
          <p:nvPr/>
        </p:nvSpPr>
        <p:spPr>
          <a:xfrm rot="1800000">
            <a:off x="5500944" y="2071502"/>
            <a:ext cx="1179062" cy="1016433"/>
          </a:xfrm>
          <a:prstGeom prst="hexagon">
            <a:avLst>
              <a:gd name="adj" fmla="val 29392"/>
              <a:gd name="vf" fmla="val 115470"/>
            </a:avLst>
          </a:prstGeom>
          <a:solidFill>
            <a:srgbClr val="E1848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63" name="椭圆 62"/>
          <p:cNvSpPr/>
          <p:nvPr/>
        </p:nvSpPr>
        <p:spPr>
          <a:xfrm rot="10800000">
            <a:off x="8193574" y="3737887"/>
            <a:ext cx="194686" cy="194686"/>
          </a:xfrm>
          <a:prstGeom prst="ellipse">
            <a:avLst/>
          </a:prstGeom>
          <a:solidFill>
            <a:srgbClr val="78A9B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cxnSp>
        <p:nvCxnSpPr>
          <p:cNvPr id="64" name="直线连接符 168"/>
          <p:cNvCxnSpPr/>
          <p:nvPr/>
        </p:nvCxnSpPr>
        <p:spPr>
          <a:xfrm rot="10800000" flipH="1" flipV="1">
            <a:off x="8289583" y="3932573"/>
            <a:ext cx="2669" cy="652527"/>
          </a:xfrm>
          <a:prstGeom prst="line">
            <a:avLst/>
          </a:prstGeom>
          <a:ln w="1905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六边形 64"/>
          <p:cNvSpPr/>
          <p:nvPr/>
        </p:nvSpPr>
        <p:spPr>
          <a:xfrm rot="12600000">
            <a:off x="7697023" y="4559617"/>
            <a:ext cx="1179062" cy="1016433"/>
          </a:xfrm>
          <a:prstGeom prst="hexagon">
            <a:avLst>
              <a:gd name="adj" fmla="val 29392"/>
              <a:gd name="vf" fmla="val 115470"/>
            </a:avLst>
          </a:prstGeom>
          <a:solidFill>
            <a:srgbClr val="78A9B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66" name="椭圆 65"/>
          <p:cNvSpPr/>
          <p:nvPr/>
        </p:nvSpPr>
        <p:spPr>
          <a:xfrm>
            <a:off x="10403889" y="3737887"/>
            <a:ext cx="194686" cy="194686"/>
          </a:xfrm>
          <a:prstGeom prst="ellipse">
            <a:avLst/>
          </a:prstGeom>
          <a:solidFill>
            <a:srgbClr val="E1848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cxnSp>
        <p:nvCxnSpPr>
          <p:cNvPr id="67" name="直线连接符 213"/>
          <p:cNvCxnSpPr/>
          <p:nvPr/>
        </p:nvCxnSpPr>
        <p:spPr>
          <a:xfrm flipH="1" flipV="1">
            <a:off x="10499898" y="3085360"/>
            <a:ext cx="2669" cy="652527"/>
          </a:xfrm>
          <a:prstGeom prst="line">
            <a:avLst/>
          </a:prstGeom>
          <a:ln w="1905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六边形 67"/>
          <p:cNvSpPr/>
          <p:nvPr/>
        </p:nvSpPr>
        <p:spPr>
          <a:xfrm rot="1800000">
            <a:off x="9907337" y="2071502"/>
            <a:ext cx="1179062" cy="1016433"/>
          </a:xfrm>
          <a:prstGeom prst="hexagon">
            <a:avLst>
              <a:gd name="adj" fmla="val 29392"/>
              <a:gd name="vf" fmla="val 115470"/>
            </a:avLst>
          </a:prstGeom>
          <a:solidFill>
            <a:srgbClr val="E1848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1065232" y="4197055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2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描</a:t>
            </a:r>
            <a:r>
              <a:rPr lang="zh-CN" altLang="en-US" sz="2000" dirty="0" smtClean="0">
                <a:solidFill>
                  <a:schemeClr val="tx2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述清晰</a:t>
            </a:r>
            <a:endParaRPr lang="zh-CN" altLang="en-US" sz="2000" dirty="0">
              <a:solidFill>
                <a:schemeClr val="tx2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5489545" y="4194351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2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记录完整</a:t>
            </a:r>
            <a:endParaRPr lang="zh-CN" altLang="en-US" sz="2000" dirty="0">
              <a:solidFill>
                <a:schemeClr val="tx2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9623937" y="4149080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2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修改实际时长</a:t>
            </a:r>
            <a:endParaRPr lang="zh-CN" altLang="en-US" sz="2000" dirty="0">
              <a:solidFill>
                <a:schemeClr val="tx2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3283013" y="2175056"/>
            <a:ext cx="1210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2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记</a:t>
            </a:r>
            <a:r>
              <a:rPr lang="zh-CN" altLang="en-US" sz="2000" dirty="0" smtClean="0">
                <a:solidFill>
                  <a:schemeClr val="tx2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录详实</a:t>
            </a:r>
            <a:endParaRPr lang="zh-CN" altLang="en-US" sz="2000" dirty="0">
              <a:solidFill>
                <a:schemeClr val="tx2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7685621" y="2173165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2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管</a:t>
            </a:r>
            <a:r>
              <a:rPr lang="zh-CN" altLang="en-US" sz="2000" dirty="0" smtClean="0">
                <a:solidFill>
                  <a:schemeClr val="tx2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理方便</a:t>
            </a:r>
            <a:endParaRPr lang="zh-CN" altLang="en-US" sz="2000" dirty="0">
              <a:solidFill>
                <a:schemeClr val="tx2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74" name="Freeform 65"/>
          <p:cNvSpPr>
            <a:spLocks noEditPoints="1"/>
          </p:cNvSpPr>
          <p:nvPr/>
        </p:nvSpPr>
        <p:spPr bwMode="auto">
          <a:xfrm>
            <a:off x="7972352" y="4897013"/>
            <a:ext cx="679066" cy="485873"/>
          </a:xfrm>
          <a:custGeom>
            <a:avLst/>
            <a:gdLst>
              <a:gd name="T0" fmla="*/ 763 w 3584"/>
              <a:gd name="T1" fmla="*/ 1686 h 2687"/>
              <a:gd name="T2" fmla="*/ 996 w 3584"/>
              <a:gd name="T3" fmla="*/ 1876 h 2687"/>
              <a:gd name="T4" fmla="*/ 1212 w 3584"/>
              <a:gd name="T5" fmla="*/ 2067 h 2687"/>
              <a:gd name="T6" fmla="*/ 1400 w 3584"/>
              <a:gd name="T7" fmla="*/ 2264 h 2687"/>
              <a:gd name="T8" fmla="*/ 1382 w 3584"/>
              <a:gd name="T9" fmla="*/ 2616 h 2687"/>
              <a:gd name="T10" fmla="*/ 1055 w 3584"/>
              <a:gd name="T11" fmla="*/ 2635 h 2687"/>
              <a:gd name="T12" fmla="*/ 1046 w 3584"/>
              <a:gd name="T13" fmla="*/ 2390 h 2687"/>
              <a:gd name="T14" fmla="*/ 793 w 3584"/>
              <a:gd name="T15" fmla="*/ 2341 h 2687"/>
              <a:gd name="T16" fmla="*/ 760 w 3584"/>
              <a:gd name="T17" fmla="*/ 2154 h 2687"/>
              <a:gd name="T18" fmla="*/ 545 w 3584"/>
              <a:gd name="T19" fmla="*/ 2046 h 2687"/>
              <a:gd name="T20" fmla="*/ 502 w 3584"/>
              <a:gd name="T21" fmla="*/ 1911 h 2687"/>
              <a:gd name="T22" fmla="*/ 310 w 3584"/>
              <a:gd name="T23" fmla="*/ 1726 h 2687"/>
              <a:gd name="T24" fmla="*/ 567 w 3584"/>
              <a:gd name="T25" fmla="*/ 1457 h 2687"/>
              <a:gd name="T26" fmla="*/ 1656 w 3584"/>
              <a:gd name="T27" fmla="*/ 132 h 2687"/>
              <a:gd name="T28" fmla="*/ 1503 w 3584"/>
              <a:gd name="T29" fmla="*/ 242 h 2687"/>
              <a:gd name="T30" fmla="*/ 1129 w 3584"/>
              <a:gd name="T31" fmla="*/ 490 h 2687"/>
              <a:gd name="T32" fmla="*/ 1133 w 3584"/>
              <a:gd name="T33" fmla="*/ 1009 h 2687"/>
              <a:gd name="T34" fmla="*/ 1524 w 3584"/>
              <a:gd name="T35" fmla="*/ 1080 h 2687"/>
              <a:gd name="T36" fmla="*/ 2026 w 3584"/>
              <a:gd name="T37" fmla="*/ 879 h 2687"/>
              <a:gd name="T38" fmla="*/ 2224 w 3584"/>
              <a:gd name="T39" fmla="*/ 1016 h 2687"/>
              <a:gd name="T40" fmla="*/ 2359 w 3584"/>
              <a:gd name="T41" fmla="*/ 1156 h 2687"/>
              <a:gd name="T42" fmla="*/ 2492 w 3584"/>
              <a:gd name="T43" fmla="*/ 1295 h 2687"/>
              <a:gd name="T44" fmla="*/ 2841 w 3584"/>
              <a:gd name="T45" fmla="*/ 1656 h 2687"/>
              <a:gd name="T46" fmla="*/ 2770 w 3584"/>
              <a:gd name="T47" fmla="*/ 1928 h 2687"/>
              <a:gd name="T48" fmla="*/ 2488 w 3584"/>
              <a:gd name="T49" fmla="*/ 1753 h 2687"/>
              <a:gd name="T50" fmla="*/ 2349 w 3584"/>
              <a:gd name="T51" fmla="*/ 1626 h 2687"/>
              <a:gd name="T52" fmla="*/ 2340 w 3584"/>
              <a:gd name="T53" fmla="*/ 1664 h 2687"/>
              <a:gd name="T54" fmla="*/ 2578 w 3584"/>
              <a:gd name="T55" fmla="*/ 1930 h 2687"/>
              <a:gd name="T56" fmla="*/ 2552 w 3584"/>
              <a:gd name="T57" fmla="*/ 2176 h 2687"/>
              <a:gd name="T58" fmla="*/ 2266 w 3584"/>
              <a:gd name="T59" fmla="*/ 2070 h 2687"/>
              <a:gd name="T60" fmla="*/ 2025 w 3584"/>
              <a:gd name="T61" fmla="*/ 1855 h 2687"/>
              <a:gd name="T62" fmla="*/ 2147 w 3584"/>
              <a:gd name="T63" fmla="*/ 2024 h 2687"/>
              <a:gd name="T64" fmla="*/ 2312 w 3584"/>
              <a:gd name="T65" fmla="*/ 2280 h 2687"/>
              <a:gd name="T66" fmla="*/ 2066 w 3584"/>
              <a:gd name="T67" fmla="*/ 2400 h 2687"/>
              <a:gd name="T68" fmla="*/ 1827 w 3584"/>
              <a:gd name="T69" fmla="*/ 2151 h 2687"/>
              <a:gd name="T70" fmla="*/ 1737 w 3584"/>
              <a:gd name="T71" fmla="*/ 2100 h 2687"/>
              <a:gd name="T72" fmla="*/ 1848 w 3584"/>
              <a:gd name="T73" fmla="*/ 2248 h 2687"/>
              <a:gd name="T74" fmla="*/ 1987 w 3584"/>
              <a:gd name="T75" fmla="*/ 2508 h 2687"/>
              <a:gd name="T76" fmla="*/ 1724 w 3584"/>
              <a:gd name="T77" fmla="*/ 2582 h 2687"/>
              <a:gd name="T78" fmla="*/ 1644 w 3584"/>
              <a:gd name="T79" fmla="*/ 2446 h 2687"/>
              <a:gd name="T80" fmla="*/ 1392 w 3584"/>
              <a:gd name="T81" fmla="*/ 2069 h 2687"/>
              <a:gd name="T82" fmla="*/ 1097 w 3584"/>
              <a:gd name="T83" fmla="*/ 1681 h 2687"/>
              <a:gd name="T84" fmla="*/ 734 w 3584"/>
              <a:gd name="T85" fmla="*/ 1321 h 2687"/>
              <a:gd name="T86" fmla="*/ 267 w 3584"/>
              <a:gd name="T87" fmla="*/ 1429 h 2687"/>
              <a:gd name="T88" fmla="*/ 11 w 3584"/>
              <a:gd name="T89" fmla="*/ 1498 h 2687"/>
              <a:gd name="T90" fmla="*/ 619 w 3584"/>
              <a:gd name="T91" fmla="*/ 351 h 2687"/>
              <a:gd name="T92" fmla="*/ 772 w 3584"/>
              <a:gd name="T93" fmla="*/ 263 h 2687"/>
              <a:gd name="T94" fmla="*/ 1188 w 3584"/>
              <a:gd name="T95" fmla="*/ 50 h 2687"/>
              <a:gd name="T96" fmla="*/ 2446 w 3584"/>
              <a:gd name="T97" fmla="*/ 56 h 2687"/>
              <a:gd name="T98" fmla="*/ 2825 w 3584"/>
              <a:gd name="T99" fmla="*/ 385 h 2687"/>
              <a:gd name="T100" fmla="*/ 2962 w 3584"/>
              <a:gd name="T101" fmla="*/ 458 h 2687"/>
              <a:gd name="T102" fmla="*/ 3316 w 3584"/>
              <a:gd name="T103" fmla="*/ 398 h 2687"/>
              <a:gd name="T104" fmla="*/ 3584 w 3584"/>
              <a:gd name="T105" fmla="*/ 1458 h 2687"/>
              <a:gd name="T106" fmla="*/ 3335 w 3584"/>
              <a:gd name="T107" fmla="*/ 1506 h 2687"/>
              <a:gd name="T108" fmla="*/ 3055 w 3584"/>
              <a:gd name="T109" fmla="*/ 1502 h 2687"/>
              <a:gd name="T110" fmla="*/ 2714 w 3584"/>
              <a:gd name="T111" fmla="*/ 1171 h 2687"/>
              <a:gd name="T112" fmla="*/ 2325 w 3584"/>
              <a:gd name="T113" fmla="*/ 772 h 2687"/>
              <a:gd name="T114" fmla="*/ 2197 w 3584"/>
              <a:gd name="T115" fmla="*/ 653 h 2687"/>
              <a:gd name="T116" fmla="*/ 1845 w 3584"/>
              <a:gd name="T117" fmla="*/ 733 h 2687"/>
              <a:gd name="T118" fmla="*/ 1414 w 3584"/>
              <a:gd name="T119" fmla="*/ 952 h 2687"/>
              <a:gd name="T120" fmla="*/ 1186 w 3584"/>
              <a:gd name="T121" fmla="*/ 674 h 2687"/>
              <a:gd name="T122" fmla="*/ 1604 w 3584"/>
              <a:gd name="T123" fmla="*/ 363 h 2687"/>
              <a:gd name="T124" fmla="*/ 2186 w 3584"/>
              <a:gd name="T125" fmla="*/ 28 h 2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584" h="2687">
                <a:moveTo>
                  <a:pt x="567" y="1457"/>
                </a:moveTo>
                <a:lnTo>
                  <a:pt x="600" y="1458"/>
                </a:lnTo>
                <a:lnTo>
                  <a:pt x="632" y="1466"/>
                </a:lnTo>
                <a:lnTo>
                  <a:pt x="661" y="1478"/>
                </a:lnTo>
                <a:lnTo>
                  <a:pt x="689" y="1495"/>
                </a:lnTo>
                <a:lnTo>
                  <a:pt x="715" y="1517"/>
                </a:lnTo>
                <a:lnTo>
                  <a:pt x="733" y="1541"/>
                </a:lnTo>
                <a:lnTo>
                  <a:pt x="747" y="1567"/>
                </a:lnTo>
                <a:lnTo>
                  <a:pt x="757" y="1596"/>
                </a:lnTo>
                <a:lnTo>
                  <a:pt x="764" y="1625"/>
                </a:lnTo>
                <a:lnTo>
                  <a:pt x="765" y="1656"/>
                </a:lnTo>
                <a:lnTo>
                  <a:pt x="763" y="1686"/>
                </a:lnTo>
                <a:lnTo>
                  <a:pt x="756" y="1717"/>
                </a:lnTo>
                <a:lnTo>
                  <a:pt x="785" y="1712"/>
                </a:lnTo>
                <a:lnTo>
                  <a:pt x="815" y="1710"/>
                </a:lnTo>
                <a:lnTo>
                  <a:pt x="844" y="1714"/>
                </a:lnTo>
                <a:lnTo>
                  <a:pt x="873" y="1720"/>
                </a:lnTo>
                <a:lnTo>
                  <a:pt x="899" y="1731"/>
                </a:lnTo>
                <a:lnTo>
                  <a:pt x="924" y="1747"/>
                </a:lnTo>
                <a:lnTo>
                  <a:pt x="947" y="1767"/>
                </a:lnTo>
                <a:lnTo>
                  <a:pt x="965" y="1792"/>
                </a:lnTo>
                <a:lnTo>
                  <a:pt x="981" y="1818"/>
                </a:lnTo>
                <a:lnTo>
                  <a:pt x="991" y="1847"/>
                </a:lnTo>
                <a:lnTo>
                  <a:pt x="996" y="1876"/>
                </a:lnTo>
                <a:lnTo>
                  <a:pt x="997" y="1906"/>
                </a:lnTo>
                <a:lnTo>
                  <a:pt x="995" y="1937"/>
                </a:lnTo>
                <a:lnTo>
                  <a:pt x="988" y="1968"/>
                </a:lnTo>
                <a:lnTo>
                  <a:pt x="1018" y="1962"/>
                </a:lnTo>
                <a:lnTo>
                  <a:pt x="1047" y="1961"/>
                </a:lnTo>
                <a:lnTo>
                  <a:pt x="1077" y="1963"/>
                </a:lnTo>
                <a:lnTo>
                  <a:pt x="1105" y="1971"/>
                </a:lnTo>
                <a:lnTo>
                  <a:pt x="1132" y="1982"/>
                </a:lnTo>
                <a:lnTo>
                  <a:pt x="1156" y="1997"/>
                </a:lnTo>
                <a:lnTo>
                  <a:pt x="1179" y="2018"/>
                </a:lnTo>
                <a:lnTo>
                  <a:pt x="1198" y="2041"/>
                </a:lnTo>
                <a:lnTo>
                  <a:pt x="1212" y="2067"/>
                </a:lnTo>
                <a:lnTo>
                  <a:pt x="1223" y="2093"/>
                </a:lnTo>
                <a:lnTo>
                  <a:pt x="1229" y="2122"/>
                </a:lnTo>
                <a:lnTo>
                  <a:pt x="1232" y="2151"/>
                </a:lnTo>
                <a:lnTo>
                  <a:pt x="1229" y="2180"/>
                </a:lnTo>
                <a:lnTo>
                  <a:pt x="1225" y="2210"/>
                </a:lnTo>
                <a:lnTo>
                  <a:pt x="1215" y="2239"/>
                </a:lnTo>
                <a:lnTo>
                  <a:pt x="1248" y="2232"/>
                </a:lnTo>
                <a:lnTo>
                  <a:pt x="1280" y="2228"/>
                </a:lnTo>
                <a:lnTo>
                  <a:pt x="1311" y="2230"/>
                </a:lnTo>
                <a:lnTo>
                  <a:pt x="1343" y="2236"/>
                </a:lnTo>
                <a:lnTo>
                  <a:pt x="1372" y="2248"/>
                </a:lnTo>
                <a:lnTo>
                  <a:pt x="1400" y="2264"/>
                </a:lnTo>
                <a:lnTo>
                  <a:pt x="1424" y="2286"/>
                </a:lnTo>
                <a:lnTo>
                  <a:pt x="1444" y="2312"/>
                </a:lnTo>
                <a:lnTo>
                  <a:pt x="1461" y="2342"/>
                </a:lnTo>
                <a:lnTo>
                  <a:pt x="1471" y="2374"/>
                </a:lnTo>
                <a:lnTo>
                  <a:pt x="1476" y="2406"/>
                </a:lnTo>
                <a:lnTo>
                  <a:pt x="1477" y="2440"/>
                </a:lnTo>
                <a:lnTo>
                  <a:pt x="1472" y="2473"/>
                </a:lnTo>
                <a:lnTo>
                  <a:pt x="1463" y="2507"/>
                </a:lnTo>
                <a:lnTo>
                  <a:pt x="1448" y="2538"/>
                </a:lnTo>
                <a:lnTo>
                  <a:pt x="1429" y="2569"/>
                </a:lnTo>
                <a:lnTo>
                  <a:pt x="1404" y="2597"/>
                </a:lnTo>
                <a:lnTo>
                  <a:pt x="1382" y="2616"/>
                </a:lnTo>
                <a:lnTo>
                  <a:pt x="1357" y="2634"/>
                </a:lnTo>
                <a:lnTo>
                  <a:pt x="1330" y="2650"/>
                </a:lnTo>
                <a:lnTo>
                  <a:pt x="1301" y="2663"/>
                </a:lnTo>
                <a:lnTo>
                  <a:pt x="1272" y="2674"/>
                </a:lnTo>
                <a:lnTo>
                  <a:pt x="1241" y="2681"/>
                </a:lnTo>
                <a:lnTo>
                  <a:pt x="1211" y="2686"/>
                </a:lnTo>
                <a:lnTo>
                  <a:pt x="1180" y="2687"/>
                </a:lnTo>
                <a:lnTo>
                  <a:pt x="1151" y="2684"/>
                </a:lnTo>
                <a:lnTo>
                  <a:pt x="1124" y="2679"/>
                </a:lnTo>
                <a:lnTo>
                  <a:pt x="1097" y="2668"/>
                </a:lnTo>
                <a:lnTo>
                  <a:pt x="1075" y="2654"/>
                </a:lnTo>
                <a:lnTo>
                  <a:pt x="1055" y="2635"/>
                </a:lnTo>
                <a:lnTo>
                  <a:pt x="1036" y="2610"/>
                </a:lnTo>
                <a:lnTo>
                  <a:pt x="1024" y="2585"/>
                </a:lnTo>
                <a:lnTo>
                  <a:pt x="1018" y="2561"/>
                </a:lnTo>
                <a:lnTo>
                  <a:pt x="1016" y="2537"/>
                </a:lnTo>
                <a:lnTo>
                  <a:pt x="1018" y="2514"/>
                </a:lnTo>
                <a:lnTo>
                  <a:pt x="1023" y="2491"/>
                </a:lnTo>
                <a:lnTo>
                  <a:pt x="1030" y="2470"/>
                </a:lnTo>
                <a:lnTo>
                  <a:pt x="1039" y="2448"/>
                </a:lnTo>
                <a:lnTo>
                  <a:pt x="1048" y="2426"/>
                </a:lnTo>
                <a:lnTo>
                  <a:pt x="1057" y="2404"/>
                </a:lnTo>
                <a:lnTo>
                  <a:pt x="1066" y="2383"/>
                </a:lnTo>
                <a:lnTo>
                  <a:pt x="1046" y="2390"/>
                </a:lnTo>
                <a:lnTo>
                  <a:pt x="1025" y="2396"/>
                </a:lnTo>
                <a:lnTo>
                  <a:pt x="1005" y="2403"/>
                </a:lnTo>
                <a:lnTo>
                  <a:pt x="982" y="2408"/>
                </a:lnTo>
                <a:lnTo>
                  <a:pt x="959" y="2414"/>
                </a:lnTo>
                <a:lnTo>
                  <a:pt x="936" y="2416"/>
                </a:lnTo>
                <a:lnTo>
                  <a:pt x="913" y="2417"/>
                </a:lnTo>
                <a:lnTo>
                  <a:pt x="890" y="2415"/>
                </a:lnTo>
                <a:lnTo>
                  <a:pt x="868" y="2410"/>
                </a:lnTo>
                <a:lnTo>
                  <a:pt x="848" y="2400"/>
                </a:lnTo>
                <a:lnTo>
                  <a:pt x="828" y="2386"/>
                </a:lnTo>
                <a:lnTo>
                  <a:pt x="811" y="2367"/>
                </a:lnTo>
                <a:lnTo>
                  <a:pt x="793" y="2341"/>
                </a:lnTo>
                <a:lnTo>
                  <a:pt x="783" y="2317"/>
                </a:lnTo>
                <a:lnTo>
                  <a:pt x="778" y="2293"/>
                </a:lnTo>
                <a:lnTo>
                  <a:pt x="778" y="2269"/>
                </a:lnTo>
                <a:lnTo>
                  <a:pt x="781" y="2246"/>
                </a:lnTo>
                <a:lnTo>
                  <a:pt x="787" y="2224"/>
                </a:lnTo>
                <a:lnTo>
                  <a:pt x="794" y="2201"/>
                </a:lnTo>
                <a:lnTo>
                  <a:pt x="802" y="2179"/>
                </a:lnTo>
                <a:lnTo>
                  <a:pt x="809" y="2159"/>
                </a:lnTo>
                <a:lnTo>
                  <a:pt x="817" y="2137"/>
                </a:lnTo>
                <a:lnTo>
                  <a:pt x="799" y="2142"/>
                </a:lnTo>
                <a:lnTo>
                  <a:pt x="780" y="2148"/>
                </a:lnTo>
                <a:lnTo>
                  <a:pt x="760" y="2154"/>
                </a:lnTo>
                <a:lnTo>
                  <a:pt x="740" y="2160"/>
                </a:lnTo>
                <a:lnTo>
                  <a:pt x="719" y="2164"/>
                </a:lnTo>
                <a:lnTo>
                  <a:pt x="698" y="2168"/>
                </a:lnTo>
                <a:lnTo>
                  <a:pt x="677" y="2168"/>
                </a:lnTo>
                <a:lnTo>
                  <a:pt x="656" y="2167"/>
                </a:lnTo>
                <a:lnTo>
                  <a:pt x="636" y="2162"/>
                </a:lnTo>
                <a:lnTo>
                  <a:pt x="615" y="2152"/>
                </a:lnTo>
                <a:lnTo>
                  <a:pt x="597" y="2137"/>
                </a:lnTo>
                <a:lnTo>
                  <a:pt x="578" y="2117"/>
                </a:lnTo>
                <a:lnTo>
                  <a:pt x="562" y="2092"/>
                </a:lnTo>
                <a:lnTo>
                  <a:pt x="551" y="2068"/>
                </a:lnTo>
                <a:lnTo>
                  <a:pt x="545" y="2046"/>
                </a:lnTo>
                <a:lnTo>
                  <a:pt x="544" y="2024"/>
                </a:lnTo>
                <a:lnTo>
                  <a:pt x="545" y="2004"/>
                </a:lnTo>
                <a:lnTo>
                  <a:pt x="550" y="1983"/>
                </a:lnTo>
                <a:lnTo>
                  <a:pt x="556" y="1963"/>
                </a:lnTo>
                <a:lnTo>
                  <a:pt x="563" y="1945"/>
                </a:lnTo>
                <a:lnTo>
                  <a:pt x="571" y="1925"/>
                </a:lnTo>
                <a:lnTo>
                  <a:pt x="578" y="1906"/>
                </a:lnTo>
                <a:lnTo>
                  <a:pt x="585" y="1887"/>
                </a:lnTo>
                <a:lnTo>
                  <a:pt x="565" y="1892"/>
                </a:lnTo>
                <a:lnTo>
                  <a:pt x="544" y="1899"/>
                </a:lnTo>
                <a:lnTo>
                  <a:pt x="524" y="1906"/>
                </a:lnTo>
                <a:lnTo>
                  <a:pt x="502" y="1911"/>
                </a:lnTo>
                <a:lnTo>
                  <a:pt x="480" y="1916"/>
                </a:lnTo>
                <a:lnTo>
                  <a:pt x="457" y="1919"/>
                </a:lnTo>
                <a:lnTo>
                  <a:pt x="435" y="1918"/>
                </a:lnTo>
                <a:lnTo>
                  <a:pt x="412" y="1913"/>
                </a:lnTo>
                <a:lnTo>
                  <a:pt x="389" y="1903"/>
                </a:lnTo>
                <a:lnTo>
                  <a:pt x="368" y="1888"/>
                </a:lnTo>
                <a:lnTo>
                  <a:pt x="346" y="1866"/>
                </a:lnTo>
                <a:lnTo>
                  <a:pt x="328" y="1841"/>
                </a:lnTo>
                <a:lnTo>
                  <a:pt x="317" y="1815"/>
                </a:lnTo>
                <a:lnTo>
                  <a:pt x="311" y="1786"/>
                </a:lnTo>
                <a:lnTo>
                  <a:pt x="309" y="1756"/>
                </a:lnTo>
                <a:lnTo>
                  <a:pt x="310" y="1726"/>
                </a:lnTo>
                <a:lnTo>
                  <a:pt x="316" y="1694"/>
                </a:lnTo>
                <a:lnTo>
                  <a:pt x="325" y="1662"/>
                </a:lnTo>
                <a:lnTo>
                  <a:pt x="338" y="1632"/>
                </a:lnTo>
                <a:lnTo>
                  <a:pt x="353" y="1602"/>
                </a:lnTo>
                <a:lnTo>
                  <a:pt x="371" y="1575"/>
                </a:lnTo>
                <a:lnTo>
                  <a:pt x="391" y="1549"/>
                </a:lnTo>
                <a:lnTo>
                  <a:pt x="412" y="1526"/>
                </a:lnTo>
                <a:lnTo>
                  <a:pt x="440" y="1502"/>
                </a:lnTo>
                <a:lnTo>
                  <a:pt x="470" y="1483"/>
                </a:lnTo>
                <a:lnTo>
                  <a:pt x="502" y="1469"/>
                </a:lnTo>
                <a:lnTo>
                  <a:pt x="535" y="1460"/>
                </a:lnTo>
                <a:lnTo>
                  <a:pt x="567" y="1457"/>
                </a:lnTo>
                <a:close/>
                <a:moveTo>
                  <a:pt x="1351" y="15"/>
                </a:moveTo>
                <a:lnTo>
                  <a:pt x="1395" y="17"/>
                </a:lnTo>
                <a:lnTo>
                  <a:pt x="1437" y="23"/>
                </a:lnTo>
                <a:lnTo>
                  <a:pt x="1475" y="31"/>
                </a:lnTo>
                <a:lnTo>
                  <a:pt x="1510" y="41"/>
                </a:lnTo>
                <a:lnTo>
                  <a:pt x="1540" y="54"/>
                </a:lnTo>
                <a:lnTo>
                  <a:pt x="1568" y="67"/>
                </a:lnTo>
                <a:lnTo>
                  <a:pt x="1592" y="82"/>
                </a:lnTo>
                <a:lnTo>
                  <a:pt x="1612" y="96"/>
                </a:lnTo>
                <a:lnTo>
                  <a:pt x="1631" y="109"/>
                </a:lnTo>
                <a:lnTo>
                  <a:pt x="1645" y="121"/>
                </a:lnTo>
                <a:lnTo>
                  <a:pt x="1656" y="132"/>
                </a:lnTo>
                <a:lnTo>
                  <a:pt x="1664" y="139"/>
                </a:lnTo>
                <a:lnTo>
                  <a:pt x="1668" y="145"/>
                </a:lnTo>
                <a:lnTo>
                  <a:pt x="1669" y="147"/>
                </a:lnTo>
                <a:lnTo>
                  <a:pt x="1667" y="149"/>
                </a:lnTo>
                <a:lnTo>
                  <a:pt x="1659" y="152"/>
                </a:lnTo>
                <a:lnTo>
                  <a:pt x="1647" y="160"/>
                </a:lnTo>
                <a:lnTo>
                  <a:pt x="1631" y="169"/>
                </a:lnTo>
                <a:lnTo>
                  <a:pt x="1610" y="180"/>
                </a:lnTo>
                <a:lnTo>
                  <a:pt x="1587" y="193"/>
                </a:lnTo>
                <a:lnTo>
                  <a:pt x="1561" y="208"/>
                </a:lnTo>
                <a:lnTo>
                  <a:pt x="1533" y="224"/>
                </a:lnTo>
                <a:lnTo>
                  <a:pt x="1503" y="242"/>
                </a:lnTo>
                <a:lnTo>
                  <a:pt x="1472" y="260"/>
                </a:lnTo>
                <a:lnTo>
                  <a:pt x="1439" y="279"/>
                </a:lnTo>
                <a:lnTo>
                  <a:pt x="1406" y="299"/>
                </a:lnTo>
                <a:lnTo>
                  <a:pt x="1372" y="318"/>
                </a:lnTo>
                <a:lnTo>
                  <a:pt x="1340" y="339"/>
                </a:lnTo>
                <a:lnTo>
                  <a:pt x="1308" y="359"/>
                </a:lnTo>
                <a:lnTo>
                  <a:pt x="1277" y="378"/>
                </a:lnTo>
                <a:lnTo>
                  <a:pt x="1249" y="397"/>
                </a:lnTo>
                <a:lnTo>
                  <a:pt x="1222" y="414"/>
                </a:lnTo>
                <a:lnTo>
                  <a:pt x="1198" y="432"/>
                </a:lnTo>
                <a:lnTo>
                  <a:pt x="1162" y="458"/>
                </a:lnTo>
                <a:lnTo>
                  <a:pt x="1129" y="490"/>
                </a:lnTo>
                <a:lnTo>
                  <a:pt x="1100" y="524"/>
                </a:lnTo>
                <a:lnTo>
                  <a:pt x="1075" y="564"/>
                </a:lnTo>
                <a:lnTo>
                  <a:pt x="1055" y="605"/>
                </a:lnTo>
                <a:lnTo>
                  <a:pt x="1041" y="650"/>
                </a:lnTo>
                <a:lnTo>
                  <a:pt x="1031" y="697"/>
                </a:lnTo>
                <a:lnTo>
                  <a:pt x="1029" y="746"/>
                </a:lnTo>
                <a:lnTo>
                  <a:pt x="1032" y="796"/>
                </a:lnTo>
                <a:lnTo>
                  <a:pt x="1041" y="845"/>
                </a:lnTo>
                <a:lnTo>
                  <a:pt x="1056" y="891"/>
                </a:lnTo>
                <a:lnTo>
                  <a:pt x="1077" y="934"/>
                </a:lnTo>
                <a:lnTo>
                  <a:pt x="1103" y="973"/>
                </a:lnTo>
                <a:lnTo>
                  <a:pt x="1133" y="1009"/>
                </a:lnTo>
                <a:lnTo>
                  <a:pt x="1167" y="1040"/>
                </a:lnTo>
                <a:lnTo>
                  <a:pt x="1205" y="1067"/>
                </a:lnTo>
                <a:lnTo>
                  <a:pt x="1247" y="1088"/>
                </a:lnTo>
                <a:lnTo>
                  <a:pt x="1292" y="1104"/>
                </a:lnTo>
                <a:lnTo>
                  <a:pt x="1339" y="1114"/>
                </a:lnTo>
                <a:lnTo>
                  <a:pt x="1387" y="1118"/>
                </a:lnTo>
                <a:lnTo>
                  <a:pt x="1397" y="1117"/>
                </a:lnTo>
                <a:lnTo>
                  <a:pt x="1413" y="1114"/>
                </a:lnTo>
                <a:lnTo>
                  <a:pt x="1435" y="1109"/>
                </a:lnTo>
                <a:lnTo>
                  <a:pt x="1461" y="1102"/>
                </a:lnTo>
                <a:lnTo>
                  <a:pt x="1490" y="1092"/>
                </a:lnTo>
                <a:lnTo>
                  <a:pt x="1524" y="1080"/>
                </a:lnTo>
                <a:lnTo>
                  <a:pt x="1560" y="1063"/>
                </a:lnTo>
                <a:lnTo>
                  <a:pt x="1597" y="1045"/>
                </a:lnTo>
                <a:lnTo>
                  <a:pt x="1646" y="1021"/>
                </a:lnTo>
                <a:lnTo>
                  <a:pt x="1699" y="996"/>
                </a:lnTo>
                <a:lnTo>
                  <a:pt x="1753" y="970"/>
                </a:lnTo>
                <a:lnTo>
                  <a:pt x="1808" y="944"/>
                </a:lnTo>
                <a:lnTo>
                  <a:pt x="1861" y="919"/>
                </a:lnTo>
                <a:lnTo>
                  <a:pt x="1911" y="896"/>
                </a:lnTo>
                <a:lnTo>
                  <a:pt x="1942" y="884"/>
                </a:lnTo>
                <a:lnTo>
                  <a:pt x="1971" y="878"/>
                </a:lnTo>
                <a:lnTo>
                  <a:pt x="2000" y="877"/>
                </a:lnTo>
                <a:lnTo>
                  <a:pt x="2026" y="879"/>
                </a:lnTo>
                <a:lnTo>
                  <a:pt x="2050" y="883"/>
                </a:lnTo>
                <a:lnTo>
                  <a:pt x="2073" y="891"/>
                </a:lnTo>
                <a:lnTo>
                  <a:pt x="2092" y="900"/>
                </a:lnTo>
                <a:lnTo>
                  <a:pt x="2110" y="910"/>
                </a:lnTo>
                <a:lnTo>
                  <a:pt x="2124" y="918"/>
                </a:lnTo>
                <a:lnTo>
                  <a:pt x="2136" y="927"/>
                </a:lnTo>
                <a:lnTo>
                  <a:pt x="2145" y="935"/>
                </a:lnTo>
                <a:lnTo>
                  <a:pt x="2150" y="939"/>
                </a:lnTo>
                <a:lnTo>
                  <a:pt x="2152" y="941"/>
                </a:lnTo>
                <a:lnTo>
                  <a:pt x="2179" y="968"/>
                </a:lnTo>
                <a:lnTo>
                  <a:pt x="2203" y="994"/>
                </a:lnTo>
                <a:lnTo>
                  <a:pt x="2224" y="1016"/>
                </a:lnTo>
                <a:lnTo>
                  <a:pt x="2243" y="1036"/>
                </a:lnTo>
                <a:lnTo>
                  <a:pt x="2260" y="1054"/>
                </a:lnTo>
                <a:lnTo>
                  <a:pt x="2276" y="1070"/>
                </a:lnTo>
                <a:lnTo>
                  <a:pt x="2289" y="1084"/>
                </a:lnTo>
                <a:lnTo>
                  <a:pt x="2301" y="1096"/>
                </a:lnTo>
                <a:lnTo>
                  <a:pt x="2312" y="1108"/>
                </a:lnTo>
                <a:lnTo>
                  <a:pt x="2321" y="1118"/>
                </a:lnTo>
                <a:lnTo>
                  <a:pt x="2330" y="1127"/>
                </a:lnTo>
                <a:lnTo>
                  <a:pt x="2338" y="1134"/>
                </a:lnTo>
                <a:lnTo>
                  <a:pt x="2345" y="1142"/>
                </a:lnTo>
                <a:lnTo>
                  <a:pt x="2352" y="1150"/>
                </a:lnTo>
                <a:lnTo>
                  <a:pt x="2359" y="1156"/>
                </a:lnTo>
                <a:lnTo>
                  <a:pt x="2365" y="1164"/>
                </a:lnTo>
                <a:lnTo>
                  <a:pt x="2373" y="1170"/>
                </a:lnTo>
                <a:lnTo>
                  <a:pt x="2379" y="1178"/>
                </a:lnTo>
                <a:lnTo>
                  <a:pt x="2387" y="1186"/>
                </a:lnTo>
                <a:lnTo>
                  <a:pt x="2396" y="1195"/>
                </a:lnTo>
                <a:lnTo>
                  <a:pt x="2405" y="1205"/>
                </a:lnTo>
                <a:lnTo>
                  <a:pt x="2415" y="1216"/>
                </a:lnTo>
                <a:lnTo>
                  <a:pt x="2427" y="1228"/>
                </a:lnTo>
                <a:lnTo>
                  <a:pt x="2440" y="1242"/>
                </a:lnTo>
                <a:lnTo>
                  <a:pt x="2456" y="1258"/>
                </a:lnTo>
                <a:lnTo>
                  <a:pt x="2473" y="1275"/>
                </a:lnTo>
                <a:lnTo>
                  <a:pt x="2492" y="1295"/>
                </a:lnTo>
                <a:lnTo>
                  <a:pt x="2512" y="1316"/>
                </a:lnTo>
                <a:lnTo>
                  <a:pt x="2536" y="1340"/>
                </a:lnTo>
                <a:lnTo>
                  <a:pt x="2563" y="1368"/>
                </a:lnTo>
                <a:lnTo>
                  <a:pt x="2592" y="1398"/>
                </a:lnTo>
                <a:lnTo>
                  <a:pt x="2624" y="1431"/>
                </a:lnTo>
                <a:lnTo>
                  <a:pt x="2659" y="1468"/>
                </a:lnTo>
                <a:lnTo>
                  <a:pt x="2698" y="1508"/>
                </a:lnTo>
                <a:lnTo>
                  <a:pt x="2739" y="1552"/>
                </a:lnTo>
                <a:lnTo>
                  <a:pt x="2785" y="1599"/>
                </a:lnTo>
                <a:lnTo>
                  <a:pt x="2835" y="1651"/>
                </a:lnTo>
                <a:lnTo>
                  <a:pt x="2839" y="1654"/>
                </a:lnTo>
                <a:lnTo>
                  <a:pt x="2841" y="1656"/>
                </a:lnTo>
                <a:lnTo>
                  <a:pt x="2859" y="1679"/>
                </a:lnTo>
                <a:lnTo>
                  <a:pt x="2872" y="1703"/>
                </a:lnTo>
                <a:lnTo>
                  <a:pt x="2882" y="1730"/>
                </a:lnTo>
                <a:lnTo>
                  <a:pt x="2887" y="1757"/>
                </a:lnTo>
                <a:lnTo>
                  <a:pt x="2887" y="1786"/>
                </a:lnTo>
                <a:lnTo>
                  <a:pt x="2881" y="1813"/>
                </a:lnTo>
                <a:lnTo>
                  <a:pt x="2872" y="1839"/>
                </a:lnTo>
                <a:lnTo>
                  <a:pt x="2859" y="1864"/>
                </a:lnTo>
                <a:lnTo>
                  <a:pt x="2841" y="1887"/>
                </a:lnTo>
                <a:lnTo>
                  <a:pt x="2819" y="1906"/>
                </a:lnTo>
                <a:lnTo>
                  <a:pt x="2795" y="1920"/>
                </a:lnTo>
                <a:lnTo>
                  <a:pt x="2770" y="1928"/>
                </a:lnTo>
                <a:lnTo>
                  <a:pt x="2743" y="1934"/>
                </a:lnTo>
                <a:lnTo>
                  <a:pt x="2716" y="1934"/>
                </a:lnTo>
                <a:lnTo>
                  <a:pt x="2689" y="1930"/>
                </a:lnTo>
                <a:lnTo>
                  <a:pt x="2664" y="1920"/>
                </a:lnTo>
                <a:lnTo>
                  <a:pt x="2640" y="1906"/>
                </a:lnTo>
                <a:lnTo>
                  <a:pt x="2618" y="1887"/>
                </a:lnTo>
                <a:lnTo>
                  <a:pt x="2617" y="1885"/>
                </a:lnTo>
                <a:lnTo>
                  <a:pt x="2615" y="1883"/>
                </a:lnTo>
                <a:lnTo>
                  <a:pt x="2579" y="1844"/>
                </a:lnTo>
                <a:lnTo>
                  <a:pt x="2545" y="1811"/>
                </a:lnTo>
                <a:lnTo>
                  <a:pt x="2516" y="1780"/>
                </a:lnTo>
                <a:lnTo>
                  <a:pt x="2488" y="1753"/>
                </a:lnTo>
                <a:lnTo>
                  <a:pt x="2465" y="1729"/>
                </a:lnTo>
                <a:lnTo>
                  <a:pt x="2445" y="1707"/>
                </a:lnTo>
                <a:lnTo>
                  <a:pt x="2426" y="1690"/>
                </a:lnTo>
                <a:lnTo>
                  <a:pt x="2411" y="1674"/>
                </a:lnTo>
                <a:lnTo>
                  <a:pt x="2398" y="1661"/>
                </a:lnTo>
                <a:lnTo>
                  <a:pt x="2386" y="1650"/>
                </a:lnTo>
                <a:lnTo>
                  <a:pt x="2377" y="1643"/>
                </a:lnTo>
                <a:lnTo>
                  <a:pt x="2368" y="1636"/>
                </a:lnTo>
                <a:lnTo>
                  <a:pt x="2362" y="1632"/>
                </a:lnTo>
                <a:lnTo>
                  <a:pt x="2357" y="1628"/>
                </a:lnTo>
                <a:lnTo>
                  <a:pt x="2353" y="1626"/>
                </a:lnTo>
                <a:lnTo>
                  <a:pt x="2349" y="1626"/>
                </a:lnTo>
                <a:lnTo>
                  <a:pt x="2347" y="1627"/>
                </a:lnTo>
                <a:lnTo>
                  <a:pt x="2344" y="1628"/>
                </a:lnTo>
                <a:lnTo>
                  <a:pt x="2341" y="1631"/>
                </a:lnTo>
                <a:lnTo>
                  <a:pt x="2339" y="1633"/>
                </a:lnTo>
                <a:lnTo>
                  <a:pt x="2337" y="1635"/>
                </a:lnTo>
                <a:lnTo>
                  <a:pt x="2335" y="1637"/>
                </a:lnTo>
                <a:lnTo>
                  <a:pt x="2333" y="1640"/>
                </a:lnTo>
                <a:lnTo>
                  <a:pt x="2332" y="1644"/>
                </a:lnTo>
                <a:lnTo>
                  <a:pt x="2332" y="1647"/>
                </a:lnTo>
                <a:lnTo>
                  <a:pt x="2333" y="1651"/>
                </a:lnTo>
                <a:lnTo>
                  <a:pt x="2336" y="1658"/>
                </a:lnTo>
                <a:lnTo>
                  <a:pt x="2340" y="1664"/>
                </a:lnTo>
                <a:lnTo>
                  <a:pt x="2345" y="1673"/>
                </a:lnTo>
                <a:lnTo>
                  <a:pt x="2353" y="1684"/>
                </a:lnTo>
                <a:lnTo>
                  <a:pt x="2362" y="1696"/>
                </a:lnTo>
                <a:lnTo>
                  <a:pt x="2374" y="1710"/>
                </a:lnTo>
                <a:lnTo>
                  <a:pt x="2389" y="1728"/>
                </a:lnTo>
                <a:lnTo>
                  <a:pt x="2405" y="1746"/>
                </a:lnTo>
                <a:lnTo>
                  <a:pt x="2426" y="1769"/>
                </a:lnTo>
                <a:lnTo>
                  <a:pt x="2449" y="1794"/>
                </a:lnTo>
                <a:lnTo>
                  <a:pt x="2475" y="1823"/>
                </a:lnTo>
                <a:lnTo>
                  <a:pt x="2506" y="1854"/>
                </a:lnTo>
                <a:lnTo>
                  <a:pt x="2540" y="1890"/>
                </a:lnTo>
                <a:lnTo>
                  <a:pt x="2578" y="1930"/>
                </a:lnTo>
                <a:lnTo>
                  <a:pt x="2580" y="1933"/>
                </a:lnTo>
                <a:lnTo>
                  <a:pt x="2582" y="1936"/>
                </a:lnTo>
                <a:lnTo>
                  <a:pt x="2583" y="1940"/>
                </a:lnTo>
                <a:lnTo>
                  <a:pt x="2600" y="1966"/>
                </a:lnTo>
                <a:lnTo>
                  <a:pt x="2611" y="1993"/>
                </a:lnTo>
                <a:lnTo>
                  <a:pt x="2617" y="2021"/>
                </a:lnTo>
                <a:lnTo>
                  <a:pt x="2618" y="2051"/>
                </a:lnTo>
                <a:lnTo>
                  <a:pt x="2614" y="2080"/>
                </a:lnTo>
                <a:lnTo>
                  <a:pt x="2605" y="2108"/>
                </a:lnTo>
                <a:lnTo>
                  <a:pt x="2592" y="2135"/>
                </a:lnTo>
                <a:lnTo>
                  <a:pt x="2572" y="2159"/>
                </a:lnTo>
                <a:lnTo>
                  <a:pt x="2552" y="2176"/>
                </a:lnTo>
                <a:lnTo>
                  <a:pt x="2529" y="2190"/>
                </a:lnTo>
                <a:lnTo>
                  <a:pt x="2504" y="2200"/>
                </a:lnTo>
                <a:lnTo>
                  <a:pt x="2479" y="2204"/>
                </a:lnTo>
                <a:lnTo>
                  <a:pt x="2452" y="2206"/>
                </a:lnTo>
                <a:lnTo>
                  <a:pt x="2426" y="2201"/>
                </a:lnTo>
                <a:lnTo>
                  <a:pt x="2401" y="2192"/>
                </a:lnTo>
                <a:lnTo>
                  <a:pt x="2377" y="2180"/>
                </a:lnTo>
                <a:lnTo>
                  <a:pt x="2356" y="2163"/>
                </a:lnTo>
                <a:lnTo>
                  <a:pt x="2355" y="2163"/>
                </a:lnTo>
                <a:lnTo>
                  <a:pt x="2354" y="2163"/>
                </a:lnTo>
                <a:lnTo>
                  <a:pt x="2308" y="2115"/>
                </a:lnTo>
                <a:lnTo>
                  <a:pt x="2266" y="2070"/>
                </a:lnTo>
                <a:lnTo>
                  <a:pt x="2227" y="2030"/>
                </a:lnTo>
                <a:lnTo>
                  <a:pt x="2192" y="1993"/>
                </a:lnTo>
                <a:lnTo>
                  <a:pt x="2160" y="1960"/>
                </a:lnTo>
                <a:lnTo>
                  <a:pt x="2132" y="1932"/>
                </a:lnTo>
                <a:lnTo>
                  <a:pt x="2108" y="1908"/>
                </a:lnTo>
                <a:lnTo>
                  <a:pt x="2086" y="1887"/>
                </a:lnTo>
                <a:lnTo>
                  <a:pt x="2068" y="1872"/>
                </a:lnTo>
                <a:lnTo>
                  <a:pt x="2053" y="1860"/>
                </a:lnTo>
                <a:lnTo>
                  <a:pt x="2042" y="1853"/>
                </a:lnTo>
                <a:lnTo>
                  <a:pt x="2033" y="1850"/>
                </a:lnTo>
                <a:lnTo>
                  <a:pt x="2028" y="1852"/>
                </a:lnTo>
                <a:lnTo>
                  <a:pt x="2025" y="1855"/>
                </a:lnTo>
                <a:lnTo>
                  <a:pt x="2024" y="1860"/>
                </a:lnTo>
                <a:lnTo>
                  <a:pt x="2024" y="1865"/>
                </a:lnTo>
                <a:lnTo>
                  <a:pt x="2026" y="1872"/>
                </a:lnTo>
                <a:lnTo>
                  <a:pt x="2029" y="1880"/>
                </a:lnTo>
                <a:lnTo>
                  <a:pt x="2035" y="1889"/>
                </a:lnTo>
                <a:lnTo>
                  <a:pt x="2042" y="1901"/>
                </a:lnTo>
                <a:lnTo>
                  <a:pt x="2052" y="1915"/>
                </a:lnTo>
                <a:lnTo>
                  <a:pt x="2065" y="1932"/>
                </a:lnTo>
                <a:lnTo>
                  <a:pt x="2080" y="1950"/>
                </a:lnTo>
                <a:lnTo>
                  <a:pt x="2099" y="1972"/>
                </a:lnTo>
                <a:lnTo>
                  <a:pt x="2121" y="1996"/>
                </a:lnTo>
                <a:lnTo>
                  <a:pt x="2147" y="2024"/>
                </a:lnTo>
                <a:lnTo>
                  <a:pt x="2176" y="2056"/>
                </a:lnTo>
                <a:lnTo>
                  <a:pt x="2209" y="2091"/>
                </a:lnTo>
                <a:lnTo>
                  <a:pt x="2246" y="2129"/>
                </a:lnTo>
                <a:lnTo>
                  <a:pt x="2252" y="2136"/>
                </a:lnTo>
                <a:lnTo>
                  <a:pt x="2256" y="2141"/>
                </a:lnTo>
                <a:lnTo>
                  <a:pt x="2261" y="2146"/>
                </a:lnTo>
                <a:lnTo>
                  <a:pt x="2267" y="2150"/>
                </a:lnTo>
                <a:lnTo>
                  <a:pt x="2284" y="2173"/>
                </a:lnTo>
                <a:lnTo>
                  <a:pt x="2299" y="2197"/>
                </a:lnTo>
                <a:lnTo>
                  <a:pt x="2307" y="2224"/>
                </a:lnTo>
                <a:lnTo>
                  <a:pt x="2312" y="2251"/>
                </a:lnTo>
                <a:lnTo>
                  <a:pt x="2312" y="2280"/>
                </a:lnTo>
                <a:lnTo>
                  <a:pt x="2307" y="2307"/>
                </a:lnTo>
                <a:lnTo>
                  <a:pt x="2299" y="2333"/>
                </a:lnTo>
                <a:lnTo>
                  <a:pt x="2284" y="2358"/>
                </a:lnTo>
                <a:lnTo>
                  <a:pt x="2267" y="2381"/>
                </a:lnTo>
                <a:lnTo>
                  <a:pt x="2245" y="2400"/>
                </a:lnTo>
                <a:lnTo>
                  <a:pt x="2221" y="2414"/>
                </a:lnTo>
                <a:lnTo>
                  <a:pt x="2195" y="2424"/>
                </a:lnTo>
                <a:lnTo>
                  <a:pt x="2169" y="2428"/>
                </a:lnTo>
                <a:lnTo>
                  <a:pt x="2141" y="2428"/>
                </a:lnTo>
                <a:lnTo>
                  <a:pt x="2115" y="2424"/>
                </a:lnTo>
                <a:lnTo>
                  <a:pt x="2090" y="2414"/>
                </a:lnTo>
                <a:lnTo>
                  <a:pt x="2066" y="2400"/>
                </a:lnTo>
                <a:lnTo>
                  <a:pt x="2044" y="2381"/>
                </a:lnTo>
                <a:lnTo>
                  <a:pt x="2036" y="2371"/>
                </a:lnTo>
                <a:lnTo>
                  <a:pt x="2029" y="2362"/>
                </a:lnTo>
                <a:lnTo>
                  <a:pt x="2027" y="2360"/>
                </a:lnTo>
                <a:lnTo>
                  <a:pt x="2025" y="2358"/>
                </a:lnTo>
                <a:lnTo>
                  <a:pt x="1985" y="2318"/>
                </a:lnTo>
                <a:lnTo>
                  <a:pt x="1951" y="2282"/>
                </a:lnTo>
                <a:lnTo>
                  <a:pt x="1920" y="2249"/>
                </a:lnTo>
                <a:lnTo>
                  <a:pt x="1893" y="2220"/>
                </a:lnTo>
                <a:lnTo>
                  <a:pt x="1868" y="2194"/>
                </a:lnTo>
                <a:lnTo>
                  <a:pt x="1847" y="2171"/>
                </a:lnTo>
                <a:lnTo>
                  <a:pt x="1827" y="2151"/>
                </a:lnTo>
                <a:lnTo>
                  <a:pt x="1812" y="2135"/>
                </a:lnTo>
                <a:lnTo>
                  <a:pt x="1798" y="2120"/>
                </a:lnTo>
                <a:lnTo>
                  <a:pt x="1786" y="2110"/>
                </a:lnTo>
                <a:lnTo>
                  <a:pt x="1776" y="2101"/>
                </a:lnTo>
                <a:lnTo>
                  <a:pt x="1768" y="2094"/>
                </a:lnTo>
                <a:lnTo>
                  <a:pt x="1761" y="2091"/>
                </a:lnTo>
                <a:lnTo>
                  <a:pt x="1755" y="2089"/>
                </a:lnTo>
                <a:lnTo>
                  <a:pt x="1751" y="2088"/>
                </a:lnTo>
                <a:lnTo>
                  <a:pt x="1747" y="2090"/>
                </a:lnTo>
                <a:lnTo>
                  <a:pt x="1742" y="2093"/>
                </a:lnTo>
                <a:lnTo>
                  <a:pt x="1739" y="2096"/>
                </a:lnTo>
                <a:lnTo>
                  <a:pt x="1737" y="2100"/>
                </a:lnTo>
                <a:lnTo>
                  <a:pt x="1736" y="2104"/>
                </a:lnTo>
                <a:lnTo>
                  <a:pt x="1736" y="2110"/>
                </a:lnTo>
                <a:lnTo>
                  <a:pt x="1737" y="2115"/>
                </a:lnTo>
                <a:lnTo>
                  <a:pt x="1740" y="2122"/>
                </a:lnTo>
                <a:lnTo>
                  <a:pt x="1744" y="2130"/>
                </a:lnTo>
                <a:lnTo>
                  <a:pt x="1752" y="2140"/>
                </a:lnTo>
                <a:lnTo>
                  <a:pt x="1761" y="2152"/>
                </a:lnTo>
                <a:lnTo>
                  <a:pt x="1773" y="2166"/>
                </a:lnTo>
                <a:lnTo>
                  <a:pt x="1787" y="2183"/>
                </a:lnTo>
                <a:lnTo>
                  <a:pt x="1804" y="2201"/>
                </a:lnTo>
                <a:lnTo>
                  <a:pt x="1824" y="2223"/>
                </a:lnTo>
                <a:lnTo>
                  <a:pt x="1848" y="2248"/>
                </a:lnTo>
                <a:lnTo>
                  <a:pt x="1874" y="2276"/>
                </a:lnTo>
                <a:lnTo>
                  <a:pt x="1905" y="2308"/>
                </a:lnTo>
                <a:lnTo>
                  <a:pt x="1940" y="2344"/>
                </a:lnTo>
                <a:lnTo>
                  <a:pt x="1940" y="2345"/>
                </a:lnTo>
                <a:lnTo>
                  <a:pt x="1943" y="2348"/>
                </a:lnTo>
                <a:lnTo>
                  <a:pt x="1946" y="2351"/>
                </a:lnTo>
                <a:lnTo>
                  <a:pt x="1964" y="2374"/>
                </a:lnTo>
                <a:lnTo>
                  <a:pt x="1978" y="2399"/>
                </a:lnTo>
                <a:lnTo>
                  <a:pt x="1987" y="2425"/>
                </a:lnTo>
                <a:lnTo>
                  <a:pt x="1991" y="2452"/>
                </a:lnTo>
                <a:lnTo>
                  <a:pt x="1991" y="2480"/>
                </a:lnTo>
                <a:lnTo>
                  <a:pt x="1987" y="2508"/>
                </a:lnTo>
                <a:lnTo>
                  <a:pt x="1978" y="2534"/>
                </a:lnTo>
                <a:lnTo>
                  <a:pt x="1964" y="2559"/>
                </a:lnTo>
                <a:lnTo>
                  <a:pt x="1946" y="2582"/>
                </a:lnTo>
                <a:lnTo>
                  <a:pt x="1924" y="2600"/>
                </a:lnTo>
                <a:lnTo>
                  <a:pt x="1900" y="2615"/>
                </a:lnTo>
                <a:lnTo>
                  <a:pt x="1874" y="2624"/>
                </a:lnTo>
                <a:lnTo>
                  <a:pt x="1848" y="2629"/>
                </a:lnTo>
                <a:lnTo>
                  <a:pt x="1821" y="2629"/>
                </a:lnTo>
                <a:lnTo>
                  <a:pt x="1795" y="2624"/>
                </a:lnTo>
                <a:lnTo>
                  <a:pt x="1768" y="2615"/>
                </a:lnTo>
                <a:lnTo>
                  <a:pt x="1744" y="2600"/>
                </a:lnTo>
                <a:lnTo>
                  <a:pt x="1724" y="2582"/>
                </a:lnTo>
                <a:lnTo>
                  <a:pt x="1713" y="2570"/>
                </a:lnTo>
                <a:lnTo>
                  <a:pt x="1701" y="2558"/>
                </a:lnTo>
                <a:lnTo>
                  <a:pt x="1689" y="2545"/>
                </a:lnTo>
                <a:lnTo>
                  <a:pt x="1677" y="2532"/>
                </a:lnTo>
                <a:lnTo>
                  <a:pt x="1666" y="2519"/>
                </a:lnTo>
                <a:lnTo>
                  <a:pt x="1656" y="2508"/>
                </a:lnTo>
                <a:lnTo>
                  <a:pt x="1648" y="2499"/>
                </a:lnTo>
                <a:lnTo>
                  <a:pt x="1643" y="2492"/>
                </a:lnTo>
                <a:lnTo>
                  <a:pt x="1641" y="2489"/>
                </a:lnTo>
                <a:lnTo>
                  <a:pt x="1640" y="2489"/>
                </a:lnTo>
                <a:lnTo>
                  <a:pt x="1640" y="2489"/>
                </a:lnTo>
                <a:lnTo>
                  <a:pt x="1644" y="2446"/>
                </a:lnTo>
                <a:lnTo>
                  <a:pt x="1644" y="2402"/>
                </a:lnTo>
                <a:lnTo>
                  <a:pt x="1640" y="2358"/>
                </a:lnTo>
                <a:lnTo>
                  <a:pt x="1631" y="2316"/>
                </a:lnTo>
                <a:lnTo>
                  <a:pt x="1617" y="2275"/>
                </a:lnTo>
                <a:lnTo>
                  <a:pt x="1597" y="2236"/>
                </a:lnTo>
                <a:lnTo>
                  <a:pt x="1574" y="2199"/>
                </a:lnTo>
                <a:lnTo>
                  <a:pt x="1546" y="2164"/>
                </a:lnTo>
                <a:lnTo>
                  <a:pt x="1519" y="2139"/>
                </a:lnTo>
                <a:lnTo>
                  <a:pt x="1490" y="2116"/>
                </a:lnTo>
                <a:lnTo>
                  <a:pt x="1459" y="2098"/>
                </a:lnTo>
                <a:lnTo>
                  <a:pt x="1426" y="2081"/>
                </a:lnTo>
                <a:lnTo>
                  <a:pt x="1392" y="2069"/>
                </a:lnTo>
                <a:lnTo>
                  <a:pt x="1381" y="2031"/>
                </a:lnTo>
                <a:lnTo>
                  <a:pt x="1367" y="1994"/>
                </a:lnTo>
                <a:lnTo>
                  <a:pt x="1348" y="1959"/>
                </a:lnTo>
                <a:lnTo>
                  <a:pt x="1327" y="1926"/>
                </a:lnTo>
                <a:lnTo>
                  <a:pt x="1301" y="1896"/>
                </a:lnTo>
                <a:lnTo>
                  <a:pt x="1269" y="1866"/>
                </a:lnTo>
                <a:lnTo>
                  <a:pt x="1234" y="1840"/>
                </a:lnTo>
                <a:lnTo>
                  <a:pt x="1196" y="1819"/>
                </a:lnTo>
                <a:lnTo>
                  <a:pt x="1154" y="1803"/>
                </a:lnTo>
                <a:lnTo>
                  <a:pt x="1140" y="1760"/>
                </a:lnTo>
                <a:lnTo>
                  <a:pt x="1121" y="1719"/>
                </a:lnTo>
                <a:lnTo>
                  <a:pt x="1097" y="1681"/>
                </a:lnTo>
                <a:lnTo>
                  <a:pt x="1069" y="1646"/>
                </a:lnTo>
                <a:lnTo>
                  <a:pt x="1036" y="1615"/>
                </a:lnTo>
                <a:lnTo>
                  <a:pt x="1001" y="1590"/>
                </a:lnTo>
                <a:lnTo>
                  <a:pt x="962" y="1568"/>
                </a:lnTo>
                <a:lnTo>
                  <a:pt x="922" y="1553"/>
                </a:lnTo>
                <a:lnTo>
                  <a:pt x="908" y="1510"/>
                </a:lnTo>
                <a:lnTo>
                  <a:pt x="889" y="1469"/>
                </a:lnTo>
                <a:lnTo>
                  <a:pt x="865" y="1431"/>
                </a:lnTo>
                <a:lnTo>
                  <a:pt x="837" y="1395"/>
                </a:lnTo>
                <a:lnTo>
                  <a:pt x="805" y="1367"/>
                </a:lnTo>
                <a:lnTo>
                  <a:pt x="770" y="1342"/>
                </a:lnTo>
                <a:lnTo>
                  <a:pt x="734" y="1321"/>
                </a:lnTo>
                <a:lnTo>
                  <a:pt x="695" y="1306"/>
                </a:lnTo>
                <a:lnTo>
                  <a:pt x="655" y="1295"/>
                </a:lnTo>
                <a:lnTo>
                  <a:pt x="613" y="1288"/>
                </a:lnTo>
                <a:lnTo>
                  <a:pt x="571" y="1286"/>
                </a:lnTo>
                <a:lnTo>
                  <a:pt x="528" y="1288"/>
                </a:lnTo>
                <a:lnTo>
                  <a:pt x="485" y="1296"/>
                </a:lnTo>
                <a:lnTo>
                  <a:pt x="444" y="1308"/>
                </a:lnTo>
                <a:lnTo>
                  <a:pt x="404" y="1323"/>
                </a:lnTo>
                <a:lnTo>
                  <a:pt x="364" y="1345"/>
                </a:lnTo>
                <a:lnTo>
                  <a:pt x="328" y="1370"/>
                </a:lnTo>
                <a:lnTo>
                  <a:pt x="295" y="1399"/>
                </a:lnTo>
                <a:lnTo>
                  <a:pt x="267" y="1429"/>
                </a:lnTo>
                <a:lnTo>
                  <a:pt x="244" y="1460"/>
                </a:lnTo>
                <a:lnTo>
                  <a:pt x="225" y="1493"/>
                </a:lnTo>
                <a:lnTo>
                  <a:pt x="207" y="1528"/>
                </a:lnTo>
                <a:lnTo>
                  <a:pt x="193" y="1564"/>
                </a:lnTo>
                <a:lnTo>
                  <a:pt x="166" y="1553"/>
                </a:lnTo>
                <a:lnTo>
                  <a:pt x="139" y="1542"/>
                </a:lnTo>
                <a:lnTo>
                  <a:pt x="111" y="1532"/>
                </a:lnTo>
                <a:lnTo>
                  <a:pt x="86" y="1523"/>
                </a:lnTo>
                <a:lnTo>
                  <a:pt x="62" y="1515"/>
                </a:lnTo>
                <a:lnTo>
                  <a:pt x="41" y="1507"/>
                </a:lnTo>
                <a:lnTo>
                  <a:pt x="24" y="1502"/>
                </a:lnTo>
                <a:lnTo>
                  <a:pt x="11" y="1498"/>
                </a:lnTo>
                <a:lnTo>
                  <a:pt x="3" y="1495"/>
                </a:lnTo>
                <a:lnTo>
                  <a:pt x="0" y="1494"/>
                </a:lnTo>
                <a:lnTo>
                  <a:pt x="0" y="207"/>
                </a:lnTo>
                <a:lnTo>
                  <a:pt x="357" y="336"/>
                </a:lnTo>
                <a:lnTo>
                  <a:pt x="399" y="351"/>
                </a:lnTo>
                <a:lnTo>
                  <a:pt x="439" y="361"/>
                </a:lnTo>
                <a:lnTo>
                  <a:pt x="476" y="366"/>
                </a:lnTo>
                <a:lnTo>
                  <a:pt x="511" y="368"/>
                </a:lnTo>
                <a:lnTo>
                  <a:pt x="542" y="367"/>
                </a:lnTo>
                <a:lnTo>
                  <a:pt x="571" y="363"/>
                </a:lnTo>
                <a:lnTo>
                  <a:pt x="597" y="358"/>
                </a:lnTo>
                <a:lnTo>
                  <a:pt x="619" y="351"/>
                </a:lnTo>
                <a:lnTo>
                  <a:pt x="638" y="344"/>
                </a:lnTo>
                <a:lnTo>
                  <a:pt x="652" y="338"/>
                </a:lnTo>
                <a:lnTo>
                  <a:pt x="663" y="332"/>
                </a:lnTo>
                <a:lnTo>
                  <a:pt x="670" y="328"/>
                </a:lnTo>
                <a:lnTo>
                  <a:pt x="672" y="327"/>
                </a:lnTo>
                <a:lnTo>
                  <a:pt x="675" y="326"/>
                </a:lnTo>
                <a:lnTo>
                  <a:pt x="682" y="322"/>
                </a:lnTo>
                <a:lnTo>
                  <a:pt x="693" y="314"/>
                </a:lnTo>
                <a:lnTo>
                  <a:pt x="707" y="304"/>
                </a:lnTo>
                <a:lnTo>
                  <a:pt x="725" y="292"/>
                </a:lnTo>
                <a:lnTo>
                  <a:pt x="747" y="279"/>
                </a:lnTo>
                <a:lnTo>
                  <a:pt x="772" y="263"/>
                </a:lnTo>
                <a:lnTo>
                  <a:pt x="800" y="246"/>
                </a:lnTo>
                <a:lnTo>
                  <a:pt x="829" y="229"/>
                </a:lnTo>
                <a:lnTo>
                  <a:pt x="861" y="210"/>
                </a:lnTo>
                <a:lnTo>
                  <a:pt x="895" y="191"/>
                </a:lnTo>
                <a:lnTo>
                  <a:pt x="929" y="171"/>
                </a:lnTo>
                <a:lnTo>
                  <a:pt x="965" y="151"/>
                </a:lnTo>
                <a:lnTo>
                  <a:pt x="1001" y="133"/>
                </a:lnTo>
                <a:lnTo>
                  <a:pt x="1040" y="114"/>
                </a:lnTo>
                <a:lnTo>
                  <a:pt x="1077" y="97"/>
                </a:lnTo>
                <a:lnTo>
                  <a:pt x="1115" y="79"/>
                </a:lnTo>
                <a:lnTo>
                  <a:pt x="1152" y="64"/>
                </a:lnTo>
                <a:lnTo>
                  <a:pt x="1188" y="50"/>
                </a:lnTo>
                <a:lnTo>
                  <a:pt x="1224" y="39"/>
                </a:lnTo>
                <a:lnTo>
                  <a:pt x="1258" y="29"/>
                </a:lnTo>
                <a:lnTo>
                  <a:pt x="1291" y="22"/>
                </a:lnTo>
                <a:lnTo>
                  <a:pt x="1321" y="17"/>
                </a:lnTo>
                <a:lnTo>
                  <a:pt x="1351" y="15"/>
                </a:lnTo>
                <a:close/>
                <a:moveTo>
                  <a:pt x="2283" y="0"/>
                </a:moveTo>
                <a:lnTo>
                  <a:pt x="2308" y="0"/>
                </a:lnTo>
                <a:lnTo>
                  <a:pt x="2333" y="3"/>
                </a:lnTo>
                <a:lnTo>
                  <a:pt x="2360" y="11"/>
                </a:lnTo>
                <a:lnTo>
                  <a:pt x="2386" y="22"/>
                </a:lnTo>
                <a:lnTo>
                  <a:pt x="2415" y="37"/>
                </a:lnTo>
                <a:lnTo>
                  <a:pt x="2446" y="56"/>
                </a:lnTo>
                <a:lnTo>
                  <a:pt x="2477" y="80"/>
                </a:lnTo>
                <a:lnTo>
                  <a:pt x="2512" y="110"/>
                </a:lnTo>
                <a:lnTo>
                  <a:pt x="2551" y="144"/>
                </a:lnTo>
                <a:lnTo>
                  <a:pt x="2589" y="176"/>
                </a:lnTo>
                <a:lnTo>
                  <a:pt x="2625" y="208"/>
                </a:lnTo>
                <a:lnTo>
                  <a:pt x="2660" y="239"/>
                </a:lnTo>
                <a:lnTo>
                  <a:pt x="2692" y="268"/>
                </a:lnTo>
                <a:lnTo>
                  <a:pt x="2724" y="295"/>
                </a:lnTo>
                <a:lnTo>
                  <a:pt x="2753" y="322"/>
                </a:lnTo>
                <a:lnTo>
                  <a:pt x="2780" y="346"/>
                </a:lnTo>
                <a:lnTo>
                  <a:pt x="2804" y="366"/>
                </a:lnTo>
                <a:lnTo>
                  <a:pt x="2825" y="385"/>
                </a:lnTo>
                <a:lnTo>
                  <a:pt x="2843" y="401"/>
                </a:lnTo>
                <a:lnTo>
                  <a:pt x="2857" y="414"/>
                </a:lnTo>
                <a:lnTo>
                  <a:pt x="2868" y="423"/>
                </a:lnTo>
                <a:lnTo>
                  <a:pt x="2875" y="430"/>
                </a:lnTo>
                <a:lnTo>
                  <a:pt x="2877" y="432"/>
                </a:lnTo>
                <a:lnTo>
                  <a:pt x="2879" y="433"/>
                </a:lnTo>
                <a:lnTo>
                  <a:pt x="2885" y="435"/>
                </a:lnTo>
                <a:lnTo>
                  <a:pt x="2895" y="439"/>
                </a:lnTo>
                <a:lnTo>
                  <a:pt x="2909" y="444"/>
                </a:lnTo>
                <a:lnTo>
                  <a:pt x="2925" y="449"/>
                </a:lnTo>
                <a:lnTo>
                  <a:pt x="2942" y="455"/>
                </a:lnTo>
                <a:lnTo>
                  <a:pt x="2962" y="458"/>
                </a:lnTo>
                <a:lnTo>
                  <a:pt x="2981" y="461"/>
                </a:lnTo>
                <a:lnTo>
                  <a:pt x="3002" y="461"/>
                </a:lnTo>
                <a:lnTo>
                  <a:pt x="3022" y="460"/>
                </a:lnTo>
                <a:lnTo>
                  <a:pt x="3044" y="457"/>
                </a:lnTo>
                <a:lnTo>
                  <a:pt x="3070" y="451"/>
                </a:lnTo>
                <a:lnTo>
                  <a:pt x="3099" y="446"/>
                </a:lnTo>
                <a:lnTo>
                  <a:pt x="3132" y="439"/>
                </a:lnTo>
                <a:lnTo>
                  <a:pt x="3167" y="432"/>
                </a:lnTo>
                <a:lnTo>
                  <a:pt x="3203" y="424"/>
                </a:lnTo>
                <a:lnTo>
                  <a:pt x="3240" y="415"/>
                </a:lnTo>
                <a:lnTo>
                  <a:pt x="3278" y="407"/>
                </a:lnTo>
                <a:lnTo>
                  <a:pt x="3316" y="398"/>
                </a:lnTo>
                <a:lnTo>
                  <a:pt x="3353" y="389"/>
                </a:lnTo>
                <a:lnTo>
                  <a:pt x="3391" y="380"/>
                </a:lnTo>
                <a:lnTo>
                  <a:pt x="3425" y="372"/>
                </a:lnTo>
                <a:lnTo>
                  <a:pt x="3458" y="363"/>
                </a:lnTo>
                <a:lnTo>
                  <a:pt x="3488" y="356"/>
                </a:lnTo>
                <a:lnTo>
                  <a:pt x="3515" y="350"/>
                </a:lnTo>
                <a:lnTo>
                  <a:pt x="3539" y="343"/>
                </a:lnTo>
                <a:lnTo>
                  <a:pt x="3557" y="339"/>
                </a:lnTo>
                <a:lnTo>
                  <a:pt x="3572" y="336"/>
                </a:lnTo>
                <a:lnTo>
                  <a:pt x="3581" y="332"/>
                </a:lnTo>
                <a:lnTo>
                  <a:pt x="3584" y="332"/>
                </a:lnTo>
                <a:lnTo>
                  <a:pt x="3584" y="1458"/>
                </a:lnTo>
                <a:lnTo>
                  <a:pt x="3580" y="1458"/>
                </a:lnTo>
                <a:lnTo>
                  <a:pt x="3571" y="1460"/>
                </a:lnTo>
                <a:lnTo>
                  <a:pt x="3556" y="1464"/>
                </a:lnTo>
                <a:lnTo>
                  <a:pt x="3537" y="1467"/>
                </a:lnTo>
                <a:lnTo>
                  <a:pt x="3514" y="1472"/>
                </a:lnTo>
                <a:lnTo>
                  <a:pt x="3489" y="1477"/>
                </a:lnTo>
                <a:lnTo>
                  <a:pt x="3461" y="1482"/>
                </a:lnTo>
                <a:lnTo>
                  <a:pt x="3434" y="1488"/>
                </a:lnTo>
                <a:lnTo>
                  <a:pt x="3407" y="1493"/>
                </a:lnTo>
                <a:lnTo>
                  <a:pt x="3381" y="1499"/>
                </a:lnTo>
                <a:lnTo>
                  <a:pt x="3356" y="1503"/>
                </a:lnTo>
                <a:lnTo>
                  <a:pt x="3335" y="1506"/>
                </a:lnTo>
                <a:lnTo>
                  <a:pt x="3317" y="1510"/>
                </a:lnTo>
                <a:lnTo>
                  <a:pt x="3304" y="1512"/>
                </a:lnTo>
                <a:lnTo>
                  <a:pt x="3290" y="1514"/>
                </a:lnTo>
                <a:lnTo>
                  <a:pt x="3273" y="1517"/>
                </a:lnTo>
                <a:lnTo>
                  <a:pt x="3251" y="1522"/>
                </a:lnTo>
                <a:lnTo>
                  <a:pt x="3228" y="1525"/>
                </a:lnTo>
                <a:lnTo>
                  <a:pt x="3202" y="1528"/>
                </a:lnTo>
                <a:lnTo>
                  <a:pt x="3173" y="1528"/>
                </a:lnTo>
                <a:lnTo>
                  <a:pt x="3145" y="1527"/>
                </a:lnTo>
                <a:lnTo>
                  <a:pt x="3115" y="1523"/>
                </a:lnTo>
                <a:lnTo>
                  <a:pt x="3085" y="1514"/>
                </a:lnTo>
                <a:lnTo>
                  <a:pt x="3055" y="1502"/>
                </a:lnTo>
                <a:lnTo>
                  <a:pt x="3026" y="1483"/>
                </a:lnTo>
                <a:lnTo>
                  <a:pt x="2998" y="1459"/>
                </a:lnTo>
                <a:lnTo>
                  <a:pt x="2979" y="1441"/>
                </a:lnTo>
                <a:lnTo>
                  <a:pt x="2957" y="1419"/>
                </a:lnTo>
                <a:lnTo>
                  <a:pt x="2933" y="1395"/>
                </a:lnTo>
                <a:lnTo>
                  <a:pt x="2907" y="1368"/>
                </a:lnTo>
                <a:lnTo>
                  <a:pt x="2878" y="1339"/>
                </a:lnTo>
                <a:lnTo>
                  <a:pt x="2848" y="1308"/>
                </a:lnTo>
                <a:lnTo>
                  <a:pt x="2816" y="1276"/>
                </a:lnTo>
                <a:lnTo>
                  <a:pt x="2783" y="1242"/>
                </a:lnTo>
                <a:lnTo>
                  <a:pt x="2749" y="1207"/>
                </a:lnTo>
                <a:lnTo>
                  <a:pt x="2714" y="1171"/>
                </a:lnTo>
                <a:lnTo>
                  <a:pt x="2678" y="1135"/>
                </a:lnTo>
                <a:lnTo>
                  <a:pt x="2642" y="1098"/>
                </a:lnTo>
                <a:lnTo>
                  <a:pt x="2607" y="1061"/>
                </a:lnTo>
                <a:lnTo>
                  <a:pt x="2571" y="1025"/>
                </a:lnTo>
                <a:lnTo>
                  <a:pt x="2536" y="989"/>
                </a:lnTo>
                <a:lnTo>
                  <a:pt x="2501" y="953"/>
                </a:lnTo>
                <a:lnTo>
                  <a:pt x="2469" y="919"/>
                </a:lnTo>
                <a:lnTo>
                  <a:pt x="2436" y="887"/>
                </a:lnTo>
                <a:lnTo>
                  <a:pt x="2405" y="855"/>
                </a:lnTo>
                <a:lnTo>
                  <a:pt x="2376" y="824"/>
                </a:lnTo>
                <a:lnTo>
                  <a:pt x="2350" y="797"/>
                </a:lnTo>
                <a:lnTo>
                  <a:pt x="2325" y="772"/>
                </a:lnTo>
                <a:lnTo>
                  <a:pt x="2303" y="749"/>
                </a:lnTo>
                <a:lnTo>
                  <a:pt x="2283" y="728"/>
                </a:lnTo>
                <a:lnTo>
                  <a:pt x="2266" y="711"/>
                </a:lnTo>
                <a:lnTo>
                  <a:pt x="2253" y="698"/>
                </a:lnTo>
                <a:lnTo>
                  <a:pt x="2243" y="688"/>
                </a:lnTo>
                <a:lnTo>
                  <a:pt x="2237" y="682"/>
                </a:lnTo>
                <a:lnTo>
                  <a:pt x="2235" y="679"/>
                </a:lnTo>
                <a:lnTo>
                  <a:pt x="2233" y="677"/>
                </a:lnTo>
                <a:lnTo>
                  <a:pt x="2229" y="674"/>
                </a:lnTo>
                <a:lnTo>
                  <a:pt x="2221" y="667"/>
                </a:lnTo>
                <a:lnTo>
                  <a:pt x="2211" y="661"/>
                </a:lnTo>
                <a:lnTo>
                  <a:pt x="2197" y="653"/>
                </a:lnTo>
                <a:lnTo>
                  <a:pt x="2182" y="646"/>
                </a:lnTo>
                <a:lnTo>
                  <a:pt x="2163" y="638"/>
                </a:lnTo>
                <a:lnTo>
                  <a:pt x="2143" y="632"/>
                </a:lnTo>
                <a:lnTo>
                  <a:pt x="2119" y="629"/>
                </a:lnTo>
                <a:lnTo>
                  <a:pt x="2092" y="628"/>
                </a:lnTo>
                <a:lnTo>
                  <a:pt x="2065" y="631"/>
                </a:lnTo>
                <a:lnTo>
                  <a:pt x="2035" y="638"/>
                </a:lnTo>
                <a:lnTo>
                  <a:pt x="2002" y="649"/>
                </a:lnTo>
                <a:lnTo>
                  <a:pt x="1968" y="665"/>
                </a:lnTo>
                <a:lnTo>
                  <a:pt x="1929" y="687"/>
                </a:lnTo>
                <a:lnTo>
                  <a:pt x="1887" y="709"/>
                </a:lnTo>
                <a:lnTo>
                  <a:pt x="1845" y="733"/>
                </a:lnTo>
                <a:lnTo>
                  <a:pt x="1800" y="756"/>
                </a:lnTo>
                <a:lnTo>
                  <a:pt x="1756" y="780"/>
                </a:lnTo>
                <a:lnTo>
                  <a:pt x="1713" y="804"/>
                </a:lnTo>
                <a:lnTo>
                  <a:pt x="1670" y="827"/>
                </a:lnTo>
                <a:lnTo>
                  <a:pt x="1630" y="848"/>
                </a:lnTo>
                <a:lnTo>
                  <a:pt x="1592" y="868"/>
                </a:lnTo>
                <a:lnTo>
                  <a:pt x="1557" y="887"/>
                </a:lnTo>
                <a:lnTo>
                  <a:pt x="1526" y="902"/>
                </a:lnTo>
                <a:lnTo>
                  <a:pt x="1500" y="916"/>
                </a:lnTo>
                <a:lnTo>
                  <a:pt x="1473" y="932"/>
                </a:lnTo>
                <a:lnTo>
                  <a:pt x="1444" y="944"/>
                </a:lnTo>
                <a:lnTo>
                  <a:pt x="1414" y="952"/>
                </a:lnTo>
                <a:lnTo>
                  <a:pt x="1381" y="954"/>
                </a:lnTo>
                <a:lnTo>
                  <a:pt x="1344" y="951"/>
                </a:lnTo>
                <a:lnTo>
                  <a:pt x="1309" y="941"/>
                </a:lnTo>
                <a:lnTo>
                  <a:pt x="1277" y="925"/>
                </a:lnTo>
                <a:lnTo>
                  <a:pt x="1249" y="904"/>
                </a:lnTo>
                <a:lnTo>
                  <a:pt x="1224" y="878"/>
                </a:lnTo>
                <a:lnTo>
                  <a:pt x="1203" y="848"/>
                </a:lnTo>
                <a:lnTo>
                  <a:pt x="1188" y="816"/>
                </a:lnTo>
                <a:lnTo>
                  <a:pt x="1179" y="779"/>
                </a:lnTo>
                <a:lnTo>
                  <a:pt x="1176" y="740"/>
                </a:lnTo>
                <a:lnTo>
                  <a:pt x="1178" y="707"/>
                </a:lnTo>
                <a:lnTo>
                  <a:pt x="1186" y="674"/>
                </a:lnTo>
                <a:lnTo>
                  <a:pt x="1198" y="644"/>
                </a:lnTo>
                <a:lnTo>
                  <a:pt x="1214" y="617"/>
                </a:lnTo>
                <a:lnTo>
                  <a:pt x="1234" y="592"/>
                </a:lnTo>
                <a:lnTo>
                  <a:pt x="1257" y="570"/>
                </a:lnTo>
                <a:lnTo>
                  <a:pt x="1283" y="553"/>
                </a:lnTo>
                <a:lnTo>
                  <a:pt x="1311" y="540"/>
                </a:lnTo>
                <a:lnTo>
                  <a:pt x="1352" y="515"/>
                </a:lnTo>
                <a:lnTo>
                  <a:pt x="1396" y="487"/>
                </a:lnTo>
                <a:lnTo>
                  <a:pt x="1444" y="458"/>
                </a:lnTo>
                <a:lnTo>
                  <a:pt x="1496" y="427"/>
                </a:lnTo>
                <a:lnTo>
                  <a:pt x="1549" y="396"/>
                </a:lnTo>
                <a:lnTo>
                  <a:pt x="1604" y="363"/>
                </a:lnTo>
                <a:lnTo>
                  <a:pt x="1660" y="329"/>
                </a:lnTo>
                <a:lnTo>
                  <a:pt x="1718" y="295"/>
                </a:lnTo>
                <a:lnTo>
                  <a:pt x="1775" y="262"/>
                </a:lnTo>
                <a:lnTo>
                  <a:pt x="1832" y="229"/>
                </a:lnTo>
                <a:lnTo>
                  <a:pt x="1887" y="197"/>
                </a:lnTo>
                <a:lnTo>
                  <a:pt x="1941" y="167"/>
                </a:lnTo>
                <a:lnTo>
                  <a:pt x="1992" y="137"/>
                </a:lnTo>
                <a:lnTo>
                  <a:pt x="2040" y="109"/>
                </a:lnTo>
                <a:lnTo>
                  <a:pt x="2085" y="84"/>
                </a:lnTo>
                <a:lnTo>
                  <a:pt x="2125" y="62"/>
                </a:lnTo>
                <a:lnTo>
                  <a:pt x="2160" y="41"/>
                </a:lnTo>
                <a:lnTo>
                  <a:pt x="2186" y="28"/>
                </a:lnTo>
                <a:lnTo>
                  <a:pt x="2211" y="17"/>
                </a:lnTo>
                <a:lnTo>
                  <a:pt x="2235" y="8"/>
                </a:lnTo>
                <a:lnTo>
                  <a:pt x="2259" y="3"/>
                </a:lnTo>
                <a:lnTo>
                  <a:pt x="228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en-IN" sz="1350" dirty="0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grpSp>
        <p:nvGrpSpPr>
          <p:cNvPr id="75" name="Group 23"/>
          <p:cNvGrpSpPr/>
          <p:nvPr/>
        </p:nvGrpSpPr>
        <p:grpSpPr>
          <a:xfrm>
            <a:off x="5836474" y="2353220"/>
            <a:ext cx="541464" cy="485873"/>
            <a:chOff x="5159473" y="2453350"/>
            <a:chExt cx="684000" cy="613776"/>
          </a:xfrm>
          <a:solidFill>
            <a:schemeClr val="bg1"/>
          </a:solidFill>
        </p:grpSpPr>
        <p:sp>
          <p:nvSpPr>
            <p:cNvPr id="76" name="Freeform 42"/>
            <p:cNvSpPr/>
            <p:nvPr/>
          </p:nvSpPr>
          <p:spPr bwMode="auto">
            <a:xfrm>
              <a:off x="5208144" y="2657709"/>
              <a:ext cx="117461" cy="315257"/>
            </a:xfrm>
            <a:custGeom>
              <a:avLst/>
              <a:gdLst>
                <a:gd name="T0" fmla="*/ 151 w 725"/>
                <a:gd name="T1" fmla="*/ 0 h 1806"/>
                <a:gd name="T2" fmla="*/ 574 w 725"/>
                <a:gd name="T3" fmla="*/ 0 h 1806"/>
                <a:gd name="T4" fmla="*/ 608 w 725"/>
                <a:gd name="T5" fmla="*/ 3 h 1806"/>
                <a:gd name="T6" fmla="*/ 640 w 725"/>
                <a:gd name="T7" fmla="*/ 15 h 1806"/>
                <a:gd name="T8" fmla="*/ 668 w 725"/>
                <a:gd name="T9" fmla="*/ 33 h 1806"/>
                <a:gd name="T10" fmla="*/ 691 w 725"/>
                <a:gd name="T11" fmla="*/ 56 h 1806"/>
                <a:gd name="T12" fmla="*/ 709 w 725"/>
                <a:gd name="T13" fmla="*/ 84 h 1806"/>
                <a:gd name="T14" fmla="*/ 721 w 725"/>
                <a:gd name="T15" fmla="*/ 116 h 1806"/>
                <a:gd name="T16" fmla="*/ 725 w 725"/>
                <a:gd name="T17" fmla="*/ 150 h 1806"/>
                <a:gd name="T18" fmla="*/ 725 w 725"/>
                <a:gd name="T19" fmla="*/ 1656 h 1806"/>
                <a:gd name="T20" fmla="*/ 721 w 725"/>
                <a:gd name="T21" fmla="*/ 1691 h 1806"/>
                <a:gd name="T22" fmla="*/ 709 w 725"/>
                <a:gd name="T23" fmla="*/ 1723 h 1806"/>
                <a:gd name="T24" fmla="*/ 691 w 725"/>
                <a:gd name="T25" fmla="*/ 1750 h 1806"/>
                <a:gd name="T26" fmla="*/ 668 w 725"/>
                <a:gd name="T27" fmla="*/ 1774 h 1806"/>
                <a:gd name="T28" fmla="*/ 640 w 725"/>
                <a:gd name="T29" fmla="*/ 1792 h 1806"/>
                <a:gd name="T30" fmla="*/ 608 w 725"/>
                <a:gd name="T31" fmla="*/ 1802 h 1806"/>
                <a:gd name="T32" fmla="*/ 574 w 725"/>
                <a:gd name="T33" fmla="*/ 1806 h 1806"/>
                <a:gd name="T34" fmla="*/ 151 w 725"/>
                <a:gd name="T35" fmla="*/ 1806 h 1806"/>
                <a:gd name="T36" fmla="*/ 116 w 725"/>
                <a:gd name="T37" fmla="*/ 1802 h 1806"/>
                <a:gd name="T38" fmla="*/ 85 w 725"/>
                <a:gd name="T39" fmla="*/ 1792 h 1806"/>
                <a:gd name="T40" fmla="*/ 56 w 725"/>
                <a:gd name="T41" fmla="*/ 1774 h 1806"/>
                <a:gd name="T42" fmla="*/ 33 w 725"/>
                <a:gd name="T43" fmla="*/ 1750 h 1806"/>
                <a:gd name="T44" fmla="*/ 16 w 725"/>
                <a:gd name="T45" fmla="*/ 1723 h 1806"/>
                <a:gd name="T46" fmla="*/ 4 w 725"/>
                <a:gd name="T47" fmla="*/ 1691 h 1806"/>
                <a:gd name="T48" fmla="*/ 0 w 725"/>
                <a:gd name="T49" fmla="*/ 1656 h 1806"/>
                <a:gd name="T50" fmla="*/ 0 w 725"/>
                <a:gd name="T51" fmla="*/ 150 h 1806"/>
                <a:gd name="T52" fmla="*/ 4 w 725"/>
                <a:gd name="T53" fmla="*/ 116 h 1806"/>
                <a:gd name="T54" fmla="*/ 16 w 725"/>
                <a:gd name="T55" fmla="*/ 84 h 1806"/>
                <a:gd name="T56" fmla="*/ 33 w 725"/>
                <a:gd name="T57" fmla="*/ 56 h 1806"/>
                <a:gd name="T58" fmla="*/ 56 w 725"/>
                <a:gd name="T59" fmla="*/ 33 h 1806"/>
                <a:gd name="T60" fmla="*/ 85 w 725"/>
                <a:gd name="T61" fmla="*/ 15 h 1806"/>
                <a:gd name="T62" fmla="*/ 116 w 725"/>
                <a:gd name="T63" fmla="*/ 3 h 1806"/>
                <a:gd name="T64" fmla="*/ 151 w 725"/>
                <a:gd name="T65" fmla="*/ 0 h 1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5" h="1806">
                  <a:moveTo>
                    <a:pt x="151" y="0"/>
                  </a:moveTo>
                  <a:lnTo>
                    <a:pt x="574" y="0"/>
                  </a:lnTo>
                  <a:lnTo>
                    <a:pt x="608" y="3"/>
                  </a:lnTo>
                  <a:lnTo>
                    <a:pt x="640" y="15"/>
                  </a:lnTo>
                  <a:lnTo>
                    <a:pt x="668" y="33"/>
                  </a:lnTo>
                  <a:lnTo>
                    <a:pt x="691" y="56"/>
                  </a:lnTo>
                  <a:lnTo>
                    <a:pt x="709" y="84"/>
                  </a:lnTo>
                  <a:lnTo>
                    <a:pt x="721" y="116"/>
                  </a:lnTo>
                  <a:lnTo>
                    <a:pt x="725" y="150"/>
                  </a:lnTo>
                  <a:lnTo>
                    <a:pt x="725" y="1656"/>
                  </a:lnTo>
                  <a:lnTo>
                    <a:pt x="721" y="1691"/>
                  </a:lnTo>
                  <a:lnTo>
                    <a:pt x="709" y="1723"/>
                  </a:lnTo>
                  <a:lnTo>
                    <a:pt x="691" y="1750"/>
                  </a:lnTo>
                  <a:lnTo>
                    <a:pt x="668" y="1774"/>
                  </a:lnTo>
                  <a:lnTo>
                    <a:pt x="640" y="1792"/>
                  </a:lnTo>
                  <a:lnTo>
                    <a:pt x="608" y="1802"/>
                  </a:lnTo>
                  <a:lnTo>
                    <a:pt x="574" y="1806"/>
                  </a:lnTo>
                  <a:lnTo>
                    <a:pt x="151" y="1806"/>
                  </a:lnTo>
                  <a:lnTo>
                    <a:pt x="116" y="1802"/>
                  </a:lnTo>
                  <a:lnTo>
                    <a:pt x="85" y="1792"/>
                  </a:lnTo>
                  <a:lnTo>
                    <a:pt x="56" y="1774"/>
                  </a:lnTo>
                  <a:lnTo>
                    <a:pt x="33" y="1750"/>
                  </a:lnTo>
                  <a:lnTo>
                    <a:pt x="16" y="1723"/>
                  </a:lnTo>
                  <a:lnTo>
                    <a:pt x="4" y="1691"/>
                  </a:lnTo>
                  <a:lnTo>
                    <a:pt x="0" y="1656"/>
                  </a:lnTo>
                  <a:lnTo>
                    <a:pt x="0" y="150"/>
                  </a:lnTo>
                  <a:lnTo>
                    <a:pt x="4" y="116"/>
                  </a:lnTo>
                  <a:lnTo>
                    <a:pt x="16" y="84"/>
                  </a:lnTo>
                  <a:lnTo>
                    <a:pt x="33" y="56"/>
                  </a:lnTo>
                  <a:lnTo>
                    <a:pt x="56" y="33"/>
                  </a:lnTo>
                  <a:lnTo>
                    <a:pt x="85" y="15"/>
                  </a:lnTo>
                  <a:lnTo>
                    <a:pt x="116" y="3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en-IN" sz="1350" dirty="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77" name="Freeform 43"/>
            <p:cNvSpPr/>
            <p:nvPr/>
          </p:nvSpPr>
          <p:spPr bwMode="auto">
            <a:xfrm>
              <a:off x="5364543" y="2453350"/>
              <a:ext cx="117461" cy="519617"/>
            </a:xfrm>
            <a:custGeom>
              <a:avLst/>
              <a:gdLst>
                <a:gd name="T0" fmla="*/ 150 w 724"/>
                <a:gd name="T1" fmla="*/ 0 h 2980"/>
                <a:gd name="T2" fmla="*/ 574 w 724"/>
                <a:gd name="T3" fmla="*/ 0 h 2980"/>
                <a:gd name="T4" fmla="*/ 609 w 724"/>
                <a:gd name="T5" fmla="*/ 3 h 2980"/>
                <a:gd name="T6" fmla="*/ 640 w 724"/>
                <a:gd name="T7" fmla="*/ 15 h 2980"/>
                <a:gd name="T8" fmla="*/ 668 w 724"/>
                <a:gd name="T9" fmla="*/ 33 h 2980"/>
                <a:gd name="T10" fmla="*/ 691 w 724"/>
                <a:gd name="T11" fmla="*/ 56 h 2980"/>
                <a:gd name="T12" fmla="*/ 709 w 724"/>
                <a:gd name="T13" fmla="*/ 84 h 2980"/>
                <a:gd name="T14" fmla="*/ 720 w 724"/>
                <a:gd name="T15" fmla="*/ 116 h 2980"/>
                <a:gd name="T16" fmla="*/ 724 w 724"/>
                <a:gd name="T17" fmla="*/ 150 h 2980"/>
                <a:gd name="T18" fmla="*/ 724 w 724"/>
                <a:gd name="T19" fmla="*/ 2830 h 2980"/>
                <a:gd name="T20" fmla="*/ 720 w 724"/>
                <a:gd name="T21" fmla="*/ 2865 h 2980"/>
                <a:gd name="T22" fmla="*/ 709 w 724"/>
                <a:gd name="T23" fmla="*/ 2897 h 2980"/>
                <a:gd name="T24" fmla="*/ 691 w 724"/>
                <a:gd name="T25" fmla="*/ 2924 h 2980"/>
                <a:gd name="T26" fmla="*/ 668 w 724"/>
                <a:gd name="T27" fmla="*/ 2948 h 2980"/>
                <a:gd name="T28" fmla="*/ 640 w 724"/>
                <a:gd name="T29" fmla="*/ 2966 h 2980"/>
                <a:gd name="T30" fmla="*/ 609 w 724"/>
                <a:gd name="T31" fmla="*/ 2976 h 2980"/>
                <a:gd name="T32" fmla="*/ 574 w 724"/>
                <a:gd name="T33" fmla="*/ 2980 h 2980"/>
                <a:gd name="T34" fmla="*/ 150 w 724"/>
                <a:gd name="T35" fmla="*/ 2980 h 2980"/>
                <a:gd name="T36" fmla="*/ 116 w 724"/>
                <a:gd name="T37" fmla="*/ 2976 h 2980"/>
                <a:gd name="T38" fmla="*/ 84 w 724"/>
                <a:gd name="T39" fmla="*/ 2966 h 2980"/>
                <a:gd name="T40" fmla="*/ 56 w 724"/>
                <a:gd name="T41" fmla="*/ 2948 h 2980"/>
                <a:gd name="T42" fmla="*/ 33 w 724"/>
                <a:gd name="T43" fmla="*/ 2924 h 2980"/>
                <a:gd name="T44" fmla="*/ 15 w 724"/>
                <a:gd name="T45" fmla="*/ 2897 h 2980"/>
                <a:gd name="T46" fmla="*/ 3 w 724"/>
                <a:gd name="T47" fmla="*/ 2865 h 2980"/>
                <a:gd name="T48" fmla="*/ 0 w 724"/>
                <a:gd name="T49" fmla="*/ 2830 h 2980"/>
                <a:gd name="T50" fmla="*/ 0 w 724"/>
                <a:gd name="T51" fmla="*/ 150 h 2980"/>
                <a:gd name="T52" fmla="*/ 3 w 724"/>
                <a:gd name="T53" fmla="*/ 116 h 2980"/>
                <a:gd name="T54" fmla="*/ 15 w 724"/>
                <a:gd name="T55" fmla="*/ 84 h 2980"/>
                <a:gd name="T56" fmla="*/ 33 w 724"/>
                <a:gd name="T57" fmla="*/ 56 h 2980"/>
                <a:gd name="T58" fmla="*/ 56 w 724"/>
                <a:gd name="T59" fmla="*/ 33 h 2980"/>
                <a:gd name="T60" fmla="*/ 84 w 724"/>
                <a:gd name="T61" fmla="*/ 15 h 2980"/>
                <a:gd name="T62" fmla="*/ 116 w 724"/>
                <a:gd name="T63" fmla="*/ 3 h 2980"/>
                <a:gd name="T64" fmla="*/ 150 w 724"/>
                <a:gd name="T65" fmla="*/ 0 h 2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4" h="2980">
                  <a:moveTo>
                    <a:pt x="150" y="0"/>
                  </a:moveTo>
                  <a:lnTo>
                    <a:pt x="574" y="0"/>
                  </a:lnTo>
                  <a:lnTo>
                    <a:pt x="609" y="3"/>
                  </a:lnTo>
                  <a:lnTo>
                    <a:pt x="640" y="15"/>
                  </a:lnTo>
                  <a:lnTo>
                    <a:pt x="668" y="33"/>
                  </a:lnTo>
                  <a:lnTo>
                    <a:pt x="691" y="56"/>
                  </a:lnTo>
                  <a:lnTo>
                    <a:pt x="709" y="84"/>
                  </a:lnTo>
                  <a:lnTo>
                    <a:pt x="720" y="116"/>
                  </a:lnTo>
                  <a:lnTo>
                    <a:pt x="724" y="150"/>
                  </a:lnTo>
                  <a:lnTo>
                    <a:pt x="724" y="2830"/>
                  </a:lnTo>
                  <a:lnTo>
                    <a:pt x="720" y="2865"/>
                  </a:lnTo>
                  <a:lnTo>
                    <a:pt x="709" y="2897"/>
                  </a:lnTo>
                  <a:lnTo>
                    <a:pt x="691" y="2924"/>
                  </a:lnTo>
                  <a:lnTo>
                    <a:pt x="668" y="2948"/>
                  </a:lnTo>
                  <a:lnTo>
                    <a:pt x="640" y="2966"/>
                  </a:lnTo>
                  <a:lnTo>
                    <a:pt x="609" y="2976"/>
                  </a:lnTo>
                  <a:lnTo>
                    <a:pt x="574" y="2980"/>
                  </a:lnTo>
                  <a:lnTo>
                    <a:pt x="150" y="2980"/>
                  </a:lnTo>
                  <a:lnTo>
                    <a:pt x="116" y="2976"/>
                  </a:lnTo>
                  <a:lnTo>
                    <a:pt x="84" y="2966"/>
                  </a:lnTo>
                  <a:lnTo>
                    <a:pt x="56" y="2948"/>
                  </a:lnTo>
                  <a:lnTo>
                    <a:pt x="33" y="2924"/>
                  </a:lnTo>
                  <a:lnTo>
                    <a:pt x="15" y="2897"/>
                  </a:lnTo>
                  <a:lnTo>
                    <a:pt x="3" y="2865"/>
                  </a:lnTo>
                  <a:lnTo>
                    <a:pt x="0" y="2830"/>
                  </a:lnTo>
                  <a:lnTo>
                    <a:pt x="0" y="150"/>
                  </a:lnTo>
                  <a:lnTo>
                    <a:pt x="3" y="116"/>
                  </a:lnTo>
                  <a:lnTo>
                    <a:pt x="15" y="84"/>
                  </a:lnTo>
                  <a:lnTo>
                    <a:pt x="33" y="56"/>
                  </a:lnTo>
                  <a:lnTo>
                    <a:pt x="56" y="33"/>
                  </a:lnTo>
                  <a:lnTo>
                    <a:pt x="84" y="15"/>
                  </a:lnTo>
                  <a:lnTo>
                    <a:pt x="116" y="3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en-IN" sz="1350" dirty="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78" name="Freeform 44"/>
            <p:cNvSpPr>
              <a:spLocks noEditPoints="1"/>
            </p:cNvSpPr>
            <p:nvPr/>
          </p:nvSpPr>
          <p:spPr bwMode="auto">
            <a:xfrm>
              <a:off x="5520942" y="2568433"/>
              <a:ext cx="117461" cy="404534"/>
            </a:xfrm>
            <a:custGeom>
              <a:avLst/>
              <a:gdLst>
                <a:gd name="T0" fmla="*/ 181 w 724"/>
                <a:gd name="T1" fmla="*/ 180 h 2317"/>
                <a:gd name="T2" fmla="*/ 181 w 724"/>
                <a:gd name="T3" fmla="*/ 2137 h 2317"/>
                <a:gd name="T4" fmla="*/ 544 w 724"/>
                <a:gd name="T5" fmla="*/ 2137 h 2317"/>
                <a:gd name="T6" fmla="*/ 544 w 724"/>
                <a:gd name="T7" fmla="*/ 180 h 2317"/>
                <a:gd name="T8" fmla="*/ 181 w 724"/>
                <a:gd name="T9" fmla="*/ 180 h 2317"/>
                <a:gd name="T10" fmla="*/ 151 w 724"/>
                <a:gd name="T11" fmla="*/ 0 h 2317"/>
                <a:gd name="T12" fmla="*/ 575 w 724"/>
                <a:gd name="T13" fmla="*/ 0 h 2317"/>
                <a:gd name="T14" fmla="*/ 609 w 724"/>
                <a:gd name="T15" fmla="*/ 3 h 2317"/>
                <a:gd name="T16" fmla="*/ 640 w 724"/>
                <a:gd name="T17" fmla="*/ 15 h 2317"/>
                <a:gd name="T18" fmla="*/ 668 w 724"/>
                <a:gd name="T19" fmla="*/ 31 h 2317"/>
                <a:gd name="T20" fmla="*/ 692 w 724"/>
                <a:gd name="T21" fmla="*/ 56 h 2317"/>
                <a:gd name="T22" fmla="*/ 709 w 724"/>
                <a:gd name="T23" fmla="*/ 84 h 2317"/>
                <a:gd name="T24" fmla="*/ 720 w 724"/>
                <a:gd name="T25" fmla="*/ 115 h 2317"/>
                <a:gd name="T26" fmla="*/ 724 w 724"/>
                <a:gd name="T27" fmla="*/ 149 h 2317"/>
                <a:gd name="T28" fmla="*/ 724 w 724"/>
                <a:gd name="T29" fmla="*/ 2167 h 2317"/>
                <a:gd name="T30" fmla="*/ 720 w 724"/>
                <a:gd name="T31" fmla="*/ 2202 h 2317"/>
                <a:gd name="T32" fmla="*/ 709 w 724"/>
                <a:gd name="T33" fmla="*/ 2234 h 2317"/>
                <a:gd name="T34" fmla="*/ 692 w 724"/>
                <a:gd name="T35" fmla="*/ 2261 h 2317"/>
                <a:gd name="T36" fmla="*/ 668 w 724"/>
                <a:gd name="T37" fmla="*/ 2285 h 2317"/>
                <a:gd name="T38" fmla="*/ 640 w 724"/>
                <a:gd name="T39" fmla="*/ 2303 h 2317"/>
                <a:gd name="T40" fmla="*/ 609 w 724"/>
                <a:gd name="T41" fmla="*/ 2313 h 2317"/>
                <a:gd name="T42" fmla="*/ 575 w 724"/>
                <a:gd name="T43" fmla="*/ 2317 h 2317"/>
                <a:gd name="T44" fmla="*/ 151 w 724"/>
                <a:gd name="T45" fmla="*/ 2317 h 2317"/>
                <a:gd name="T46" fmla="*/ 116 w 724"/>
                <a:gd name="T47" fmla="*/ 2313 h 2317"/>
                <a:gd name="T48" fmla="*/ 84 w 724"/>
                <a:gd name="T49" fmla="*/ 2303 h 2317"/>
                <a:gd name="T50" fmla="*/ 56 w 724"/>
                <a:gd name="T51" fmla="*/ 2285 h 2317"/>
                <a:gd name="T52" fmla="*/ 33 w 724"/>
                <a:gd name="T53" fmla="*/ 2261 h 2317"/>
                <a:gd name="T54" fmla="*/ 15 w 724"/>
                <a:gd name="T55" fmla="*/ 2234 h 2317"/>
                <a:gd name="T56" fmla="*/ 5 w 724"/>
                <a:gd name="T57" fmla="*/ 2202 h 2317"/>
                <a:gd name="T58" fmla="*/ 0 w 724"/>
                <a:gd name="T59" fmla="*/ 2167 h 2317"/>
                <a:gd name="T60" fmla="*/ 0 w 724"/>
                <a:gd name="T61" fmla="*/ 149 h 2317"/>
                <a:gd name="T62" fmla="*/ 5 w 724"/>
                <a:gd name="T63" fmla="*/ 115 h 2317"/>
                <a:gd name="T64" fmla="*/ 15 w 724"/>
                <a:gd name="T65" fmla="*/ 84 h 2317"/>
                <a:gd name="T66" fmla="*/ 33 w 724"/>
                <a:gd name="T67" fmla="*/ 56 h 2317"/>
                <a:gd name="T68" fmla="*/ 56 w 724"/>
                <a:gd name="T69" fmla="*/ 31 h 2317"/>
                <a:gd name="T70" fmla="*/ 84 w 724"/>
                <a:gd name="T71" fmla="*/ 15 h 2317"/>
                <a:gd name="T72" fmla="*/ 116 w 724"/>
                <a:gd name="T73" fmla="*/ 3 h 2317"/>
                <a:gd name="T74" fmla="*/ 151 w 724"/>
                <a:gd name="T75" fmla="*/ 0 h 2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24" h="2317">
                  <a:moveTo>
                    <a:pt x="181" y="180"/>
                  </a:moveTo>
                  <a:lnTo>
                    <a:pt x="181" y="2137"/>
                  </a:lnTo>
                  <a:lnTo>
                    <a:pt x="544" y="2137"/>
                  </a:lnTo>
                  <a:lnTo>
                    <a:pt x="544" y="180"/>
                  </a:lnTo>
                  <a:lnTo>
                    <a:pt x="181" y="180"/>
                  </a:lnTo>
                  <a:close/>
                  <a:moveTo>
                    <a:pt x="151" y="0"/>
                  </a:moveTo>
                  <a:lnTo>
                    <a:pt x="575" y="0"/>
                  </a:lnTo>
                  <a:lnTo>
                    <a:pt x="609" y="3"/>
                  </a:lnTo>
                  <a:lnTo>
                    <a:pt x="640" y="15"/>
                  </a:lnTo>
                  <a:lnTo>
                    <a:pt x="668" y="31"/>
                  </a:lnTo>
                  <a:lnTo>
                    <a:pt x="692" y="56"/>
                  </a:lnTo>
                  <a:lnTo>
                    <a:pt x="709" y="84"/>
                  </a:lnTo>
                  <a:lnTo>
                    <a:pt x="720" y="115"/>
                  </a:lnTo>
                  <a:lnTo>
                    <a:pt x="724" y="149"/>
                  </a:lnTo>
                  <a:lnTo>
                    <a:pt x="724" y="2167"/>
                  </a:lnTo>
                  <a:lnTo>
                    <a:pt x="720" y="2202"/>
                  </a:lnTo>
                  <a:lnTo>
                    <a:pt x="709" y="2234"/>
                  </a:lnTo>
                  <a:lnTo>
                    <a:pt x="692" y="2261"/>
                  </a:lnTo>
                  <a:lnTo>
                    <a:pt x="668" y="2285"/>
                  </a:lnTo>
                  <a:lnTo>
                    <a:pt x="640" y="2303"/>
                  </a:lnTo>
                  <a:lnTo>
                    <a:pt x="609" y="2313"/>
                  </a:lnTo>
                  <a:lnTo>
                    <a:pt x="575" y="2317"/>
                  </a:lnTo>
                  <a:lnTo>
                    <a:pt x="151" y="2317"/>
                  </a:lnTo>
                  <a:lnTo>
                    <a:pt x="116" y="2313"/>
                  </a:lnTo>
                  <a:lnTo>
                    <a:pt x="84" y="2303"/>
                  </a:lnTo>
                  <a:lnTo>
                    <a:pt x="56" y="2285"/>
                  </a:lnTo>
                  <a:lnTo>
                    <a:pt x="33" y="2261"/>
                  </a:lnTo>
                  <a:lnTo>
                    <a:pt x="15" y="2234"/>
                  </a:lnTo>
                  <a:lnTo>
                    <a:pt x="5" y="2202"/>
                  </a:lnTo>
                  <a:lnTo>
                    <a:pt x="0" y="2167"/>
                  </a:lnTo>
                  <a:lnTo>
                    <a:pt x="0" y="149"/>
                  </a:lnTo>
                  <a:lnTo>
                    <a:pt x="5" y="115"/>
                  </a:lnTo>
                  <a:lnTo>
                    <a:pt x="15" y="84"/>
                  </a:lnTo>
                  <a:lnTo>
                    <a:pt x="33" y="56"/>
                  </a:lnTo>
                  <a:lnTo>
                    <a:pt x="56" y="31"/>
                  </a:lnTo>
                  <a:lnTo>
                    <a:pt x="84" y="15"/>
                  </a:lnTo>
                  <a:lnTo>
                    <a:pt x="116" y="3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en-IN" sz="1350" dirty="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79" name="Freeform 45"/>
            <p:cNvSpPr/>
            <p:nvPr/>
          </p:nvSpPr>
          <p:spPr bwMode="auto">
            <a:xfrm>
              <a:off x="5679287" y="2757447"/>
              <a:ext cx="117461" cy="215519"/>
            </a:xfrm>
            <a:custGeom>
              <a:avLst/>
              <a:gdLst>
                <a:gd name="T0" fmla="*/ 151 w 725"/>
                <a:gd name="T1" fmla="*/ 0 h 1234"/>
                <a:gd name="T2" fmla="*/ 575 w 725"/>
                <a:gd name="T3" fmla="*/ 0 h 1234"/>
                <a:gd name="T4" fmla="*/ 610 w 725"/>
                <a:gd name="T5" fmla="*/ 4 h 1234"/>
                <a:gd name="T6" fmla="*/ 641 w 725"/>
                <a:gd name="T7" fmla="*/ 15 h 1234"/>
                <a:gd name="T8" fmla="*/ 669 w 725"/>
                <a:gd name="T9" fmla="*/ 33 h 1234"/>
                <a:gd name="T10" fmla="*/ 693 w 725"/>
                <a:gd name="T11" fmla="*/ 56 h 1234"/>
                <a:gd name="T12" fmla="*/ 709 w 725"/>
                <a:gd name="T13" fmla="*/ 84 h 1234"/>
                <a:gd name="T14" fmla="*/ 721 w 725"/>
                <a:gd name="T15" fmla="*/ 116 h 1234"/>
                <a:gd name="T16" fmla="*/ 725 w 725"/>
                <a:gd name="T17" fmla="*/ 151 h 1234"/>
                <a:gd name="T18" fmla="*/ 725 w 725"/>
                <a:gd name="T19" fmla="*/ 1084 h 1234"/>
                <a:gd name="T20" fmla="*/ 721 w 725"/>
                <a:gd name="T21" fmla="*/ 1119 h 1234"/>
                <a:gd name="T22" fmla="*/ 709 w 725"/>
                <a:gd name="T23" fmla="*/ 1151 h 1234"/>
                <a:gd name="T24" fmla="*/ 693 w 725"/>
                <a:gd name="T25" fmla="*/ 1178 h 1234"/>
                <a:gd name="T26" fmla="*/ 669 w 725"/>
                <a:gd name="T27" fmla="*/ 1202 h 1234"/>
                <a:gd name="T28" fmla="*/ 641 w 725"/>
                <a:gd name="T29" fmla="*/ 1220 h 1234"/>
                <a:gd name="T30" fmla="*/ 610 w 725"/>
                <a:gd name="T31" fmla="*/ 1230 h 1234"/>
                <a:gd name="T32" fmla="*/ 575 w 725"/>
                <a:gd name="T33" fmla="*/ 1234 h 1234"/>
                <a:gd name="T34" fmla="*/ 151 w 725"/>
                <a:gd name="T35" fmla="*/ 1234 h 1234"/>
                <a:gd name="T36" fmla="*/ 117 w 725"/>
                <a:gd name="T37" fmla="*/ 1230 h 1234"/>
                <a:gd name="T38" fmla="*/ 85 w 725"/>
                <a:gd name="T39" fmla="*/ 1220 h 1234"/>
                <a:gd name="T40" fmla="*/ 58 w 725"/>
                <a:gd name="T41" fmla="*/ 1202 h 1234"/>
                <a:gd name="T42" fmla="*/ 34 w 725"/>
                <a:gd name="T43" fmla="*/ 1178 h 1234"/>
                <a:gd name="T44" fmla="*/ 16 w 725"/>
                <a:gd name="T45" fmla="*/ 1151 h 1234"/>
                <a:gd name="T46" fmla="*/ 6 w 725"/>
                <a:gd name="T47" fmla="*/ 1119 h 1234"/>
                <a:gd name="T48" fmla="*/ 0 w 725"/>
                <a:gd name="T49" fmla="*/ 1084 h 1234"/>
                <a:gd name="T50" fmla="*/ 0 w 725"/>
                <a:gd name="T51" fmla="*/ 151 h 1234"/>
                <a:gd name="T52" fmla="*/ 6 w 725"/>
                <a:gd name="T53" fmla="*/ 116 h 1234"/>
                <a:gd name="T54" fmla="*/ 16 w 725"/>
                <a:gd name="T55" fmla="*/ 84 h 1234"/>
                <a:gd name="T56" fmla="*/ 34 w 725"/>
                <a:gd name="T57" fmla="*/ 56 h 1234"/>
                <a:gd name="T58" fmla="*/ 58 w 725"/>
                <a:gd name="T59" fmla="*/ 33 h 1234"/>
                <a:gd name="T60" fmla="*/ 85 w 725"/>
                <a:gd name="T61" fmla="*/ 15 h 1234"/>
                <a:gd name="T62" fmla="*/ 117 w 725"/>
                <a:gd name="T63" fmla="*/ 4 h 1234"/>
                <a:gd name="T64" fmla="*/ 151 w 725"/>
                <a:gd name="T65" fmla="*/ 0 h 1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5" h="1234">
                  <a:moveTo>
                    <a:pt x="151" y="0"/>
                  </a:moveTo>
                  <a:lnTo>
                    <a:pt x="575" y="0"/>
                  </a:lnTo>
                  <a:lnTo>
                    <a:pt x="610" y="4"/>
                  </a:lnTo>
                  <a:lnTo>
                    <a:pt x="641" y="15"/>
                  </a:lnTo>
                  <a:lnTo>
                    <a:pt x="669" y="33"/>
                  </a:lnTo>
                  <a:lnTo>
                    <a:pt x="693" y="56"/>
                  </a:lnTo>
                  <a:lnTo>
                    <a:pt x="709" y="84"/>
                  </a:lnTo>
                  <a:lnTo>
                    <a:pt x="721" y="116"/>
                  </a:lnTo>
                  <a:lnTo>
                    <a:pt x="725" y="151"/>
                  </a:lnTo>
                  <a:lnTo>
                    <a:pt x="725" y="1084"/>
                  </a:lnTo>
                  <a:lnTo>
                    <a:pt x="721" y="1119"/>
                  </a:lnTo>
                  <a:lnTo>
                    <a:pt x="709" y="1151"/>
                  </a:lnTo>
                  <a:lnTo>
                    <a:pt x="693" y="1178"/>
                  </a:lnTo>
                  <a:lnTo>
                    <a:pt x="669" y="1202"/>
                  </a:lnTo>
                  <a:lnTo>
                    <a:pt x="641" y="1220"/>
                  </a:lnTo>
                  <a:lnTo>
                    <a:pt x="610" y="1230"/>
                  </a:lnTo>
                  <a:lnTo>
                    <a:pt x="575" y="1234"/>
                  </a:lnTo>
                  <a:lnTo>
                    <a:pt x="151" y="1234"/>
                  </a:lnTo>
                  <a:lnTo>
                    <a:pt x="117" y="1230"/>
                  </a:lnTo>
                  <a:lnTo>
                    <a:pt x="85" y="1220"/>
                  </a:lnTo>
                  <a:lnTo>
                    <a:pt x="58" y="1202"/>
                  </a:lnTo>
                  <a:lnTo>
                    <a:pt x="34" y="1178"/>
                  </a:lnTo>
                  <a:lnTo>
                    <a:pt x="16" y="1151"/>
                  </a:lnTo>
                  <a:lnTo>
                    <a:pt x="6" y="1119"/>
                  </a:lnTo>
                  <a:lnTo>
                    <a:pt x="0" y="1084"/>
                  </a:lnTo>
                  <a:lnTo>
                    <a:pt x="0" y="151"/>
                  </a:lnTo>
                  <a:lnTo>
                    <a:pt x="6" y="116"/>
                  </a:lnTo>
                  <a:lnTo>
                    <a:pt x="16" y="84"/>
                  </a:lnTo>
                  <a:lnTo>
                    <a:pt x="34" y="56"/>
                  </a:lnTo>
                  <a:lnTo>
                    <a:pt x="58" y="33"/>
                  </a:lnTo>
                  <a:lnTo>
                    <a:pt x="85" y="15"/>
                  </a:lnTo>
                  <a:lnTo>
                    <a:pt x="117" y="4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en-IN" sz="1350" dirty="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80" name="Freeform 46"/>
            <p:cNvSpPr/>
            <p:nvPr/>
          </p:nvSpPr>
          <p:spPr bwMode="auto">
            <a:xfrm>
              <a:off x="5159473" y="3004353"/>
              <a:ext cx="684000" cy="62773"/>
            </a:xfrm>
            <a:custGeom>
              <a:avLst/>
              <a:gdLst>
                <a:gd name="T0" fmla="*/ 180 w 4216"/>
                <a:gd name="T1" fmla="*/ 0 h 362"/>
                <a:gd name="T2" fmla="*/ 4035 w 4216"/>
                <a:gd name="T3" fmla="*/ 0 h 362"/>
                <a:gd name="T4" fmla="*/ 4072 w 4216"/>
                <a:gd name="T5" fmla="*/ 4 h 362"/>
                <a:gd name="T6" fmla="*/ 4105 w 4216"/>
                <a:gd name="T7" fmla="*/ 14 h 362"/>
                <a:gd name="T8" fmla="*/ 4136 w 4216"/>
                <a:gd name="T9" fmla="*/ 31 h 362"/>
                <a:gd name="T10" fmla="*/ 4162 w 4216"/>
                <a:gd name="T11" fmla="*/ 53 h 362"/>
                <a:gd name="T12" fmla="*/ 4185 w 4216"/>
                <a:gd name="T13" fmla="*/ 79 h 362"/>
                <a:gd name="T14" fmla="*/ 4202 w 4216"/>
                <a:gd name="T15" fmla="*/ 110 h 362"/>
                <a:gd name="T16" fmla="*/ 4212 w 4216"/>
                <a:gd name="T17" fmla="*/ 145 h 362"/>
                <a:gd name="T18" fmla="*/ 4216 w 4216"/>
                <a:gd name="T19" fmla="*/ 180 h 362"/>
                <a:gd name="T20" fmla="*/ 4212 w 4216"/>
                <a:gd name="T21" fmla="*/ 217 h 362"/>
                <a:gd name="T22" fmla="*/ 4202 w 4216"/>
                <a:gd name="T23" fmla="*/ 251 h 362"/>
                <a:gd name="T24" fmla="*/ 4185 w 4216"/>
                <a:gd name="T25" fmla="*/ 281 h 362"/>
                <a:gd name="T26" fmla="*/ 4162 w 4216"/>
                <a:gd name="T27" fmla="*/ 308 h 362"/>
                <a:gd name="T28" fmla="*/ 4136 w 4216"/>
                <a:gd name="T29" fmla="*/ 331 h 362"/>
                <a:gd name="T30" fmla="*/ 4105 w 4216"/>
                <a:gd name="T31" fmla="*/ 348 h 362"/>
                <a:gd name="T32" fmla="*/ 4072 w 4216"/>
                <a:gd name="T33" fmla="*/ 358 h 362"/>
                <a:gd name="T34" fmla="*/ 4035 w 4216"/>
                <a:gd name="T35" fmla="*/ 362 h 362"/>
                <a:gd name="T36" fmla="*/ 180 w 4216"/>
                <a:gd name="T37" fmla="*/ 362 h 362"/>
                <a:gd name="T38" fmla="*/ 144 w 4216"/>
                <a:gd name="T39" fmla="*/ 358 h 362"/>
                <a:gd name="T40" fmla="*/ 110 w 4216"/>
                <a:gd name="T41" fmla="*/ 348 h 362"/>
                <a:gd name="T42" fmla="*/ 79 w 4216"/>
                <a:gd name="T43" fmla="*/ 331 h 362"/>
                <a:gd name="T44" fmla="*/ 52 w 4216"/>
                <a:gd name="T45" fmla="*/ 308 h 362"/>
                <a:gd name="T46" fmla="*/ 31 w 4216"/>
                <a:gd name="T47" fmla="*/ 281 h 362"/>
                <a:gd name="T48" fmla="*/ 14 w 4216"/>
                <a:gd name="T49" fmla="*/ 251 h 362"/>
                <a:gd name="T50" fmla="*/ 4 w 4216"/>
                <a:gd name="T51" fmla="*/ 217 h 362"/>
                <a:gd name="T52" fmla="*/ 0 w 4216"/>
                <a:gd name="T53" fmla="*/ 180 h 362"/>
                <a:gd name="T54" fmla="*/ 4 w 4216"/>
                <a:gd name="T55" fmla="*/ 145 h 362"/>
                <a:gd name="T56" fmla="*/ 14 w 4216"/>
                <a:gd name="T57" fmla="*/ 110 h 362"/>
                <a:gd name="T58" fmla="*/ 31 w 4216"/>
                <a:gd name="T59" fmla="*/ 79 h 362"/>
                <a:gd name="T60" fmla="*/ 52 w 4216"/>
                <a:gd name="T61" fmla="*/ 53 h 362"/>
                <a:gd name="T62" fmla="*/ 79 w 4216"/>
                <a:gd name="T63" fmla="*/ 31 h 362"/>
                <a:gd name="T64" fmla="*/ 110 w 4216"/>
                <a:gd name="T65" fmla="*/ 14 h 362"/>
                <a:gd name="T66" fmla="*/ 144 w 4216"/>
                <a:gd name="T67" fmla="*/ 4 h 362"/>
                <a:gd name="T68" fmla="*/ 180 w 4216"/>
                <a:gd name="T69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16" h="362">
                  <a:moveTo>
                    <a:pt x="180" y="0"/>
                  </a:moveTo>
                  <a:lnTo>
                    <a:pt x="4035" y="0"/>
                  </a:lnTo>
                  <a:lnTo>
                    <a:pt x="4072" y="4"/>
                  </a:lnTo>
                  <a:lnTo>
                    <a:pt x="4105" y="14"/>
                  </a:lnTo>
                  <a:lnTo>
                    <a:pt x="4136" y="31"/>
                  </a:lnTo>
                  <a:lnTo>
                    <a:pt x="4162" y="53"/>
                  </a:lnTo>
                  <a:lnTo>
                    <a:pt x="4185" y="79"/>
                  </a:lnTo>
                  <a:lnTo>
                    <a:pt x="4202" y="110"/>
                  </a:lnTo>
                  <a:lnTo>
                    <a:pt x="4212" y="145"/>
                  </a:lnTo>
                  <a:lnTo>
                    <a:pt x="4216" y="180"/>
                  </a:lnTo>
                  <a:lnTo>
                    <a:pt x="4212" y="217"/>
                  </a:lnTo>
                  <a:lnTo>
                    <a:pt x="4202" y="251"/>
                  </a:lnTo>
                  <a:lnTo>
                    <a:pt x="4185" y="281"/>
                  </a:lnTo>
                  <a:lnTo>
                    <a:pt x="4162" y="308"/>
                  </a:lnTo>
                  <a:lnTo>
                    <a:pt x="4136" y="331"/>
                  </a:lnTo>
                  <a:lnTo>
                    <a:pt x="4105" y="348"/>
                  </a:lnTo>
                  <a:lnTo>
                    <a:pt x="4072" y="358"/>
                  </a:lnTo>
                  <a:lnTo>
                    <a:pt x="4035" y="362"/>
                  </a:lnTo>
                  <a:lnTo>
                    <a:pt x="180" y="362"/>
                  </a:lnTo>
                  <a:lnTo>
                    <a:pt x="144" y="358"/>
                  </a:lnTo>
                  <a:lnTo>
                    <a:pt x="110" y="348"/>
                  </a:lnTo>
                  <a:lnTo>
                    <a:pt x="79" y="331"/>
                  </a:lnTo>
                  <a:lnTo>
                    <a:pt x="52" y="308"/>
                  </a:lnTo>
                  <a:lnTo>
                    <a:pt x="31" y="281"/>
                  </a:lnTo>
                  <a:lnTo>
                    <a:pt x="14" y="251"/>
                  </a:lnTo>
                  <a:lnTo>
                    <a:pt x="4" y="217"/>
                  </a:lnTo>
                  <a:lnTo>
                    <a:pt x="0" y="180"/>
                  </a:lnTo>
                  <a:lnTo>
                    <a:pt x="4" y="145"/>
                  </a:lnTo>
                  <a:lnTo>
                    <a:pt x="14" y="110"/>
                  </a:lnTo>
                  <a:lnTo>
                    <a:pt x="31" y="79"/>
                  </a:lnTo>
                  <a:lnTo>
                    <a:pt x="52" y="53"/>
                  </a:lnTo>
                  <a:lnTo>
                    <a:pt x="79" y="31"/>
                  </a:lnTo>
                  <a:lnTo>
                    <a:pt x="110" y="14"/>
                  </a:lnTo>
                  <a:lnTo>
                    <a:pt x="144" y="4"/>
                  </a:lnTo>
                  <a:lnTo>
                    <a:pt x="1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en-IN" sz="1350" dirty="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81" name="Freeform 76"/>
          <p:cNvSpPr/>
          <p:nvPr/>
        </p:nvSpPr>
        <p:spPr bwMode="auto">
          <a:xfrm>
            <a:off x="10213412" y="2353220"/>
            <a:ext cx="544495" cy="489476"/>
          </a:xfrm>
          <a:custGeom>
            <a:avLst/>
            <a:gdLst>
              <a:gd name="connsiteX0" fmla="*/ 86232 w 455613"/>
              <a:gd name="connsiteY0" fmla="*/ 350838 h 409576"/>
              <a:gd name="connsiteX1" fmla="*/ 87433 w 455613"/>
              <a:gd name="connsiteY1" fmla="*/ 351240 h 409576"/>
              <a:gd name="connsiteX2" fmla="*/ 88233 w 455613"/>
              <a:gd name="connsiteY2" fmla="*/ 352313 h 409576"/>
              <a:gd name="connsiteX3" fmla="*/ 88767 w 455613"/>
              <a:gd name="connsiteY3" fmla="*/ 353788 h 409576"/>
              <a:gd name="connsiteX4" fmla="*/ 88900 w 455613"/>
              <a:gd name="connsiteY4" fmla="*/ 356068 h 409576"/>
              <a:gd name="connsiteX5" fmla="*/ 88900 w 455613"/>
              <a:gd name="connsiteY5" fmla="*/ 409576 h 409576"/>
              <a:gd name="connsiteX6" fmla="*/ 41275 w 455613"/>
              <a:gd name="connsiteY6" fmla="*/ 409576 h 409576"/>
              <a:gd name="connsiteX7" fmla="*/ 41275 w 455613"/>
              <a:gd name="connsiteY7" fmla="*/ 401530 h 409576"/>
              <a:gd name="connsiteX8" fmla="*/ 41542 w 455613"/>
              <a:gd name="connsiteY8" fmla="*/ 399116 h 409576"/>
              <a:gd name="connsiteX9" fmla="*/ 42342 w 455613"/>
              <a:gd name="connsiteY9" fmla="*/ 396568 h 409576"/>
              <a:gd name="connsiteX10" fmla="*/ 43410 w 455613"/>
              <a:gd name="connsiteY10" fmla="*/ 393752 h 409576"/>
              <a:gd name="connsiteX11" fmla="*/ 44744 w 455613"/>
              <a:gd name="connsiteY11" fmla="*/ 391070 h 409576"/>
              <a:gd name="connsiteX12" fmla="*/ 46611 w 455613"/>
              <a:gd name="connsiteY12" fmla="*/ 388388 h 409576"/>
              <a:gd name="connsiteX13" fmla="*/ 48479 w 455613"/>
              <a:gd name="connsiteY13" fmla="*/ 386376 h 409576"/>
              <a:gd name="connsiteX14" fmla="*/ 62219 w 455613"/>
              <a:gd name="connsiteY14" fmla="*/ 372563 h 409576"/>
              <a:gd name="connsiteX15" fmla="*/ 81696 w 455613"/>
              <a:gd name="connsiteY15" fmla="*/ 352984 h 409576"/>
              <a:gd name="connsiteX16" fmla="*/ 83297 w 455613"/>
              <a:gd name="connsiteY16" fmla="*/ 351643 h 409576"/>
              <a:gd name="connsiteX17" fmla="*/ 84898 w 455613"/>
              <a:gd name="connsiteY17" fmla="*/ 350972 h 409576"/>
              <a:gd name="connsiteX18" fmla="*/ 148113 w 455613"/>
              <a:gd name="connsiteY18" fmla="*/ 290513 h 409576"/>
              <a:gd name="connsiteX19" fmla="*/ 149142 w 455613"/>
              <a:gd name="connsiteY19" fmla="*/ 291039 h 409576"/>
              <a:gd name="connsiteX20" fmla="*/ 149913 w 455613"/>
              <a:gd name="connsiteY20" fmla="*/ 291960 h 409576"/>
              <a:gd name="connsiteX21" fmla="*/ 150427 w 455613"/>
              <a:gd name="connsiteY21" fmla="*/ 293671 h 409576"/>
              <a:gd name="connsiteX22" fmla="*/ 150813 w 455613"/>
              <a:gd name="connsiteY22" fmla="*/ 295644 h 409576"/>
              <a:gd name="connsiteX23" fmla="*/ 150813 w 455613"/>
              <a:gd name="connsiteY23" fmla="*/ 409576 h 409576"/>
              <a:gd name="connsiteX24" fmla="*/ 109538 w 455613"/>
              <a:gd name="connsiteY24" fmla="*/ 409576 h 409576"/>
              <a:gd name="connsiteX25" fmla="*/ 109538 w 455613"/>
              <a:gd name="connsiteY25" fmla="*/ 337481 h 409576"/>
              <a:gd name="connsiteX26" fmla="*/ 109667 w 455613"/>
              <a:gd name="connsiteY26" fmla="*/ 334718 h 409576"/>
              <a:gd name="connsiteX27" fmla="*/ 110438 w 455613"/>
              <a:gd name="connsiteY27" fmla="*/ 331560 h 409576"/>
              <a:gd name="connsiteX28" fmla="*/ 111595 w 455613"/>
              <a:gd name="connsiteY28" fmla="*/ 328403 h 409576"/>
              <a:gd name="connsiteX29" fmla="*/ 112881 w 455613"/>
              <a:gd name="connsiteY29" fmla="*/ 325377 h 409576"/>
              <a:gd name="connsiteX30" fmla="*/ 114681 w 455613"/>
              <a:gd name="connsiteY30" fmla="*/ 322614 h 409576"/>
              <a:gd name="connsiteX31" fmla="*/ 116482 w 455613"/>
              <a:gd name="connsiteY31" fmla="*/ 320378 h 409576"/>
              <a:gd name="connsiteX32" fmla="*/ 143741 w 455613"/>
              <a:gd name="connsiteY32" fmla="*/ 292750 h 409576"/>
              <a:gd name="connsiteX33" fmla="*/ 145413 w 455613"/>
              <a:gd name="connsiteY33" fmla="*/ 291434 h 409576"/>
              <a:gd name="connsiteX34" fmla="*/ 146827 w 455613"/>
              <a:gd name="connsiteY34" fmla="*/ 290645 h 409576"/>
              <a:gd name="connsiteX35" fmla="*/ 174022 w 455613"/>
              <a:gd name="connsiteY35" fmla="*/ 287338 h 409576"/>
              <a:gd name="connsiteX36" fmla="*/ 175436 w 455613"/>
              <a:gd name="connsiteY36" fmla="*/ 287471 h 409576"/>
              <a:gd name="connsiteX37" fmla="*/ 176851 w 455613"/>
              <a:gd name="connsiteY37" fmla="*/ 288136 h 409576"/>
              <a:gd name="connsiteX38" fmla="*/ 178522 w 455613"/>
              <a:gd name="connsiteY38" fmla="*/ 289599 h 409576"/>
              <a:gd name="connsiteX39" fmla="*/ 199481 w 455613"/>
              <a:gd name="connsiteY39" fmla="*/ 311147 h 409576"/>
              <a:gd name="connsiteX40" fmla="*/ 206039 w 455613"/>
              <a:gd name="connsiteY40" fmla="*/ 317931 h 409576"/>
              <a:gd name="connsiteX41" fmla="*/ 207839 w 455613"/>
              <a:gd name="connsiteY41" fmla="*/ 320059 h 409576"/>
              <a:gd name="connsiteX42" fmla="*/ 209382 w 455613"/>
              <a:gd name="connsiteY42" fmla="*/ 322719 h 409576"/>
              <a:gd name="connsiteX43" fmla="*/ 210668 w 455613"/>
              <a:gd name="connsiteY43" fmla="*/ 325646 h 409576"/>
              <a:gd name="connsiteX44" fmla="*/ 211696 w 455613"/>
              <a:gd name="connsiteY44" fmla="*/ 328705 h 409576"/>
              <a:gd name="connsiteX45" fmla="*/ 212468 w 455613"/>
              <a:gd name="connsiteY45" fmla="*/ 331897 h 409576"/>
              <a:gd name="connsiteX46" fmla="*/ 212725 w 455613"/>
              <a:gd name="connsiteY46" fmla="*/ 334823 h 409576"/>
              <a:gd name="connsiteX47" fmla="*/ 212725 w 455613"/>
              <a:gd name="connsiteY47" fmla="*/ 409576 h 409576"/>
              <a:gd name="connsiteX48" fmla="*/ 171450 w 455613"/>
              <a:gd name="connsiteY48" fmla="*/ 409576 h 409576"/>
              <a:gd name="connsiteX49" fmla="*/ 171450 w 455613"/>
              <a:gd name="connsiteY49" fmla="*/ 292659 h 409576"/>
              <a:gd name="connsiteX50" fmla="*/ 171579 w 455613"/>
              <a:gd name="connsiteY50" fmla="*/ 290397 h 409576"/>
              <a:gd name="connsiteX51" fmla="*/ 172222 w 455613"/>
              <a:gd name="connsiteY51" fmla="*/ 288934 h 409576"/>
              <a:gd name="connsiteX52" fmla="*/ 172993 w 455613"/>
              <a:gd name="connsiteY52" fmla="*/ 287737 h 409576"/>
              <a:gd name="connsiteX53" fmla="*/ 271938 w 455613"/>
              <a:gd name="connsiteY53" fmla="*/ 282575 h 409576"/>
              <a:gd name="connsiteX54" fmla="*/ 273095 w 455613"/>
              <a:gd name="connsiteY54" fmla="*/ 283105 h 409576"/>
              <a:gd name="connsiteX55" fmla="*/ 273995 w 455613"/>
              <a:gd name="connsiteY55" fmla="*/ 284033 h 409576"/>
              <a:gd name="connsiteX56" fmla="*/ 274510 w 455613"/>
              <a:gd name="connsiteY56" fmla="*/ 285757 h 409576"/>
              <a:gd name="connsiteX57" fmla="*/ 274638 w 455613"/>
              <a:gd name="connsiteY57" fmla="*/ 287745 h 409576"/>
              <a:gd name="connsiteX58" fmla="*/ 274638 w 455613"/>
              <a:gd name="connsiteY58" fmla="*/ 409575 h 409576"/>
              <a:gd name="connsiteX59" fmla="*/ 233363 w 455613"/>
              <a:gd name="connsiteY59" fmla="*/ 409575 h 409576"/>
              <a:gd name="connsiteX60" fmla="*/ 233363 w 455613"/>
              <a:gd name="connsiteY60" fmla="*/ 329902 h 409576"/>
              <a:gd name="connsiteX61" fmla="*/ 233620 w 455613"/>
              <a:gd name="connsiteY61" fmla="*/ 326588 h 409576"/>
              <a:gd name="connsiteX62" fmla="*/ 234263 w 455613"/>
              <a:gd name="connsiteY62" fmla="*/ 323141 h 409576"/>
              <a:gd name="connsiteX63" fmla="*/ 235035 w 455613"/>
              <a:gd name="connsiteY63" fmla="*/ 320224 h 409576"/>
              <a:gd name="connsiteX64" fmla="*/ 236192 w 455613"/>
              <a:gd name="connsiteY64" fmla="*/ 317573 h 409576"/>
              <a:gd name="connsiteX65" fmla="*/ 237478 w 455613"/>
              <a:gd name="connsiteY65" fmla="*/ 315585 h 409576"/>
              <a:gd name="connsiteX66" fmla="*/ 238764 w 455613"/>
              <a:gd name="connsiteY66" fmla="*/ 314391 h 409576"/>
              <a:gd name="connsiteX67" fmla="*/ 239921 w 455613"/>
              <a:gd name="connsiteY67" fmla="*/ 313066 h 409576"/>
              <a:gd name="connsiteX68" fmla="*/ 240821 w 455613"/>
              <a:gd name="connsiteY68" fmla="*/ 312138 h 409576"/>
              <a:gd name="connsiteX69" fmla="*/ 241335 w 455613"/>
              <a:gd name="connsiteY69" fmla="*/ 311607 h 409576"/>
              <a:gd name="connsiteX70" fmla="*/ 241592 w 455613"/>
              <a:gd name="connsiteY70" fmla="*/ 311475 h 409576"/>
              <a:gd name="connsiteX71" fmla="*/ 267566 w 455613"/>
              <a:gd name="connsiteY71" fmla="*/ 284829 h 409576"/>
              <a:gd name="connsiteX72" fmla="*/ 269238 w 455613"/>
              <a:gd name="connsiteY72" fmla="*/ 283503 h 409576"/>
              <a:gd name="connsiteX73" fmla="*/ 270781 w 455613"/>
              <a:gd name="connsiteY73" fmla="*/ 282708 h 409576"/>
              <a:gd name="connsiteX74" fmla="*/ 335459 w 455613"/>
              <a:gd name="connsiteY74" fmla="*/ 220663 h 409576"/>
              <a:gd name="connsiteX75" fmla="*/ 336665 w 455613"/>
              <a:gd name="connsiteY75" fmla="*/ 221061 h 409576"/>
              <a:gd name="connsiteX76" fmla="*/ 337468 w 455613"/>
              <a:gd name="connsiteY76" fmla="*/ 221990 h 409576"/>
              <a:gd name="connsiteX77" fmla="*/ 338004 w 455613"/>
              <a:gd name="connsiteY77" fmla="*/ 223714 h 409576"/>
              <a:gd name="connsiteX78" fmla="*/ 338138 w 455613"/>
              <a:gd name="connsiteY78" fmla="*/ 225704 h 409576"/>
              <a:gd name="connsiteX79" fmla="*/ 338138 w 455613"/>
              <a:gd name="connsiteY79" fmla="*/ 409576 h 409576"/>
              <a:gd name="connsiteX80" fmla="*/ 295275 w 455613"/>
              <a:gd name="connsiteY80" fmla="*/ 409576 h 409576"/>
              <a:gd name="connsiteX81" fmla="*/ 295275 w 455613"/>
              <a:gd name="connsiteY81" fmla="*/ 268157 h 409576"/>
              <a:gd name="connsiteX82" fmla="*/ 295543 w 455613"/>
              <a:gd name="connsiteY82" fmla="*/ 265238 h 409576"/>
              <a:gd name="connsiteX83" fmla="*/ 296213 w 455613"/>
              <a:gd name="connsiteY83" fmla="*/ 262054 h 409576"/>
              <a:gd name="connsiteX84" fmla="*/ 297284 w 455613"/>
              <a:gd name="connsiteY84" fmla="*/ 258870 h 409576"/>
              <a:gd name="connsiteX85" fmla="*/ 298892 w 455613"/>
              <a:gd name="connsiteY85" fmla="*/ 255819 h 409576"/>
              <a:gd name="connsiteX86" fmla="*/ 300499 w 455613"/>
              <a:gd name="connsiteY86" fmla="*/ 253033 h 409576"/>
              <a:gd name="connsiteX87" fmla="*/ 302508 w 455613"/>
              <a:gd name="connsiteY87" fmla="*/ 250910 h 409576"/>
              <a:gd name="connsiteX88" fmla="*/ 330905 w 455613"/>
              <a:gd name="connsiteY88" fmla="*/ 222786 h 409576"/>
              <a:gd name="connsiteX89" fmla="*/ 332512 w 455613"/>
              <a:gd name="connsiteY89" fmla="*/ 221459 h 409576"/>
              <a:gd name="connsiteX90" fmla="*/ 334120 w 455613"/>
              <a:gd name="connsiteY90" fmla="*/ 220796 h 409576"/>
              <a:gd name="connsiteX91" fmla="*/ 394079 w 455613"/>
              <a:gd name="connsiteY91" fmla="*/ 161925 h 409576"/>
              <a:gd name="connsiteX92" fmla="*/ 395278 w 455613"/>
              <a:gd name="connsiteY92" fmla="*/ 162323 h 409576"/>
              <a:gd name="connsiteX93" fmla="*/ 396077 w 455613"/>
              <a:gd name="connsiteY93" fmla="*/ 163383 h 409576"/>
              <a:gd name="connsiteX94" fmla="*/ 396610 w 455613"/>
              <a:gd name="connsiteY94" fmla="*/ 164974 h 409576"/>
              <a:gd name="connsiteX95" fmla="*/ 396876 w 455613"/>
              <a:gd name="connsiteY95" fmla="*/ 167096 h 409576"/>
              <a:gd name="connsiteX96" fmla="*/ 396876 w 455613"/>
              <a:gd name="connsiteY96" fmla="*/ 409575 h 409576"/>
              <a:gd name="connsiteX97" fmla="*/ 357188 w 455613"/>
              <a:gd name="connsiteY97" fmla="*/ 409575 h 409576"/>
              <a:gd name="connsiteX98" fmla="*/ 357188 w 455613"/>
              <a:gd name="connsiteY98" fmla="*/ 206338 h 409576"/>
              <a:gd name="connsiteX99" fmla="*/ 357454 w 455613"/>
              <a:gd name="connsiteY99" fmla="*/ 203421 h 409576"/>
              <a:gd name="connsiteX100" fmla="*/ 358120 w 455613"/>
              <a:gd name="connsiteY100" fmla="*/ 200239 h 409576"/>
              <a:gd name="connsiteX101" fmla="*/ 359319 w 455613"/>
              <a:gd name="connsiteY101" fmla="*/ 197057 h 409576"/>
              <a:gd name="connsiteX102" fmla="*/ 360784 w 455613"/>
              <a:gd name="connsiteY102" fmla="*/ 194008 h 409576"/>
              <a:gd name="connsiteX103" fmla="*/ 362515 w 455613"/>
              <a:gd name="connsiteY103" fmla="*/ 191224 h 409576"/>
              <a:gd name="connsiteX104" fmla="*/ 364380 w 455613"/>
              <a:gd name="connsiteY104" fmla="*/ 189103 h 409576"/>
              <a:gd name="connsiteX105" fmla="*/ 389684 w 455613"/>
              <a:gd name="connsiteY105" fmla="*/ 164046 h 409576"/>
              <a:gd name="connsiteX106" fmla="*/ 391283 w 455613"/>
              <a:gd name="connsiteY106" fmla="*/ 162721 h 409576"/>
              <a:gd name="connsiteX107" fmla="*/ 392881 w 455613"/>
              <a:gd name="connsiteY107" fmla="*/ 162058 h 409576"/>
              <a:gd name="connsiteX108" fmla="*/ 290622 w 455613"/>
              <a:gd name="connsiteY108" fmla="*/ 0 h 409576"/>
              <a:gd name="connsiteX109" fmla="*/ 435205 w 455613"/>
              <a:gd name="connsiteY109" fmla="*/ 0 h 409576"/>
              <a:gd name="connsiteX110" fmla="*/ 439180 w 455613"/>
              <a:gd name="connsiteY110" fmla="*/ 395 h 409576"/>
              <a:gd name="connsiteX111" fmla="*/ 442891 w 455613"/>
              <a:gd name="connsiteY111" fmla="*/ 1581 h 409576"/>
              <a:gd name="connsiteX112" fmla="*/ 446204 w 455613"/>
              <a:gd name="connsiteY112" fmla="*/ 3426 h 409576"/>
              <a:gd name="connsiteX113" fmla="*/ 449252 w 455613"/>
              <a:gd name="connsiteY113" fmla="*/ 5798 h 409576"/>
              <a:gd name="connsiteX114" fmla="*/ 451903 w 455613"/>
              <a:gd name="connsiteY114" fmla="*/ 8697 h 409576"/>
              <a:gd name="connsiteX115" fmla="*/ 453890 w 455613"/>
              <a:gd name="connsiteY115" fmla="*/ 11991 h 409576"/>
              <a:gd name="connsiteX116" fmla="*/ 455216 w 455613"/>
              <a:gd name="connsiteY116" fmla="*/ 15549 h 409576"/>
              <a:gd name="connsiteX117" fmla="*/ 455613 w 455613"/>
              <a:gd name="connsiteY117" fmla="*/ 19239 h 409576"/>
              <a:gd name="connsiteX118" fmla="*/ 455613 w 455613"/>
              <a:gd name="connsiteY118" fmla="*/ 162870 h 409576"/>
              <a:gd name="connsiteX119" fmla="*/ 455348 w 455613"/>
              <a:gd name="connsiteY119" fmla="*/ 164978 h 409576"/>
              <a:gd name="connsiteX120" fmla="*/ 454818 w 455613"/>
              <a:gd name="connsiteY120" fmla="*/ 166559 h 409576"/>
              <a:gd name="connsiteX121" fmla="*/ 454023 w 455613"/>
              <a:gd name="connsiteY121" fmla="*/ 167482 h 409576"/>
              <a:gd name="connsiteX122" fmla="*/ 452830 w 455613"/>
              <a:gd name="connsiteY122" fmla="*/ 168009 h 409576"/>
              <a:gd name="connsiteX123" fmla="*/ 451637 w 455613"/>
              <a:gd name="connsiteY123" fmla="*/ 167877 h 409576"/>
              <a:gd name="connsiteX124" fmla="*/ 450047 w 455613"/>
              <a:gd name="connsiteY124" fmla="*/ 167086 h 409576"/>
              <a:gd name="connsiteX125" fmla="*/ 448457 w 455613"/>
              <a:gd name="connsiteY125" fmla="*/ 165769 h 409576"/>
              <a:gd name="connsiteX126" fmla="*/ 397701 w 455613"/>
              <a:gd name="connsiteY126" fmla="*/ 115695 h 409576"/>
              <a:gd name="connsiteX127" fmla="*/ 228072 w 455613"/>
              <a:gd name="connsiteY127" fmla="*/ 283309 h 409576"/>
              <a:gd name="connsiteX128" fmla="*/ 225951 w 455613"/>
              <a:gd name="connsiteY128" fmla="*/ 284890 h 409576"/>
              <a:gd name="connsiteX129" fmla="*/ 223433 w 455613"/>
              <a:gd name="connsiteY129" fmla="*/ 285944 h 409576"/>
              <a:gd name="connsiteX130" fmla="*/ 220783 w 455613"/>
              <a:gd name="connsiteY130" fmla="*/ 286208 h 409576"/>
              <a:gd name="connsiteX131" fmla="*/ 218265 w 455613"/>
              <a:gd name="connsiteY131" fmla="*/ 285944 h 409576"/>
              <a:gd name="connsiteX132" fmla="*/ 215880 w 455613"/>
              <a:gd name="connsiteY132" fmla="*/ 284890 h 409576"/>
              <a:gd name="connsiteX133" fmla="*/ 213627 w 455613"/>
              <a:gd name="connsiteY133" fmla="*/ 283309 h 409576"/>
              <a:gd name="connsiteX134" fmla="*/ 162208 w 455613"/>
              <a:gd name="connsiteY134" fmla="*/ 232445 h 409576"/>
              <a:gd name="connsiteX135" fmla="*/ 70502 w 455613"/>
              <a:gd name="connsiteY135" fmla="*/ 323235 h 409576"/>
              <a:gd name="connsiteX136" fmla="*/ 66394 w 455613"/>
              <a:gd name="connsiteY136" fmla="*/ 326793 h 409576"/>
              <a:gd name="connsiteX137" fmla="*/ 61756 w 455613"/>
              <a:gd name="connsiteY137" fmla="*/ 329561 h 409576"/>
              <a:gd name="connsiteX138" fmla="*/ 56985 w 455613"/>
              <a:gd name="connsiteY138" fmla="*/ 331932 h 409576"/>
              <a:gd name="connsiteX139" fmla="*/ 52082 w 455613"/>
              <a:gd name="connsiteY139" fmla="*/ 333645 h 409576"/>
              <a:gd name="connsiteX140" fmla="*/ 46913 w 455613"/>
              <a:gd name="connsiteY140" fmla="*/ 334568 h 409576"/>
              <a:gd name="connsiteX141" fmla="*/ 41745 w 455613"/>
              <a:gd name="connsiteY141" fmla="*/ 334963 h 409576"/>
              <a:gd name="connsiteX142" fmla="*/ 36444 w 455613"/>
              <a:gd name="connsiteY142" fmla="*/ 334568 h 409576"/>
              <a:gd name="connsiteX143" fmla="*/ 31408 w 455613"/>
              <a:gd name="connsiteY143" fmla="*/ 333645 h 409576"/>
              <a:gd name="connsiteX144" fmla="*/ 26372 w 455613"/>
              <a:gd name="connsiteY144" fmla="*/ 331932 h 409576"/>
              <a:gd name="connsiteX145" fmla="*/ 21601 w 455613"/>
              <a:gd name="connsiteY145" fmla="*/ 329561 h 409576"/>
              <a:gd name="connsiteX146" fmla="*/ 17096 w 455613"/>
              <a:gd name="connsiteY146" fmla="*/ 326793 h 409576"/>
              <a:gd name="connsiteX147" fmla="*/ 12855 w 455613"/>
              <a:gd name="connsiteY147" fmla="*/ 323235 h 409576"/>
              <a:gd name="connsiteX148" fmla="*/ 11927 w 455613"/>
              <a:gd name="connsiteY148" fmla="*/ 322050 h 409576"/>
              <a:gd name="connsiteX149" fmla="*/ 8349 w 455613"/>
              <a:gd name="connsiteY149" fmla="*/ 317965 h 409576"/>
              <a:gd name="connsiteX150" fmla="*/ 5301 w 455613"/>
              <a:gd name="connsiteY150" fmla="*/ 313616 h 409576"/>
              <a:gd name="connsiteX151" fmla="*/ 3048 w 455613"/>
              <a:gd name="connsiteY151" fmla="*/ 308741 h 409576"/>
              <a:gd name="connsiteX152" fmla="*/ 1325 w 455613"/>
              <a:gd name="connsiteY152" fmla="*/ 303865 h 409576"/>
              <a:gd name="connsiteX153" fmla="*/ 265 w 455613"/>
              <a:gd name="connsiteY153" fmla="*/ 298726 h 409576"/>
              <a:gd name="connsiteX154" fmla="*/ 0 w 455613"/>
              <a:gd name="connsiteY154" fmla="*/ 293719 h 409576"/>
              <a:gd name="connsiteX155" fmla="*/ 265 w 455613"/>
              <a:gd name="connsiteY155" fmla="*/ 288448 h 409576"/>
              <a:gd name="connsiteX156" fmla="*/ 1325 w 455613"/>
              <a:gd name="connsiteY156" fmla="*/ 283572 h 409576"/>
              <a:gd name="connsiteX157" fmla="*/ 3048 w 455613"/>
              <a:gd name="connsiteY157" fmla="*/ 278697 h 409576"/>
              <a:gd name="connsiteX158" fmla="*/ 5301 w 455613"/>
              <a:gd name="connsiteY158" fmla="*/ 273821 h 409576"/>
              <a:gd name="connsiteX159" fmla="*/ 8349 w 455613"/>
              <a:gd name="connsiteY159" fmla="*/ 269473 h 409576"/>
              <a:gd name="connsiteX160" fmla="*/ 11927 w 455613"/>
              <a:gd name="connsiteY160" fmla="*/ 265256 h 409576"/>
              <a:gd name="connsiteX161" fmla="*/ 155052 w 455613"/>
              <a:gd name="connsiteY161" fmla="*/ 123865 h 409576"/>
              <a:gd name="connsiteX162" fmla="*/ 157172 w 455613"/>
              <a:gd name="connsiteY162" fmla="*/ 122284 h 409576"/>
              <a:gd name="connsiteX163" fmla="*/ 159557 w 455613"/>
              <a:gd name="connsiteY163" fmla="*/ 121230 h 409576"/>
              <a:gd name="connsiteX164" fmla="*/ 162208 w 455613"/>
              <a:gd name="connsiteY164" fmla="*/ 120966 h 409576"/>
              <a:gd name="connsiteX165" fmla="*/ 164726 w 455613"/>
              <a:gd name="connsiteY165" fmla="*/ 121230 h 409576"/>
              <a:gd name="connsiteX166" fmla="*/ 167244 w 455613"/>
              <a:gd name="connsiteY166" fmla="*/ 122284 h 409576"/>
              <a:gd name="connsiteX167" fmla="*/ 169497 w 455613"/>
              <a:gd name="connsiteY167" fmla="*/ 123865 h 409576"/>
              <a:gd name="connsiteX168" fmla="*/ 220783 w 455613"/>
              <a:gd name="connsiteY168" fmla="*/ 174597 h 409576"/>
              <a:gd name="connsiteX169" fmla="*/ 318055 w 455613"/>
              <a:gd name="connsiteY169" fmla="*/ 78536 h 409576"/>
              <a:gd name="connsiteX170" fmla="*/ 338993 w 455613"/>
              <a:gd name="connsiteY170" fmla="*/ 57848 h 409576"/>
              <a:gd name="connsiteX171" fmla="*/ 287707 w 455613"/>
              <a:gd name="connsiteY171" fmla="*/ 7116 h 409576"/>
              <a:gd name="connsiteX172" fmla="*/ 286382 w 455613"/>
              <a:gd name="connsiteY172" fmla="*/ 5403 h 409576"/>
              <a:gd name="connsiteX173" fmla="*/ 285587 w 455613"/>
              <a:gd name="connsiteY173" fmla="*/ 3953 h 409576"/>
              <a:gd name="connsiteX174" fmla="*/ 285454 w 455613"/>
              <a:gd name="connsiteY174" fmla="*/ 2636 h 409576"/>
              <a:gd name="connsiteX175" fmla="*/ 285852 w 455613"/>
              <a:gd name="connsiteY175" fmla="*/ 1581 h 409576"/>
              <a:gd name="connsiteX176" fmla="*/ 286912 w 455613"/>
              <a:gd name="connsiteY176" fmla="*/ 791 h 409576"/>
              <a:gd name="connsiteX177" fmla="*/ 288502 w 455613"/>
              <a:gd name="connsiteY177" fmla="*/ 264 h 40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</a:cxnLst>
            <a:rect l="l" t="t" r="r" b="b"/>
            <a:pathLst>
              <a:path w="455613" h="409576">
                <a:moveTo>
                  <a:pt x="86232" y="350838"/>
                </a:moveTo>
                <a:lnTo>
                  <a:pt x="87433" y="351240"/>
                </a:lnTo>
                <a:lnTo>
                  <a:pt x="88233" y="352313"/>
                </a:lnTo>
                <a:lnTo>
                  <a:pt x="88767" y="353788"/>
                </a:lnTo>
                <a:lnTo>
                  <a:pt x="88900" y="356068"/>
                </a:lnTo>
                <a:lnTo>
                  <a:pt x="88900" y="409576"/>
                </a:lnTo>
                <a:lnTo>
                  <a:pt x="41275" y="409576"/>
                </a:lnTo>
                <a:lnTo>
                  <a:pt x="41275" y="401530"/>
                </a:lnTo>
                <a:lnTo>
                  <a:pt x="41542" y="399116"/>
                </a:lnTo>
                <a:lnTo>
                  <a:pt x="42342" y="396568"/>
                </a:lnTo>
                <a:lnTo>
                  <a:pt x="43410" y="393752"/>
                </a:lnTo>
                <a:lnTo>
                  <a:pt x="44744" y="391070"/>
                </a:lnTo>
                <a:lnTo>
                  <a:pt x="46611" y="388388"/>
                </a:lnTo>
                <a:lnTo>
                  <a:pt x="48479" y="386376"/>
                </a:lnTo>
                <a:lnTo>
                  <a:pt x="62219" y="372563"/>
                </a:lnTo>
                <a:lnTo>
                  <a:pt x="81696" y="352984"/>
                </a:lnTo>
                <a:lnTo>
                  <a:pt x="83297" y="351643"/>
                </a:lnTo>
                <a:lnTo>
                  <a:pt x="84898" y="350972"/>
                </a:lnTo>
                <a:close/>
                <a:moveTo>
                  <a:pt x="148113" y="290513"/>
                </a:moveTo>
                <a:lnTo>
                  <a:pt x="149142" y="291039"/>
                </a:lnTo>
                <a:lnTo>
                  <a:pt x="149913" y="291960"/>
                </a:lnTo>
                <a:lnTo>
                  <a:pt x="150427" y="293671"/>
                </a:lnTo>
                <a:lnTo>
                  <a:pt x="150813" y="295644"/>
                </a:lnTo>
                <a:lnTo>
                  <a:pt x="150813" y="409576"/>
                </a:lnTo>
                <a:lnTo>
                  <a:pt x="109538" y="409576"/>
                </a:lnTo>
                <a:lnTo>
                  <a:pt x="109538" y="337481"/>
                </a:lnTo>
                <a:lnTo>
                  <a:pt x="109667" y="334718"/>
                </a:lnTo>
                <a:lnTo>
                  <a:pt x="110438" y="331560"/>
                </a:lnTo>
                <a:lnTo>
                  <a:pt x="111595" y="328403"/>
                </a:lnTo>
                <a:lnTo>
                  <a:pt x="112881" y="325377"/>
                </a:lnTo>
                <a:lnTo>
                  <a:pt x="114681" y="322614"/>
                </a:lnTo>
                <a:lnTo>
                  <a:pt x="116482" y="320378"/>
                </a:lnTo>
                <a:lnTo>
                  <a:pt x="143741" y="292750"/>
                </a:lnTo>
                <a:lnTo>
                  <a:pt x="145413" y="291434"/>
                </a:lnTo>
                <a:lnTo>
                  <a:pt x="146827" y="290645"/>
                </a:lnTo>
                <a:close/>
                <a:moveTo>
                  <a:pt x="174022" y="287338"/>
                </a:moveTo>
                <a:lnTo>
                  <a:pt x="175436" y="287471"/>
                </a:lnTo>
                <a:lnTo>
                  <a:pt x="176851" y="288136"/>
                </a:lnTo>
                <a:lnTo>
                  <a:pt x="178522" y="289599"/>
                </a:lnTo>
                <a:lnTo>
                  <a:pt x="199481" y="311147"/>
                </a:lnTo>
                <a:lnTo>
                  <a:pt x="206039" y="317931"/>
                </a:lnTo>
                <a:lnTo>
                  <a:pt x="207839" y="320059"/>
                </a:lnTo>
                <a:lnTo>
                  <a:pt x="209382" y="322719"/>
                </a:lnTo>
                <a:lnTo>
                  <a:pt x="210668" y="325646"/>
                </a:lnTo>
                <a:lnTo>
                  <a:pt x="211696" y="328705"/>
                </a:lnTo>
                <a:lnTo>
                  <a:pt x="212468" y="331897"/>
                </a:lnTo>
                <a:lnTo>
                  <a:pt x="212725" y="334823"/>
                </a:lnTo>
                <a:lnTo>
                  <a:pt x="212725" y="409576"/>
                </a:lnTo>
                <a:lnTo>
                  <a:pt x="171450" y="409576"/>
                </a:lnTo>
                <a:lnTo>
                  <a:pt x="171450" y="292659"/>
                </a:lnTo>
                <a:lnTo>
                  <a:pt x="171579" y="290397"/>
                </a:lnTo>
                <a:lnTo>
                  <a:pt x="172222" y="288934"/>
                </a:lnTo>
                <a:lnTo>
                  <a:pt x="172993" y="287737"/>
                </a:lnTo>
                <a:close/>
                <a:moveTo>
                  <a:pt x="271938" y="282575"/>
                </a:moveTo>
                <a:lnTo>
                  <a:pt x="273095" y="283105"/>
                </a:lnTo>
                <a:lnTo>
                  <a:pt x="273995" y="284033"/>
                </a:lnTo>
                <a:lnTo>
                  <a:pt x="274510" y="285757"/>
                </a:lnTo>
                <a:lnTo>
                  <a:pt x="274638" y="287745"/>
                </a:lnTo>
                <a:lnTo>
                  <a:pt x="274638" y="409575"/>
                </a:lnTo>
                <a:lnTo>
                  <a:pt x="233363" y="409575"/>
                </a:lnTo>
                <a:lnTo>
                  <a:pt x="233363" y="329902"/>
                </a:lnTo>
                <a:lnTo>
                  <a:pt x="233620" y="326588"/>
                </a:lnTo>
                <a:lnTo>
                  <a:pt x="234263" y="323141"/>
                </a:lnTo>
                <a:lnTo>
                  <a:pt x="235035" y="320224"/>
                </a:lnTo>
                <a:lnTo>
                  <a:pt x="236192" y="317573"/>
                </a:lnTo>
                <a:lnTo>
                  <a:pt x="237478" y="315585"/>
                </a:lnTo>
                <a:lnTo>
                  <a:pt x="238764" y="314391"/>
                </a:lnTo>
                <a:lnTo>
                  <a:pt x="239921" y="313066"/>
                </a:lnTo>
                <a:lnTo>
                  <a:pt x="240821" y="312138"/>
                </a:lnTo>
                <a:lnTo>
                  <a:pt x="241335" y="311607"/>
                </a:lnTo>
                <a:lnTo>
                  <a:pt x="241592" y="311475"/>
                </a:lnTo>
                <a:lnTo>
                  <a:pt x="267566" y="284829"/>
                </a:lnTo>
                <a:lnTo>
                  <a:pt x="269238" y="283503"/>
                </a:lnTo>
                <a:lnTo>
                  <a:pt x="270781" y="282708"/>
                </a:lnTo>
                <a:close/>
                <a:moveTo>
                  <a:pt x="335459" y="220663"/>
                </a:moveTo>
                <a:lnTo>
                  <a:pt x="336665" y="221061"/>
                </a:lnTo>
                <a:lnTo>
                  <a:pt x="337468" y="221990"/>
                </a:lnTo>
                <a:lnTo>
                  <a:pt x="338004" y="223714"/>
                </a:lnTo>
                <a:lnTo>
                  <a:pt x="338138" y="225704"/>
                </a:lnTo>
                <a:lnTo>
                  <a:pt x="338138" y="409576"/>
                </a:lnTo>
                <a:lnTo>
                  <a:pt x="295275" y="409576"/>
                </a:lnTo>
                <a:lnTo>
                  <a:pt x="295275" y="268157"/>
                </a:lnTo>
                <a:lnTo>
                  <a:pt x="295543" y="265238"/>
                </a:lnTo>
                <a:lnTo>
                  <a:pt x="296213" y="262054"/>
                </a:lnTo>
                <a:lnTo>
                  <a:pt x="297284" y="258870"/>
                </a:lnTo>
                <a:lnTo>
                  <a:pt x="298892" y="255819"/>
                </a:lnTo>
                <a:lnTo>
                  <a:pt x="300499" y="253033"/>
                </a:lnTo>
                <a:lnTo>
                  <a:pt x="302508" y="250910"/>
                </a:lnTo>
                <a:lnTo>
                  <a:pt x="330905" y="222786"/>
                </a:lnTo>
                <a:lnTo>
                  <a:pt x="332512" y="221459"/>
                </a:lnTo>
                <a:lnTo>
                  <a:pt x="334120" y="220796"/>
                </a:lnTo>
                <a:close/>
                <a:moveTo>
                  <a:pt x="394079" y="161925"/>
                </a:moveTo>
                <a:lnTo>
                  <a:pt x="395278" y="162323"/>
                </a:lnTo>
                <a:lnTo>
                  <a:pt x="396077" y="163383"/>
                </a:lnTo>
                <a:lnTo>
                  <a:pt x="396610" y="164974"/>
                </a:lnTo>
                <a:lnTo>
                  <a:pt x="396876" y="167096"/>
                </a:lnTo>
                <a:lnTo>
                  <a:pt x="396876" y="409575"/>
                </a:lnTo>
                <a:lnTo>
                  <a:pt x="357188" y="409575"/>
                </a:lnTo>
                <a:lnTo>
                  <a:pt x="357188" y="206338"/>
                </a:lnTo>
                <a:lnTo>
                  <a:pt x="357454" y="203421"/>
                </a:lnTo>
                <a:lnTo>
                  <a:pt x="358120" y="200239"/>
                </a:lnTo>
                <a:lnTo>
                  <a:pt x="359319" y="197057"/>
                </a:lnTo>
                <a:lnTo>
                  <a:pt x="360784" y="194008"/>
                </a:lnTo>
                <a:lnTo>
                  <a:pt x="362515" y="191224"/>
                </a:lnTo>
                <a:lnTo>
                  <a:pt x="364380" y="189103"/>
                </a:lnTo>
                <a:lnTo>
                  <a:pt x="389684" y="164046"/>
                </a:lnTo>
                <a:lnTo>
                  <a:pt x="391283" y="162721"/>
                </a:lnTo>
                <a:lnTo>
                  <a:pt x="392881" y="162058"/>
                </a:lnTo>
                <a:close/>
                <a:moveTo>
                  <a:pt x="290622" y="0"/>
                </a:moveTo>
                <a:lnTo>
                  <a:pt x="435205" y="0"/>
                </a:lnTo>
                <a:lnTo>
                  <a:pt x="439180" y="395"/>
                </a:lnTo>
                <a:lnTo>
                  <a:pt x="442891" y="1581"/>
                </a:lnTo>
                <a:lnTo>
                  <a:pt x="446204" y="3426"/>
                </a:lnTo>
                <a:lnTo>
                  <a:pt x="449252" y="5798"/>
                </a:lnTo>
                <a:lnTo>
                  <a:pt x="451903" y="8697"/>
                </a:lnTo>
                <a:lnTo>
                  <a:pt x="453890" y="11991"/>
                </a:lnTo>
                <a:lnTo>
                  <a:pt x="455216" y="15549"/>
                </a:lnTo>
                <a:lnTo>
                  <a:pt x="455613" y="19239"/>
                </a:lnTo>
                <a:lnTo>
                  <a:pt x="455613" y="162870"/>
                </a:lnTo>
                <a:lnTo>
                  <a:pt x="455348" y="164978"/>
                </a:lnTo>
                <a:lnTo>
                  <a:pt x="454818" y="166559"/>
                </a:lnTo>
                <a:lnTo>
                  <a:pt x="454023" y="167482"/>
                </a:lnTo>
                <a:lnTo>
                  <a:pt x="452830" y="168009"/>
                </a:lnTo>
                <a:lnTo>
                  <a:pt x="451637" y="167877"/>
                </a:lnTo>
                <a:lnTo>
                  <a:pt x="450047" y="167086"/>
                </a:lnTo>
                <a:lnTo>
                  <a:pt x="448457" y="165769"/>
                </a:lnTo>
                <a:lnTo>
                  <a:pt x="397701" y="115695"/>
                </a:lnTo>
                <a:lnTo>
                  <a:pt x="228072" y="283309"/>
                </a:lnTo>
                <a:lnTo>
                  <a:pt x="225951" y="284890"/>
                </a:lnTo>
                <a:lnTo>
                  <a:pt x="223433" y="285944"/>
                </a:lnTo>
                <a:lnTo>
                  <a:pt x="220783" y="286208"/>
                </a:lnTo>
                <a:lnTo>
                  <a:pt x="218265" y="285944"/>
                </a:lnTo>
                <a:lnTo>
                  <a:pt x="215880" y="284890"/>
                </a:lnTo>
                <a:lnTo>
                  <a:pt x="213627" y="283309"/>
                </a:lnTo>
                <a:lnTo>
                  <a:pt x="162208" y="232445"/>
                </a:lnTo>
                <a:lnTo>
                  <a:pt x="70502" y="323235"/>
                </a:lnTo>
                <a:lnTo>
                  <a:pt x="66394" y="326793"/>
                </a:lnTo>
                <a:lnTo>
                  <a:pt x="61756" y="329561"/>
                </a:lnTo>
                <a:lnTo>
                  <a:pt x="56985" y="331932"/>
                </a:lnTo>
                <a:lnTo>
                  <a:pt x="52082" y="333645"/>
                </a:lnTo>
                <a:lnTo>
                  <a:pt x="46913" y="334568"/>
                </a:lnTo>
                <a:lnTo>
                  <a:pt x="41745" y="334963"/>
                </a:lnTo>
                <a:lnTo>
                  <a:pt x="36444" y="334568"/>
                </a:lnTo>
                <a:lnTo>
                  <a:pt x="31408" y="333645"/>
                </a:lnTo>
                <a:lnTo>
                  <a:pt x="26372" y="331932"/>
                </a:lnTo>
                <a:lnTo>
                  <a:pt x="21601" y="329561"/>
                </a:lnTo>
                <a:lnTo>
                  <a:pt x="17096" y="326793"/>
                </a:lnTo>
                <a:lnTo>
                  <a:pt x="12855" y="323235"/>
                </a:lnTo>
                <a:lnTo>
                  <a:pt x="11927" y="322050"/>
                </a:lnTo>
                <a:lnTo>
                  <a:pt x="8349" y="317965"/>
                </a:lnTo>
                <a:lnTo>
                  <a:pt x="5301" y="313616"/>
                </a:lnTo>
                <a:lnTo>
                  <a:pt x="3048" y="308741"/>
                </a:lnTo>
                <a:lnTo>
                  <a:pt x="1325" y="303865"/>
                </a:lnTo>
                <a:lnTo>
                  <a:pt x="265" y="298726"/>
                </a:lnTo>
                <a:lnTo>
                  <a:pt x="0" y="293719"/>
                </a:lnTo>
                <a:lnTo>
                  <a:pt x="265" y="288448"/>
                </a:lnTo>
                <a:lnTo>
                  <a:pt x="1325" y="283572"/>
                </a:lnTo>
                <a:lnTo>
                  <a:pt x="3048" y="278697"/>
                </a:lnTo>
                <a:lnTo>
                  <a:pt x="5301" y="273821"/>
                </a:lnTo>
                <a:lnTo>
                  <a:pt x="8349" y="269473"/>
                </a:lnTo>
                <a:lnTo>
                  <a:pt x="11927" y="265256"/>
                </a:lnTo>
                <a:lnTo>
                  <a:pt x="155052" y="123865"/>
                </a:lnTo>
                <a:lnTo>
                  <a:pt x="157172" y="122284"/>
                </a:lnTo>
                <a:lnTo>
                  <a:pt x="159557" y="121230"/>
                </a:lnTo>
                <a:lnTo>
                  <a:pt x="162208" y="120966"/>
                </a:lnTo>
                <a:lnTo>
                  <a:pt x="164726" y="121230"/>
                </a:lnTo>
                <a:lnTo>
                  <a:pt x="167244" y="122284"/>
                </a:lnTo>
                <a:lnTo>
                  <a:pt x="169497" y="123865"/>
                </a:lnTo>
                <a:lnTo>
                  <a:pt x="220783" y="174597"/>
                </a:lnTo>
                <a:lnTo>
                  <a:pt x="318055" y="78536"/>
                </a:lnTo>
                <a:lnTo>
                  <a:pt x="338993" y="57848"/>
                </a:lnTo>
                <a:lnTo>
                  <a:pt x="287707" y="7116"/>
                </a:lnTo>
                <a:lnTo>
                  <a:pt x="286382" y="5403"/>
                </a:lnTo>
                <a:lnTo>
                  <a:pt x="285587" y="3953"/>
                </a:lnTo>
                <a:lnTo>
                  <a:pt x="285454" y="2636"/>
                </a:lnTo>
                <a:lnTo>
                  <a:pt x="285852" y="1581"/>
                </a:lnTo>
                <a:lnTo>
                  <a:pt x="286912" y="791"/>
                </a:lnTo>
                <a:lnTo>
                  <a:pt x="288502" y="264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16" tIns="45708" rIns="91416" bIns="45708" numCol="1" anchor="t" anchorCtr="0" compatLnSpc="1">
            <a:noAutofit/>
          </a:bodyPr>
          <a:lstStyle/>
          <a:p>
            <a:endParaRPr lang="en-IN" sz="1350" dirty="0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grpSp>
        <p:nvGrpSpPr>
          <p:cNvPr id="82" name="Group 87"/>
          <p:cNvGrpSpPr/>
          <p:nvPr/>
        </p:nvGrpSpPr>
        <p:grpSpPr>
          <a:xfrm>
            <a:off x="1452646" y="2385183"/>
            <a:ext cx="541464" cy="485873"/>
            <a:chOff x="3270126" y="2762664"/>
            <a:chExt cx="684000" cy="613776"/>
          </a:xfrm>
          <a:solidFill>
            <a:schemeClr val="bg1"/>
          </a:solidFill>
        </p:grpSpPr>
        <p:sp>
          <p:nvSpPr>
            <p:cNvPr id="83" name="Freeform 51"/>
            <p:cNvSpPr/>
            <p:nvPr/>
          </p:nvSpPr>
          <p:spPr bwMode="auto">
            <a:xfrm>
              <a:off x="3387901" y="2872777"/>
              <a:ext cx="294437" cy="55057"/>
            </a:xfrm>
            <a:custGeom>
              <a:avLst/>
              <a:gdLst>
                <a:gd name="T0" fmla="*/ 151 w 1438"/>
                <a:gd name="T1" fmla="*/ 0 h 302"/>
                <a:gd name="T2" fmla="*/ 1287 w 1438"/>
                <a:gd name="T3" fmla="*/ 0 h 302"/>
                <a:gd name="T4" fmla="*/ 1318 w 1438"/>
                <a:gd name="T5" fmla="*/ 3 h 302"/>
                <a:gd name="T6" fmla="*/ 1346 w 1438"/>
                <a:gd name="T7" fmla="*/ 12 h 302"/>
                <a:gd name="T8" fmla="*/ 1372 w 1438"/>
                <a:gd name="T9" fmla="*/ 26 h 302"/>
                <a:gd name="T10" fmla="*/ 1394 w 1438"/>
                <a:gd name="T11" fmla="*/ 45 h 302"/>
                <a:gd name="T12" fmla="*/ 1413 w 1438"/>
                <a:gd name="T13" fmla="*/ 67 h 302"/>
                <a:gd name="T14" fmla="*/ 1426 w 1438"/>
                <a:gd name="T15" fmla="*/ 93 h 302"/>
                <a:gd name="T16" fmla="*/ 1435 w 1438"/>
                <a:gd name="T17" fmla="*/ 121 h 302"/>
                <a:gd name="T18" fmla="*/ 1438 w 1438"/>
                <a:gd name="T19" fmla="*/ 151 h 302"/>
                <a:gd name="T20" fmla="*/ 1435 w 1438"/>
                <a:gd name="T21" fmla="*/ 181 h 302"/>
                <a:gd name="T22" fmla="*/ 1426 w 1438"/>
                <a:gd name="T23" fmla="*/ 209 h 302"/>
                <a:gd name="T24" fmla="*/ 1413 w 1438"/>
                <a:gd name="T25" fmla="*/ 235 h 302"/>
                <a:gd name="T26" fmla="*/ 1394 w 1438"/>
                <a:gd name="T27" fmla="*/ 257 h 302"/>
                <a:gd name="T28" fmla="*/ 1372 w 1438"/>
                <a:gd name="T29" fmla="*/ 276 h 302"/>
                <a:gd name="T30" fmla="*/ 1346 w 1438"/>
                <a:gd name="T31" fmla="*/ 289 h 302"/>
                <a:gd name="T32" fmla="*/ 1318 w 1438"/>
                <a:gd name="T33" fmla="*/ 298 h 302"/>
                <a:gd name="T34" fmla="*/ 1287 w 1438"/>
                <a:gd name="T35" fmla="*/ 302 h 302"/>
                <a:gd name="T36" fmla="*/ 151 w 1438"/>
                <a:gd name="T37" fmla="*/ 302 h 302"/>
                <a:gd name="T38" fmla="*/ 121 w 1438"/>
                <a:gd name="T39" fmla="*/ 298 h 302"/>
                <a:gd name="T40" fmla="*/ 93 w 1438"/>
                <a:gd name="T41" fmla="*/ 289 h 302"/>
                <a:gd name="T42" fmla="*/ 66 w 1438"/>
                <a:gd name="T43" fmla="*/ 276 h 302"/>
                <a:gd name="T44" fmla="*/ 44 w 1438"/>
                <a:gd name="T45" fmla="*/ 257 h 302"/>
                <a:gd name="T46" fmla="*/ 26 w 1438"/>
                <a:gd name="T47" fmla="*/ 235 h 302"/>
                <a:gd name="T48" fmla="*/ 12 w 1438"/>
                <a:gd name="T49" fmla="*/ 209 h 302"/>
                <a:gd name="T50" fmla="*/ 4 w 1438"/>
                <a:gd name="T51" fmla="*/ 181 h 302"/>
                <a:gd name="T52" fmla="*/ 0 w 1438"/>
                <a:gd name="T53" fmla="*/ 151 h 302"/>
                <a:gd name="T54" fmla="*/ 4 w 1438"/>
                <a:gd name="T55" fmla="*/ 121 h 302"/>
                <a:gd name="T56" fmla="*/ 12 w 1438"/>
                <a:gd name="T57" fmla="*/ 93 h 302"/>
                <a:gd name="T58" fmla="*/ 26 w 1438"/>
                <a:gd name="T59" fmla="*/ 67 h 302"/>
                <a:gd name="T60" fmla="*/ 44 w 1438"/>
                <a:gd name="T61" fmla="*/ 45 h 302"/>
                <a:gd name="T62" fmla="*/ 66 w 1438"/>
                <a:gd name="T63" fmla="*/ 26 h 302"/>
                <a:gd name="T64" fmla="*/ 93 w 1438"/>
                <a:gd name="T65" fmla="*/ 12 h 302"/>
                <a:gd name="T66" fmla="*/ 121 w 1438"/>
                <a:gd name="T67" fmla="*/ 3 h 302"/>
                <a:gd name="T68" fmla="*/ 151 w 1438"/>
                <a:gd name="T69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8" h="302">
                  <a:moveTo>
                    <a:pt x="151" y="0"/>
                  </a:moveTo>
                  <a:lnTo>
                    <a:pt x="1287" y="0"/>
                  </a:lnTo>
                  <a:lnTo>
                    <a:pt x="1318" y="3"/>
                  </a:lnTo>
                  <a:lnTo>
                    <a:pt x="1346" y="12"/>
                  </a:lnTo>
                  <a:lnTo>
                    <a:pt x="1372" y="26"/>
                  </a:lnTo>
                  <a:lnTo>
                    <a:pt x="1394" y="45"/>
                  </a:lnTo>
                  <a:lnTo>
                    <a:pt x="1413" y="67"/>
                  </a:lnTo>
                  <a:lnTo>
                    <a:pt x="1426" y="93"/>
                  </a:lnTo>
                  <a:lnTo>
                    <a:pt x="1435" y="121"/>
                  </a:lnTo>
                  <a:lnTo>
                    <a:pt x="1438" y="151"/>
                  </a:lnTo>
                  <a:lnTo>
                    <a:pt x="1435" y="181"/>
                  </a:lnTo>
                  <a:lnTo>
                    <a:pt x="1426" y="209"/>
                  </a:lnTo>
                  <a:lnTo>
                    <a:pt x="1413" y="235"/>
                  </a:lnTo>
                  <a:lnTo>
                    <a:pt x="1394" y="257"/>
                  </a:lnTo>
                  <a:lnTo>
                    <a:pt x="1372" y="276"/>
                  </a:lnTo>
                  <a:lnTo>
                    <a:pt x="1346" y="289"/>
                  </a:lnTo>
                  <a:lnTo>
                    <a:pt x="1318" y="298"/>
                  </a:lnTo>
                  <a:lnTo>
                    <a:pt x="1287" y="302"/>
                  </a:lnTo>
                  <a:lnTo>
                    <a:pt x="151" y="302"/>
                  </a:lnTo>
                  <a:lnTo>
                    <a:pt x="121" y="298"/>
                  </a:lnTo>
                  <a:lnTo>
                    <a:pt x="93" y="289"/>
                  </a:lnTo>
                  <a:lnTo>
                    <a:pt x="66" y="276"/>
                  </a:lnTo>
                  <a:lnTo>
                    <a:pt x="44" y="257"/>
                  </a:lnTo>
                  <a:lnTo>
                    <a:pt x="26" y="235"/>
                  </a:lnTo>
                  <a:lnTo>
                    <a:pt x="12" y="209"/>
                  </a:lnTo>
                  <a:lnTo>
                    <a:pt x="4" y="181"/>
                  </a:lnTo>
                  <a:lnTo>
                    <a:pt x="0" y="151"/>
                  </a:lnTo>
                  <a:lnTo>
                    <a:pt x="4" y="121"/>
                  </a:lnTo>
                  <a:lnTo>
                    <a:pt x="12" y="93"/>
                  </a:lnTo>
                  <a:lnTo>
                    <a:pt x="26" y="67"/>
                  </a:lnTo>
                  <a:lnTo>
                    <a:pt x="44" y="45"/>
                  </a:lnTo>
                  <a:lnTo>
                    <a:pt x="66" y="26"/>
                  </a:lnTo>
                  <a:lnTo>
                    <a:pt x="93" y="12"/>
                  </a:lnTo>
                  <a:lnTo>
                    <a:pt x="121" y="3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en-IN" sz="1350" dirty="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84" name="Freeform 52"/>
            <p:cNvSpPr/>
            <p:nvPr/>
          </p:nvSpPr>
          <p:spPr bwMode="auto">
            <a:xfrm>
              <a:off x="3387901" y="2976771"/>
              <a:ext cx="294437" cy="55057"/>
            </a:xfrm>
            <a:custGeom>
              <a:avLst/>
              <a:gdLst>
                <a:gd name="T0" fmla="*/ 151 w 1438"/>
                <a:gd name="T1" fmla="*/ 0 h 301"/>
                <a:gd name="T2" fmla="*/ 1287 w 1438"/>
                <a:gd name="T3" fmla="*/ 0 h 301"/>
                <a:gd name="T4" fmla="*/ 1318 w 1438"/>
                <a:gd name="T5" fmla="*/ 3 h 301"/>
                <a:gd name="T6" fmla="*/ 1346 w 1438"/>
                <a:gd name="T7" fmla="*/ 12 h 301"/>
                <a:gd name="T8" fmla="*/ 1372 w 1438"/>
                <a:gd name="T9" fmla="*/ 26 h 301"/>
                <a:gd name="T10" fmla="*/ 1394 w 1438"/>
                <a:gd name="T11" fmla="*/ 44 h 301"/>
                <a:gd name="T12" fmla="*/ 1413 w 1438"/>
                <a:gd name="T13" fmla="*/ 66 h 301"/>
                <a:gd name="T14" fmla="*/ 1426 w 1438"/>
                <a:gd name="T15" fmla="*/ 92 h 301"/>
                <a:gd name="T16" fmla="*/ 1435 w 1438"/>
                <a:gd name="T17" fmla="*/ 120 h 301"/>
                <a:gd name="T18" fmla="*/ 1438 w 1438"/>
                <a:gd name="T19" fmla="*/ 150 h 301"/>
                <a:gd name="T20" fmla="*/ 1435 w 1438"/>
                <a:gd name="T21" fmla="*/ 181 h 301"/>
                <a:gd name="T22" fmla="*/ 1426 w 1438"/>
                <a:gd name="T23" fmla="*/ 210 h 301"/>
                <a:gd name="T24" fmla="*/ 1413 w 1438"/>
                <a:gd name="T25" fmla="*/ 235 h 301"/>
                <a:gd name="T26" fmla="*/ 1394 w 1438"/>
                <a:gd name="T27" fmla="*/ 258 h 301"/>
                <a:gd name="T28" fmla="*/ 1372 w 1438"/>
                <a:gd name="T29" fmla="*/ 275 h 301"/>
                <a:gd name="T30" fmla="*/ 1346 w 1438"/>
                <a:gd name="T31" fmla="*/ 290 h 301"/>
                <a:gd name="T32" fmla="*/ 1318 w 1438"/>
                <a:gd name="T33" fmla="*/ 298 h 301"/>
                <a:gd name="T34" fmla="*/ 1287 w 1438"/>
                <a:gd name="T35" fmla="*/ 301 h 301"/>
                <a:gd name="T36" fmla="*/ 151 w 1438"/>
                <a:gd name="T37" fmla="*/ 301 h 301"/>
                <a:gd name="T38" fmla="*/ 121 w 1438"/>
                <a:gd name="T39" fmla="*/ 298 h 301"/>
                <a:gd name="T40" fmla="*/ 93 w 1438"/>
                <a:gd name="T41" fmla="*/ 290 h 301"/>
                <a:gd name="T42" fmla="*/ 66 w 1438"/>
                <a:gd name="T43" fmla="*/ 275 h 301"/>
                <a:gd name="T44" fmla="*/ 44 w 1438"/>
                <a:gd name="T45" fmla="*/ 258 h 301"/>
                <a:gd name="T46" fmla="*/ 26 w 1438"/>
                <a:gd name="T47" fmla="*/ 235 h 301"/>
                <a:gd name="T48" fmla="*/ 12 w 1438"/>
                <a:gd name="T49" fmla="*/ 210 h 301"/>
                <a:gd name="T50" fmla="*/ 4 w 1438"/>
                <a:gd name="T51" fmla="*/ 181 h 301"/>
                <a:gd name="T52" fmla="*/ 0 w 1438"/>
                <a:gd name="T53" fmla="*/ 150 h 301"/>
                <a:gd name="T54" fmla="*/ 4 w 1438"/>
                <a:gd name="T55" fmla="*/ 120 h 301"/>
                <a:gd name="T56" fmla="*/ 12 w 1438"/>
                <a:gd name="T57" fmla="*/ 92 h 301"/>
                <a:gd name="T58" fmla="*/ 26 w 1438"/>
                <a:gd name="T59" fmla="*/ 66 h 301"/>
                <a:gd name="T60" fmla="*/ 44 w 1438"/>
                <a:gd name="T61" fmla="*/ 44 h 301"/>
                <a:gd name="T62" fmla="*/ 66 w 1438"/>
                <a:gd name="T63" fmla="*/ 26 h 301"/>
                <a:gd name="T64" fmla="*/ 93 w 1438"/>
                <a:gd name="T65" fmla="*/ 12 h 301"/>
                <a:gd name="T66" fmla="*/ 121 w 1438"/>
                <a:gd name="T67" fmla="*/ 3 h 301"/>
                <a:gd name="T68" fmla="*/ 151 w 1438"/>
                <a:gd name="T6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8" h="301">
                  <a:moveTo>
                    <a:pt x="151" y="0"/>
                  </a:moveTo>
                  <a:lnTo>
                    <a:pt x="1287" y="0"/>
                  </a:lnTo>
                  <a:lnTo>
                    <a:pt x="1318" y="3"/>
                  </a:lnTo>
                  <a:lnTo>
                    <a:pt x="1346" y="12"/>
                  </a:lnTo>
                  <a:lnTo>
                    <a:pt x="1372" y="26"/>
                  </a:lnTo>
                  <a:lnTo>
                    <a:pt x="1394" y="44"/>
                  </a:lnTo>
                  <a:lnTo>
                    <a:pt x="1413" y="66"/>
                  </a:lnTo>
                  <a:lnTo>
                    <a:pt x="1426" y="92"/>
                  </a:lnTo>
                  <a:lnTo>
                    <a:pt x="1435" y="120"/>
                  </a:lnTo>
                  <a:lnTo>
                    <a:pt x="1438" y="150"/>
                  </a:lnTo>
                  <a:lnTo>
                    <a:pt x="1435" y="181"/>
                  </a:lnTo>
                  <a:lnTo>
                    <a:pt x="1426" y="210"/>
                  </a:lnTo>
                  <a:lnTo>
                    <a:pt x="1413" y="235"/>
                  </a:lnTo>
                  <a:lnTo>
                    <a:pt x="1394" y="258"/>
                  </a:lnTo>
                  <a:lnTo>
                    <a:pt x="1372" y="275"/>
                  </a:lnTo>
                  <a:lnTo>
                    <a:pt x="1346" y="290"/>
                  </a:lnTo>
                  <a:lnTo>
                    <a:pt x="1318" y="298"/>
                  </a:lnTo>
                  <a:lnTo>
                    <a:pt x="1287" y="301"/>
                  </a:lnTo>
                  <a:lnTo>
                    <a:pt x="151" y="301"/>
                  </a:lnTo>
                  <a:lnTo>
                    <a:pt x="121" y="298"/>
                  </a:lnTo>
                  <a:lnTo>
                    <a:pt x="93" y="290"/>
                  </a:lnTo>
                  <a:lnTo>
                    <a:pt x="66" y="275"/>
                  </a:lnTo>
                  <a:lnTo>
                    <a:pt x="44" y="258"/>
                  </a:lnTo>
                  <a:lnTo>
                    <a:pt x="26" y="235"/>
                  </a:lnTo>
                  <a:lnTo>
                    <a:pt x="12" y="210"/>
                  </a:lnTo>
                  <a:lnTo>
                    <a:pt x="4" y="181"/>
                  </a:lnTo>
                  <a:lnTo>
                    <a:pt x="0" y="150"/>
                  </a:lnTo>
                  <a:lnTo>
                    <a:pt x="4" y="120"/>
                  </a:lnTo>
                  <a:lnTo>
                    <a:pt x="12" y="92"/>
                  </a:lnTo>
                  <a:lnTo>
                    <a:pt x="26" y="66"/>
                  </a:lnTo>
                  <a:lnTo>
                    <a:pt x="44" y="44"/>
                  </a:lnTo>
                  <a:lnTo>
                    <a:pt x="66" y="26"/>
                  </a:lnTo>
                  <a:lnTo>
                    <a:pt x="93" y="12"/>
                  </a:lnTo>
                  <a:lnTo>
                    <a:pt x="121" y="3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en-IN" sz="1350" dirty="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85" name="Freeform 53"/>
            <p:cNvSpPr/>
            <p:nvPr/>
          </p:nvSpPr>
          <p:spPr bwMode="auto">
            <a:xfrm>
              <a:off x="3387901" y="3080767"/>
              <a:ext cx="178928" cy="57095"/>
            </a:xfrm>
            <a:custGeom>
              <a:avLst/>
              <a:gdLst>
                <a:gd name="T0" fmla="*/ 151 w 870"/>
                <a:gd name="T1" fmla="*/ 0 h 301"/>
                <a:gd name="T2" fmla="*/ 720 w 870"/>
                <a:gd name="T3" fmla="*/ 0 h 301"/>
                <a:gd name="T4" fmla="*/ 750 w 870"/>
                <a:gd name="T5" fmla="*/ 4 h 301"/>
                <a:gd name="T6" fmla="*/ 778 w 870"/>
                <a:gd name="T7" fmla="*/ 12 h 301"/>
                <a:gd name="T8" fmla="*/ 805 w 870"/>
                <a:gd name="T9" fmla="*/ 26 h 301"/>
                <a:gd name="T10" fmla="*/ 827 w 870"/>
                <a:gd name="T11" fmla="*/ 44 h 301"/>
                <a:gd name="T12" fmla="*/ 845 w 870"/>
                <a:gd name="T13" fmla="*/ 67 h 301"/>
                <a:gd name="T14" fmla="*/ 859 w 870"/>
                <a:gd name="T15" fmla="*/ 92 h 301"/>
                <a:gd name="T16" fmla="*/ 867 w 870"/>
                <a:gd name="T17" fmla="*/ 120 h 301"/>
                <a:gd name="T18" fmla="*/ 870 w 870"/>
                <a:gd name="T19" fmla="*/ 151 h 301"/>
                <a:gd name="T20" fmla="*/ 867 w 870"/>
                <a:gd name="T21" fmla="*/ 181 h 301"/>
                <a:gd name="T22" fmla="*/ 859 w 870"/>
                <a:gd name="T23" fmla="*/ 209 h 301"/>
                <a:gd name="T24" fmla="*/ 845 w 870"/>
                <a:gd name="T25" fmla="*/ 234 h 301"/>
                <a:gd name="T26" fmla="*/ 827 w 870"/>
                <a:gd name="T27" fmla="*/ 257 h 301"/>
                <a:gd name="T28" fmla="*/ 805 w 870"/>
                <a:gd name="T29" fmla="*/ 275 h 301"/>
                <a:gd name="T30" fmla="*/ 778 w 870"/>
                <a:gd name="T31" fmla="*/ 290 h 301"/>
                <a:gd name="T32" fmla="*/ 750 w 870"/>
                <a:gd name="T33" fmla="*/ 298 h 301"/>
                <a:gd name="T34" fmla="*/ 720 w 870"/>
                <a:gd name="T35" fmla="*/ 301 h 301"/>
                <a:gd name="T36" fmla="*/ 151 w 870"/>
                <a:gd name="T37" fmla="*/ 301 h 301"/>
                <a:gd name="T38" fmla="*/ 121 w 870"/>
                <a:gd name="T39" fmla="*/ 298 h 301"/>
                <a:gd name="T40" fmla="*/ 93 w 870"/>
                <a:gd name="T41" fmla="*/ 290 h 301"/>
                <a:gd name="T42" fmla="*/ 66 w 870"/>
                <a:gd name="T43" fmla="*/ 275 h 301"/>
                <a:gd name="T44" fmla="*/ 44 w 870"/>
                <a:gd name="T45" fmla="*/ 257 h 301"/>
                <a:gd name="T46" fmla="*/ 26 w 870"/>
                <a:gd name="T47" fmla="*/ 234 h 301"/>
                <a:gd name="T48" fmla="*/ 12 w 870"/>
                <a:gd name="T49" fmla="*/ 209 h 301"/>
                <a:gd name="T50" fmla="*/ 4 w 870"/>
                <a:gd name="T51" fmla="*/ 181 h 301"/>
                <a:gd name="T52" fmla="*/ 0 w 870"/>
                <a:gd name="T53" fmla="*/ 151 h 301"/>
                <a:gd name="T54" fmla="*/ 4 w 870"/>
                <a:gd name="T55" fmla="*/ 120 h 301"/>
                <a:gd name="T56" fmla="*/ 12 w 870"/>
                <a:gd name="T57" fmla="*/ 92 h 301"/>
                <a:gd name="T58" fmla="*/ 26 w 870"/>
                <a:gd name="T59" fmla="*/ 67 h 301"/>
                <a:gd name="T60" fmla="*/ 44 w 870"/>
                <a:gd name="T61" fmla="*/ 44 h 301"/>
                <a:gd name="T62" fmla="*/ 66 w 870"/>
                <a:gd name="T63" fmla="*/ 26 h 301"/>
                <a:gd name="T64" fmla="*/ 93 w 870"/>
                <a:gd name="T65" fmla="*/ 12 h 301"/>
                <a:gd name="T66" fmla="*/ 121 w 870"/>
                <a:gd name="T67" fmla="*/ 4 h 301"/>
                <a:gd name="T68" fmla="*/ 151 w 870"/>
                <a:gd name="T6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70" h="301">
                  <a:moveTo>
                    <a:pt x="151" y="0"/>
                  </a:moveTo>
                  <a:lnTo>
                    <a:pt x="720" y="0"/>
                  </a:lnTo>
                  <a:lnTo>
                    <a:pt x="750" y="4"/>
                  </a:lnTo>
                  <a:lnTo>
                    <a:pt x="778" y="12"/>
                  </a:lnTo>
                  <a:lnTo>
                    <a:pt x="805" y="26"/>
                  </a:lnTo>
                  <a:lnTo>
                    <a:pt x="827" y="44"/>
                  </a:lnTo>
                  <a:lnTo>
                    <a:pt x="845" y="67"/>
                  </a:lnTo>
                  <a:lnTo>
                    <a:pt x="859" y="92"/>
                  </a:lnTo>
                  <a:lnTo>
                    <a:pt x="867" y="120"/>
                  </a:lnTo>
                  <a:lnTo>
                    <a:pt x="870" y="151"/>
                  </a:lnTo>
                  <a:lnTo>
                    <a:pt x="867" y="181"/>
                  </a:lnTo>
                  <a:lnTo>
                    <a:pt x="859" y="209"/>
                  </a:lnTo>
                  <a:lnTo>
                    <a:pt x="845" y="234"/>
                  </a:lnTo>
                  <a:lnTo>
                    <a:pt x="827" y="257"/>
                  </a:lnTo>
                  <a:lnTo>
                    <a:pt x="805" y="275"/>
                  </a:lnTo>
                  <a:lnTo>
                    <a:pt x="778" y="290"/>
                  </a:lnTo>
                  <a:lnTo>
                    <a:pt x="750" y="298"/>
                  </a:lnTo>
                  <a:lnTo>
                    <a:pt x="720" y="301"/>
                  </a:lnTo>
                  <a:lnTo>
                    <a:pt x="151" y="301"/>
                  </a:lnTo>
                  <a:lnTo>
                    <a:pt x="121" y="298"/>
                  </a:lnTo>
                  <a:lnTo>
                    <a:pt x="93" y="290"/>
                  </a:lnTo>
                  <a:lnTo>
                    <a:pt x="66" y="275"/>
                  </a:lnTo>
                  <a:lnTo>
                    <a:pt x="44" y="257"/>
                  </a:lnTo>
                  <a:lnTo>
                    <a:pt x="26" y="234"/>
                  </a:lnTo>
                  <a:lnTo>
                    <a:pt x="12" y="209"/>
                  </a:lnTo>
                  <a:lnTo>
                    <a:pt x="4" y="181"/>
                  </a:lnTo>
                  <a:lnTo>
                    <a:pt x="0" y="151"/>
                  </a:lnTo>
                  <a:lnTo>
                    <a:pt x="4" y="120"/>
                  </a:lnTo>
                  <a:lnTo>
                    <a:pt x="12" y="92"/>
                  </a:lnTo>
                  <a:lnTo>
                    <a:pt x="26" y="67"/>
                  </a:lnTo>
                  <a:lnTo>
                    <a:pt x="44" y="44"/>
                  </a:lnTo>
                  <a:lnTo>
                    <a:pt x="66" y="26"/>
                  </a:lnTo>
                  <a:lnTo>
                    <a:pt x="93" y="12"/>
                  </a:lnTo>
                  <a:lnTo>
                    <a:pt x="121" y="4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en-IN" sz="1350" dirty="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86" name="Freeform 54"/>
            <p:cNvSpPr/>
            <p:nvPr/>
          </p:nvSpPr>
          <p:spPr bwMode="auto">
            <a:xfrm>
              <a:off x="3270126" y="2762664"/>
              <a:ext cx="529987" cy="613776"/>
            </a:xfrm>
            <a:custGeom>
              <a:avLst/>
              <a:gdLst>
                <a:gd name="T0" fmla="*/ 152 w 2574"/>
                <a:gd name="T1" fmla="*/ 0 h 3310"/>
                <a:gd name="T2" fmla="*/ 2423 w 2574"/>
                <a:gd name="T3" fmla="*/ 0 h 3310"/>
                <a:gd name="T4" fmla="*/ 2453 w 2574"/>
                <a:gd name="T5" fmla="*/ 3 h 3310"/>
                <a:gd name="T6" fmla="*/ 2481 w 2574"/>
                <a:gd name="T7" fmla="*/ 12 h 3310"/>
                <a:gd name="T8" fmla="*/ 2507 w 2574"/>
                <a:gd name="T9" fmla="*/ 26 h 3310"/>
                <a:gd name="T10" fmla="*/ 2529 w 2574"/>
                <a:gd name="T11" fmla="*/ 44 h 3310"/>
                <a:gd name="T12" fmla="*/ 2548 w 2574"/>
                <a:gd name="T13" fmla="*/ 67 h 3310"/>
                <a:gd name="T14" fmla="*/ 2562 w 2574"/>
                <a:gd name="T15" fmla="*/ 92 h 3310"/>
                <a:gd name="T16" fmla="*/ 2571 w 2574"/>
                <a:gd name="T17" fmla="*/ 120 h 3310"/>
                <a:gd name="T18" fmla="*/ 2574 w 2574"/>
                <a:gd name="T19" fmla="*/ 150 h 3310"/>
                <a:gd name="T20" fmla="*/ 2574 w 2574"/>
                <a:gd name="T21" fmla="*/ 374 h 3310"/>
                <a:gd name="T22" fmla="*/ 2272 w 2574"/>
                <a:gd name="T23" fmla="*/ 896 h 3310"/>
                <a:gd name="T24" fmla="*/ 2272 w 2574"/>
                <a:gd name="T25" fmla="*/ 301 h 3310"/>
                <a:gd name="T26" fmla="*/ 304 w 2574"/>
                <a:gd name="T27" fmla="*/ 301 h 3310"/>
                <a:gd name="T28" fmla="*/ 304 w 2574"/>
                <a:gd name="T29" fmla="*/ 3008 h 3310"/>
                <a:gd name="T30" fmla="*/ 2272 w 2574"/>
                <a:gd name="T31" fmla="*/ 3008 h 3310"/>
                <a:gd name="T32" fmla="*/ 2272 w 2574"/>
                <a:gd name="T33" fmla="*/ 2634 h 3310"/>
                <a:gd name="T34" fmla="*/ 2430 w 2574"/>
                <a:gd name="T35" fmla="*/ 2530 h 3310"/>
                <a:gd name="T36" fmla="*/ 2458 w 2574"/>
                <a:gd name="T37" fmla="*/ 2508 h 3310"/>
                <a:gd name="T38" fmla="*/ 2482 w 2574"/>
                <a:gd name="T39" fmla="*/ 2483 h 3310"/>
                <a:gd name="T40" fmla="*/ 2502 w 2574"/>
                <a:gd name="T41" fmla="*/ 2454 h 3310"/>
                <a:gd name="T42" fmla="*/ 2574 w 2574"/>
                <a:gd name="T43" fmla="*/ 2330 h 3310"/>
                <a:gd name="T44" fmla="*/ 2574 w 2574"/>
                <a:gd name="T45" fmla="*/ 3159 h 3310"/>
                <a:gd name="T46" fmla="*/ 2571 w 2574"/>
                <a:gd name="T47" fmla="*/ 3189 h 3310"/>
                <a:gd name="T48" fmla="*/ 2562 w 2574"/>
                <a:gd name="T49" fmla="*/ 3217 h 3310"/>
                <a:gd name="T50" fmla="*/ 2548 w 2574"/>
                <a:gd name="T51" fmla="*/ 3243 h 3310"/>
                <a:gd name="T52" fmla="*/ 2529 w 2574"/>
                <a:gd name="T53" fmla="*/ 3265 h 3310"/>
                <a:gd name="T54" fmla="*/ 2507 w 2574"/>
                <a:gd name="T55" fmla="*/ 3284 h 3310"/>
                <a:gd name="T56" fmla="*/ 2481 w 2574"/>
                <a:gd name="T57" fmla="*/ 3297 h 3310"/>
                <a:gd name="T58" fmla="*/ 2453 w 2574"/>
                <a:gd name="T59" fmla="*/ 3307 h 3310"/>
                <a:gd name="T60" fmla="*/ 2423 w 2574"/>
                <a:gd name="T61" fmla="*/ 3310 h 3310"/>
                <a:gd name="T62" fmla="*/ 152 w 2574"/>
                <a:gd name="T63" fmla="*/ 3310 h 3310"/>
                <a:gd name="T64" fmla="*/ 121 w 2574"/>
                <a:gd name="T65" fmla="*/ 3307 h 3310"/>
                <a:gd name="T66" fmla="*/ 93 w 2574"/>
                <a:gd name="T67" fmla="*/ 3297 h 3310"/>
                <a:gd name="T68" fmla="*/ 67 w 2574"/>
                <a:gd name="T69" fmla="*/ 3284 h 3310"/>
                <a:gd name="T70" fmla="*/ 45 w 2574"/>
                <a:gd name="T71" fmla="*/ 3265 h 3310"/>
                <a:gd name="T72" fmla="*/ 26 w 2574"/>
                <a:gd name="T73" fmla="*/ 3243 h 3310"/>
                <a:gd name="T74" fmla="*/ 13 w 2574"/>
                <a:gd name="T75" fmla="*/ 3217 h 3310"/>
                <a:gd name="T76" fmla="*/ 3 w 2574"/>
                <a:gd name="T77" fmla="*/ 3189 h 3310"/>
                <a:gd name="T78" fmla="*/ 0 w 2574"/>
                <a:gd name="T79" fmla="*/ 3159 h 3310"/>
                <a:gd name="T80" fmla="*/ 0 w 2574"/>
                <a:gd name="T81" fmla="*/ 150 h 3310"/>
                <a:gd name="T82" fmla="*/ 3 w 2574"/>
                <a:gd name="T83" fmla="*/ 120 h 3310"/>
                <a:gd name="T84" fmla="*/ 13 w 2574"/>
                <a:gd name="T85" fmla="*/ 92 h 3310"/>
                <a:gd name="T86" fmla="*/ 26 w 2574"/>
                <a:gd name="T87" fmla="*/ 67 h 3310"/>
                <a:gd name="T88" fmla="*/ 45 w 2574"/>
                <a:gd name="T89" fmla="*/ 44 h 3310"/>
                <a:gd name="T90" fmla="*/ 67 w 2574"/>
                <a:gd name="T91" fmla="*/ 26 h 3310"/>
                <a:gd name="T92" fmla="*/ 93 w 2574"/>
                <a:gd name="T93" fmla="*/ 12 h 3310"/>
                <a:gd name="T94" fmla="*/ 121 w 2574"/>
                <a:gd name="T95" fmla="*/ 3 h 3310"/>
                <a:gd name="T96" fmla="*/ 152 w 2574"/>
                <a:gd name="T97" fmla="*/ 0 h 3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74" h="3310">
                  <a:moveTo>
                    <a:pt x="152" y="0"/>
                  </a:moveTo>
                  <a:lnTo>
                    <a:pt x="2423" y="0"/>
                  </a:lnTo>
                  <a:lnTo>
                    <a:pt x="2453" y="3"/>
                  </a:lnTo>
                  <a:lnTo>
                    <a:pt x="2481" y="12"/>
                  </a:lnTo>
                  <a:lnTo>
                    <a:pt x="2507" y="26"/>
                  </a:lnTo>
                  <a:lnTo>
                    <a:pt x="2529" y="44"/>
                  </a:lnTo>
                  <a:lnTo>
                    <a:pt x="2548" y="67"/>
                  </a:lnTo>
                  <a:lnTo>
                    <a:pt x="2562" y="92"/>
                  </a:lnTo>
                  <a:lnTo>
                    <a:pt x="2571" y="120"/>
                  </a:lnTo>
                  <a:lnTo>
                    <a:pt x="2574" y="150"/>
                  </a:lnTo>
                  <a:lnTo>
                    <a:pt x="2574" y="374"/>
                  </a:lnTo>
                  <a:lnTo>
                    <a:pt x="2272" y="896"/>
                  </a:lnTo>
                  <a:lnTo>
                    <a:pt x="2272" y="301"/>
                  </a:lnTo>
                  <a:lnTo>
                    <a:pt x="304" y="301"/>
                  </a:lnTo>
                  <a:lnTo>
                    <a:pt x="304" y="3008"/>
                  </a:lnTo>
                  <a:lnTo>
                    <a:pt x="2272" y="3008"/>
                  </a:lnTo>
                  <a:lnTo>
                    <a:pt x="2272" y="2634"/>
                  </a:lnTo>
                  <a:lnTo>
                    <a:pt x="2430" y="2530"/>
                  </a:lnTo>
                  <a:lnTo>
                    <a:pt x="2458" y="2508"/>
                  </a:lnTo>
                  <a:lnTo>
                    <a:pt x="2482" y="2483"/>
                  </a:lnTo>
                  <a:lnTo>
                    <a:pt x="2502" y="2454"/>
                  </a:lnTo>
                  <a:lnTo>
                    <a:pt x="2574" y="2330"/>
                  </a:lnTo>
                  <a:lnTo>
                    <a:pt x="2574" y="3159"/>
                  </a:lnTo>
                  <a:lnTo>
                    <a:pt x="2571" y="3189"/>
                  </a:lnTo>
                  <a:lnTo>
                    <a:pt x="2562" y="3217"/>
                  </a:lnTo>
                  <a:lnTo>
                    <a:pt x="2548" y="3243"/>
                  </a:lnTo>
                  <a:lnTo>
                    <a:pt x="2529" y="3265"/>
                  </a:lnTo>
                  <a:lnTo>
                    <a:pt x="2507" y="3284"/>
                  </a:lnTo>
                  <a:lnTo>
                    <a:pt x="2481" y="3297"/>
                  </a:lnTo>
                  <a:lnTo>
                    <a:pt x="2453" y="3307"/>
                  </a:lnTo>
                  <a:lnTo>
                    <a:pt x="2423" y="3310"/>
                  </a:lnTo>
                  <a:lnTo>
                    <a:pt x="152" y="3310"/>
                  </a:lnTo>
                  <a:lnTo>
                    <a:pt x="121" y="3307"/>
                  </a:lnTo>
                  <a:lnTo>
                    <a:pt x="93" y="3297"/>
                  </a:lnTo>
                  <a:lnTo>
                    <a:pt x="67" y="3284"/>
                  </a:lnTo>
                  <a:lnTo>
                    <a:pt x="45" y="3265"/>
                  </a:lnTo>
                  <a:lnTo>
                    <a:pt x="26" y="3243"/>
                  </a:lnTo>
                  <a:lnTo>
                    <a:pt x="13" y="3217"/>
                  </a:lnTo>
                  <a:lnTo>
                    <a:pt x="3" y="3189"/>
                  </a:lnTo>
                  <a:lnTo>
                    <a:pt x="0" y="3159"/>
                  </a:lnTo>
                  <a:lnTo>
                    <a:pt x="0" y="150"/>
                  </a:lnTo>
                  <a:lnTo>
                    <a:pt x="3" y="120"/>
                  </a:lnTo>
                  <a:lnTo>
                    <a:pt x="13" y="92"/>
                  </a:lnTo>
                  <a:lnTo>
                    <a:pt x="26" y="67"/>
                  </a:lnTo>
                  <a:lnTo>
                    <a:pt x="45" y="44"/>
                  </a:lnTo>
                  <a:lnTo>
                    <a:pt x="67" y="26"/>
                  </a:lnTo>
                  <a:lnTo>
                    <a:pt x="93" y="12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en-IN" sz="1350" dirty="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87" name="Freeform 55"/>
            <p:cNvSpPr>
              <a:spLocks noEditPoints="1"/>
            </p:cNvSpPr>
            <p:nvPr/>
          </p:nvSpPr>
          <p:spPr bwMode="auto">
            <a:xfrm>
              <a:off x="3627980" y="2831994"/>
              <a:ext cx="326146" cy="438412"/>
            </a:xfrm>
            <a:custGeom>
              <a:avLst/>
              <a:gdLst>
                <a:gd name="T0" fmla="*/ 131 w 1591"/>
                <a:gd name="T1" fmla="*/ 1996 h 2370"/>
                <a:gd name="T2" fmla="*/ 223 w 1591"/>
                <a:gd name="T3" fmla="*/ 2040 h 2370"/>
                <a:gd name="T4" fmla="*/ 308 w 1591"/>
                <a:gd name="T5" fmla="*/ 2097 h 2370"/>
                <a:gd name="T6" fmla="*/ 439 w 1591"/>
                <a:gd name="T7" fmla="*/ 1980 h 2370"/>
                <a:gd name="T8" fmla="*/ 389 w 1591"/>
                <a:gd name="T9" fmla="*/ 1934 h 2370"/>
                <a:gd name="T10" fmla="*/ 314 w 1591"/>
                <a:gd name="T11" fmla="*/ 1883 h 2370"/>
                <a:gd name="T12" fmla="*/ 245 w 1591"/>
                <a:gd name="T13" fmla="*/ 1849 h 2370"/>
                <a:gd name="T14" fmla="*/ 187 w 1591"/>
                <a:gd name="T15" fmla="*/ 1829 h 2370"/>
                <a:gd name="T16" fmla="*/ 141 w 1591"/>
                <a:gd name="T17" fmla="*/ 1820 h 2370"/>
                <a:gd name="T18" fmla="*/ 1118 w 1591"/>
                <a:gd name="T19" fmla="*/ 0 h 2370"/>
                <a:gd name="T20" fmla="*/ 1173 w 1591"/>
                <a:gd name="T21" fmla="*/ 7 h 2370"/>
                <a:gd name="T22" fmla="*/ 1240 w 1591"/>
                <a:gd name="T23" fmla="*/ 25 h 2370"/>
                <a:gd name="T24" fmla="*/ 1319 w 1591"/>
                <a:gd name="T25" fmla="*/ 57 h 2370"/>
                <a:gd name="T26" fmla="*/ 1407 w 1591"/>
                <a:gd name="T27" fmla="*/ 108 h 2370"/>
                <a:gd name="T28" fmla="*/ 1478 w 1591"/>
                <a:gd name="T29" fmla="*/ 163 h 2370"/>
                <a:gd name="T30" fmla="*/ 1528 w 1591"/>
                <a:gd name="T31" fmla="*/ 215 h 2370"/>
                <a:gd name="T32" fmla="*/ 1561 w 1591"/>
                <a:gd name="T33" fmla="*/ 261 h 2370"/>
                <a:gd name="T34" fmla="*/ 1580 w 1591"/>
                <a:gd name="T35" fmla="*/ 297 h 2370"/>
                <a:gd name="T36" fmla="*/ 1588 w 1591"/>
                <a:gd name="T37" fmla="*/ 320 h 2370"/>
                <a:gd name="T38" fmla="*/ 1591 w 1591"/>
                <a:gd name="T39" fmla="*/ 344 h 2370"/>
                <a:gd name="T40" fmla="*/ 1581 w 1591"/>
                <a:gd name="T41" fmla="*/ 379 h 2370"/>
                <a:gd name="T42" fmla="*/ 625 w 1591"/>
                <a:gd name="T43" fmla="*/ 2021 h 2370"/>
                <a:gd name="T44" fmla="*/ 116 w 1591"/>
                <a:gd name="T45" fmla="*/ 2357 h 2370"/>
                <a:gd name="T46" fmla="*/ 77 w 1591"/>
                <a:gd name="T47" fmla="*/ 2370 h 2370"/>
                <a:gd name="T48" fmla="*/ 36 w 1591"/>
                <a:gd name="T49" fmla="*/ 2359 h 2370"/>
                <a:gd name="T50" fmla="*/ 12 w 1591"/>
                <a:gd name="T51" fmla="*/ 2338 h 2370"/>
                <a:gd name="T52" fmla="*/ 0 w 1591"/>
                <a:gd name="T53" fmla="*/ 2306 h 2370"/>
                <a:gd name="T54" fmla="*/ 34 w 1591"/>
                <a:gd name="T55" fmla="*/ 1702 h 2370"/>
                <a:gd name="T56" fmla="*/ 45 w 1591"/>
                <a:gd name="T57" fmla="*/ 1670 h 2370"/>
                <a:gd name="T58" fmla="*/ 1002 w 1591"/>
                <a:gd name="T59" fmla="*/ 27 h 2370"/>
                <a:gd name="T60" fmla="*/ 1034 w 1591"/>
                <a:gd name="T61" fmla="*/ 7 h 2370"/>
                <a:gd name="T62" fmla="*/ 1048 w 1591"/>
                <a:gd name="T63" fmla="*/ 4 h 2370"/>
                <a:gd name="T64" fmla="*/ 1076 w 1591"/>
                <a:gd name="T65" fmla="*/ 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91" h="2370">
                  <a:moveTo>
                    <a:pt x="141" y="1820"/>
                  </a:moveTo>
                  <a:lnTo>
                    <a:pt x="131" y="1996"/>
                  </a:lnTo>
                  <a:lnTo>
                    <a:pt x="177" y="2016"/>
                  </a:lnTo>
                  <a:lnTo>
                    <a:pt x="223" y="2040"/>
                  </a:lnTo>
                  <a:lnTo>
                    <a:pt x="267" y="2067"/>
                  </a:lnTo>
                  <a:lnTo>
                    <a:pt x="308" y="2097"/>
                  </a:lnTo>
                  <a:lnTo>
                    <a:pt x="455" y="2000"/>
                  </a:lnTo>
                  <a:lnTo>
                    <a:pt x="439" y="1980"/>
                  </a:lnTo>
                  <a:lnTo>
                    <a:pt x="417" y="1958"/>
                  </a:lnTo>
                  <a:lnTo>
                    <a:pt x="389" y="1934"/>
                  </a:lnTo>
                  <a:lnTo>
                    <a:pt x="355" y="1909"/>
                  </a:lnTo>
                  <a:lnTo>
                    <a:pt x="314" y="1883"/>
                  </a:lnTo>
                  <a:lnTo>
                    <a:pt x="278" y="1864"/>
                  </a:lnTo>
                  <a:lnTo>
                    <a:pt x="245" y="1849"/>
                  </a:lnTo>
                  <a:lnTo>
                    <a:pt x="214" y="1837"/>
                  </a:lnTo>
                  <a:lnTo>
                    <a:pt x="187" y="1829"/>
                  </a:lnTo>
                  <a:lnTo>
                    <a:pt x="163" y="1824"/>
                  </a:lnTo>
                  <a:lnTo>
                    <a:pt x="141" y="1820"/>
                  </a:lnTo>
                  <a:close/>
                  <a:moveTo>
                    <a:pt x="1095" y="0"/>
                  </a:moveTo>
                  <a:lnTo>
                    <a:pt x="1118" y="0"/>
                  </a:lnTo>
                  <a:lnTo>
                    <a:pt x="1144" y="2"/>
                  </a:lnTo>
                  <a:lnTo>
                    <a:pt x="1173" y="7"/>
                  </a:lnTo>
                  <a:lnTo>
                    <a:pt x="1205" y="14"/>
                  </a:lnTo>
                  <a:lnTo>
                    <a:pt x="1240" y="25"/>
                  </a:lnTo>
                  <a:lnTo>
                    <a:pt x="1278" y="39"/>
                  </a:lnTo>
                  <a:lnTo>
                    <a:pt x="1319" y="57"/>
                  </a:lnTo>
                  <a:lnTo>
                    <a:pt x="1362" y="81"/>
                  </a:lnTo>
                  <a:lnTo>
                    <a:pt x="1407" y="108"/>
                  </a:lnTo>
                  <a:lnTo>
                    <a:pt x="1446" y="136"/>
                  </a:lnTo>
                  <a:lnTo>
                    <a:pt x="1478" y="163"/>
                  </a:lnTo>
                  <a:lnTo>
                    <a:pt x="1505" y="190"/>
                  </a:lnTo>
                  <a:lnTo>
                    <a:pt x="1528" y="215"/>
                  </a:lnTo>
                  <a:lnTo>
                    <a:pt x="1546" y="239"/>
                  </a:lnTo>
                  <a:lnTo>
                    <a:pt x="1561" y="261"/>
                  </a:lnTo>
                  <a:lnTo>
                    <a:pt x="1571" y="280"/>
                  </a:lnTo>
                  <a:lnTo>
                    <a:pt x="1580" y="297"/>
                  </a:lnTo>
                  <a:lnTo>
                    <a:pt x="1585" y="311"/>
                  </a:lnTo>
                  <a:lnTo>
                    <a:pt x="1588" y="320"/>
                  </a:lnTo>
                  <a:lnTo>
                    <a:pt x="1589" y="325"/>
                  </a:lnTo>
                  <a:lnTo>
                    <a:pt x="1591" y="344"/>
                  </a:lnTo>
                  <a:lnTo>
                    <a:pt x="1588" y="363"/>
                  </a:lnTo>
                  <a:lnTo>
                    <a:pt x="1581" y="379"/>
                  </a:lnTo>
                  <a:lnTo>
                    <a:pt x="634" y="2008"/>
                  </a:lnTo>
                  <a:lnTo>
                    <a:pt x="625" y="2021"/>
                  </a:lnTo>
                  <a:lnTo>
                    <a:pt x="611" y="2033"/>
                  </a:lnTo>
                  <a:lnTo>
                    <a:pt x="116" y="2357"/>
                  </a:lnTo>
                  <a:lnTo>
                    <a:pt x="97" y="2367"/>
                  </a:lnTo>
                  <a:lnTo>
                    <a:pt x="77" y="2370"/>
                  </a:lnTo>
                  <a:lnTo>
                    <a:pt x="56" y="2368"/>
                  </a:lnTo>
                  <a:lnTo>
                    <a:pt x="36" y="2359"/>
                  </a:lnTo>
                  <a:lnTo>
                    <a:pt x="23" y="2350"/>
                  </a:lnTo>
                  <a:lnTo>
                    <a:pt x="12" y="2338"/>
                  </a:lnTo>
                  <a:lnTo>
                    <a:pt x="5" y="2323"/>
                  </a:lnTo>
                  <a:lnTo>
                    <a:pt x="0" y="2306"/>
                  </a:lnTo>
                  <a:lnTo>
                    <a:pt x="0" y="2290"/>
                  </a:lnTo>
                  <a:lnTo>
                    <a:pt x="34" y="1702"/>
                  </a:lnTo>
                  <a:lnTo>
                    <a:pt x="38" y="1685"/>
                  </a:lnTo>
                  <a:lnTo>
                    <a:pt x="45" y="1670"/>
                  </a:lnTo>
                  <a:lnTo>
                    <a:pt x="991" y="41"/>
                  </a:lnTo>
                  <a:lnTo>
                    <a:pt x="1002" y="27"/>
                  </a:lnTo>
                  <a:lnTo>
                    <a:pt x="1016" y="15"/>
                  </a:lnTo>
                  <a:lnTo>
                    <a:pt x="1034" y="7"/>
                  </a:lnTo>
                  <a:lnTo>
                    <a:pt x="1038" y="6"/>
                  </a:lnTo>
                  <a:lnTo>
                    <a:pt x="1048" y="4"/>
                  </a:lnTo>
                  <a:lnTo>
                    <a:pt x="1060" y="2"/>
                  </a:lnTo>
                  <a:lnTo>
                    <a:pt x="1076" y="0"/>
                  </a:lnTo>
                  <a:lnTo>
                    <a:pt x="10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en-IN" sz="1350" dirty="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88" name="Freeform 56"/>
            <p:cNvSpPr/>
            <p:nvPr/>
          </p:nvSpPr>
          <p:spPr bwMode="auto">
            <a:xfrm>
              <a:off x="3369782" y="3184761"/>
              <a:ext cx="237815" cy="108074"/>
            </a:xfrm>
            <a:custGeom>
              <a:avLst/>
              <a:gdLst>
                <a:gd name="T0" fmla="*/ 557 w 1155"/>
                <a:gd name="T1" fmla="*/ 5 h 591"/>
                <a:gd name="T2" fmla="*/ 583 w 1155"/>
                <a:gd name="T3" fmla="*/ 28 h 591"/>
                <a:gd name="T4" fmla="*/ 591 w 1155"/>
                <a:gd name="T5" fmla="*/ 111 h 591"/>
                <a:gd name="T6" fmla="*/ 560 w 1155"/>
                <a:gd name="T7" fmla="*/ 199 h 591"/>
                <a:gd name="T8" fmla="*/ 569 w 1155"/>
                <a:gd name="T9" fmla="*/ 242 h 591"/>
                <a:gd name="T10" fmla="*/ 587 w 1155"/>
                <a:gd name="T11" fmla="*/ 270 h 591"/>
                <a:gd name="T12" fmla="*/ 637 w 1155"/>
                <a:gd name="T13" fmla="*/ 278 h 591"/>
                <a:gd name="T14" fmla="*/ 681 w 1155"/>
                <a:gd name="T15" fmla="*/ 323 h 591"/>
                <a:gd name="T16" fmla="*/ 693 w 1155"/>
                <a:gd name="T17" fmla="*/ 357 h 591"/>
                <a:gd name="T18" fmla="*/ 847 w 1155"/>
                <a:gd name="T19" fmla="*/ 351 h 591"/>
                <a:gd name="T20" fmla="*/ 996 w 1155"/>
                <a:gd name="T21" fmla="*/ 366 h 591"/>
                <a:gd name="T22" fmla="*/ 1118 w 1155"/>
                <a:gd name="T23" fmla="*/ 373 h 591"/>
                <a:gd name="T24" fmla="*/ 1149 w 1155"/>
                <a:gd name="T25" fmla="*/ 400 h 591"/>
                <a:gd name="T26" fmla="*/ 1154 w 1155"/>
                <a:gd name="T27" fmla="*/ 441 h 591"/>
                <a:gd name="T28" fmla="*/ 1131 w 1155"/>
                <a:gd name="T29" fmla="*/ 475 h 591"/>
                <a:gd name="T30" fmla="*/ 1066 w 1155"/>
                <a:gd name="T31" fmla="*/ 482 h 591"/>
                <a:gd name="T32" fmla="*/ 957 w 1155"/>
                <a:gd name="T33" fmla="*/ 467 h 591"/>
                <a:gd name="T34" fmla="*/ 843 w 1155"/>
                <a:gd name="T35" fmla="*/ 452 h 591"/>
                <a:gd name="T36" fmla="*/ 738 w 1155"/>
                <a:gd name="T37" fmla="*/ 461 h 591"/>
                <a:gd name="T38" fmla="*/ 679 w 1155"/>
                <a:gd name="T39" fmla="*/ 486 h 591"/>
                <a:gd name="T40" fmla="*/ 636 w 1155"/>
                <a:gd name="T41" fmla="*/ 492 h 591"/>
                <a:gd name="T42" fmla="*/ 603 w 1155"/>
                <a:gd name="T43" fmla="*/ 477 h 591"/>
                <a:gd name="T44" fmla="*/ 576 w 1155"/>
                <a:gd name="T45" fmla="*/ 454 h 591"/>
                <a:gd name="T46" fmla="*/ 571 w 1155"/>
                <a:gd name="T47" fmla="*/ 407 h 591"/>
                <a:gd name="T48" fmla="*/ 537 w 1155"/>
                <a:gd name="T49" fmla="*/ 457 h 591"/>
                <a:gd name="T50" fmla="*/ 495 w 1155"/>
                <a:gd name="T51" fmla="*/ 471 h 591"/>
                <a:gd name="T52" fmla="*/ 455 w 1155"/>
                <a:gd name="T53" fmla="*/ 456 h 591"/>
                <a:gd name="T54" fmla="*/ 439 w 1155"/>
                <a:gd name="T55" fmla="*/ 419 h 591"/>
                <a:gd name="T56" fmla="*/ 450 w 1155"/>
                <a:gd name="T57" fmla="*/ 390 h 591"/>
                <a:gd name="T58" fmla="*/ 458 w 1155"/>
                <a:gd name="T59" fmla="*/ 369 h 591"/>
                <a:gd name="T60" fmla="*/ 422 w 1155"/>
                <a:gd name="T61" fmla="*/ 404 h 591"/>
                <a:gd name="T62" fmla="*/ 379 w 1155"/>
                <a:gd name="T63" fmla="*/ 428 h 591"/>
                <a:gd name="T64" fmla="*/ 335 w 1155"/>
                <a:gd name="T65" fmla="*/ 417 h 591"/>
                <a:gd name="T66" fmla="*/ 314 w 1155"/>
                <a:gd name="T67" fmla="*/ 379 h 591"/>
                <a:gd name="T68" fmla="*/ 364 w 1155"/>
                <a:gd name="T69" fmla="*/ 288 h 591"/>
                <a:gd name="T70" fmla="*/ 252 w 1155"/>
                <a:gd name="T71" fmla="*/ 393 h 591"/>
                <a:gd name="T72" fmla="*/ 96 w 1155"/>
                <a:gd name="T73" fmla="*/ 581 h 591"/>
                <a:gd name="T74" fmla="*/ 49 w 1155"/>
                <a:gd name="T75" fmla="*/ 590 h 591"/>
                <a:gd name="T76" fmla="*/ 9 w 1155"/>
                <a:gd name="T77" fmla="*/ 569 h 591"/>
                <a:gd name="T78" fmla="*/ 2 w 1155"/>
                <a:gd name="T79" fmla="*/ 527 h 591"/>
                <a:gd name="T80" fmla="*/ 138 w 1155"/>
                <a:gd name="T81" fmla="*/ 351 h 591"/>
                <a:gd name="T82" fmla="*/ 344 w 1155"/>
                <a:gd name="T83" fmla="*/ 123 h 591"/>
                <a:gd name="T84" fmla="*/ 398 w 1155"/>
                <a:gd name="T85" fmla="*/ 70 h 591"/>
                <a:gd name="T86" fmla="*/ 462 w 1155"/>
                <a:gd name="T87" fmla="*/ 20 h 591"/>
                <a:gd name="T88" fmla="*/ 534 w 1155"/>
                <a:gd name="T89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55" h="591">
                  <a:moveTo>
                    <a:pt x="534" y="0"/>
                  </a:moveTo>
                  <a:lnTo>
                    <a:pt x="545" y="2"/>
                  </a:lnTo>
                  <a:lnTo>
                    <a:pt x="557" y="5"/>
                  </a:lnTo>
                  <a:lnTo>
                    <a:pt x="567" y="10"/>
                  </a:lnTo>
                  <a:lnTo>
                    <a:pt x="576" y="18"/>
                  </a:lnTo>
                  <a:lnTo>
                    <a:pt x="583" y="28"/>
                  </a:lnTo>
                  <a:lnTo>
                    <a:pt x="591" y="54"/>
                  </a:lnTo>
                  <a:lnTo>
                    <a:pt x="593" y="82"/>
                  </a:lnTo>
                  <a:lnTo>
                    <a:pt x="591" y="111"/>
                  </a:lnTo>
                  <a:lnTo>
                    <a:pt x="584" y="140"/>
                  </a:lnTo>
                  <a:lnTo>
                    <a:pt x="573" y="170"/>
                  </a:lnTo>
                  <a:lnTo>
                    <a:pt x="560" y="199"/>
                  </a:lnTo>
                  <a:lnTo>
                    <a:pt x="543" y="230"/>
                  </a:lnTo>
                  <a:lnTo>
                    <a:pt x="557" y="235"/>
                  </a:lnTo>
                  <a:lnTo>
                    <a:pt x="569" y="242"/>
                  </a:lnTo>
                  <a:lnTo>
                    <a:pt x="579" y="254"/>
                  </a:lnTo>
                  <a:lnTo>
                    <a:pt x="583" y="263"/>
                  </a:lnTo>
                  <a:lnTo>
                    <a:pt x="587" y="270"/>
                  </a:lnTo>
                  <a:lnTo>
                    <a:pt x="604" y="269"/>
                  </a:lnTo>
                  <a:lnTo>
                    <a:pt x="620" y="272"/>
                  </a:lnTo>
                  <a:lnTo>
                    <a:pt x="637" y="278"/>
                  </a:lnTo>
                  <a:lnTo>
                    <a:pt x="653" y="289"/>
                  </a:lnTo>
                  <a:lnTo>
                    <a:pt x="668" y="303"/>
                  </a:lnTo>
                  <a:lnTo>
                    <a:pt x="681" y="323"/>
                  </a:lnTo>
                  <a:lnTo>
                    <a:pt x="689" y="338"/>
                  </a:lnTo>
                  <a:lnTo>
                    <a:pt x="692" y="349"/>
                  </a:lnTo>
                  <a:lnTo>
                    <a:pt x="693" y="357"/>
                  </a:lnTo>
                  <a:lnTo>
                    <a:pt x="746" y="351"/>
                  </a:lnTo>
                  <a:lnTo>
                    <a:pt x="797" y="350"/>
                  </a:lnTo>
                  <a:lnTo>
                    <a:pt x="847" y="351"/>
                  </a:lnTo>
                  <a:lnTo>
                    <a:pt x="897" y="355"/>
                  </a:lnTo>
                  <a:lnTo>
                    <a:pt x="946" y="361"/>
                  </a:lnTo>
                  <a:lnTo>
                    <a:pt x="996" y="366"/>
                  </a:lnTo>
                  <a:lnTo>
                    <a:pt x="1048" y="369"/>
                  </a:lnTo>
                  <a:lnTo>
                    <a:pt x="1101" y="371"/>
                  </a:lnTo>
                  <a:lnTo>
                    <a:pt x="1118" y="373"/>
                  </a:lnTo>
                  <a:lnTo>
                    <a:pt x="1131" y="379"/>
                  </a:lnTo>
                  <a:lnTo>
                    <a:pt x="1142" y="389"/>
                  </a:lnTo>
                  <a:lnTo>
                    <a:pt x="1149" y="400"/>
                  </a:lnTo>
                  <a:lnTo>
                    <a:pt x="1154" y="413"/>
                  </a:lnTo>
                  <a:lnTo>
                    <a:pt x="1155" y="427"/>
                  </a:lnTo>
                  <a:lnTo>
                    <a:pt x="1154" y="441"/>
                  </a:lnTo>
                  <a:lnTo>
                    <a:pt x="1149" y="454"/>
                  </a:lnTo>
                  <a:lnTo>
                    <a:pt x="1142" y="466"/>
                  </a:lnTo>
                  <a:lnTo>
                    <a:pt x="1131" y="475"/>
                  </a:lnTo>
                  <a:lnTo>
                    <a:pt x="1118" y="481"/>
                  </a:lnTo>
                  <a:lnTo>
                    <a:pt x="1101" y="483"/>
                  </a:lnTo>
                  <a:lnTo>
                    <a:pt x="1066" y="482"/>
                  </a:lnTo>
                  <a:lnTo>
                    <a:pt x="1031" y="478"/>
                  </a:lnTo>
                  <a:lnTo>
                    <a:pt x="993" y="473"/>
                  </a:lnTo>
                  <a:lnTo>
                    <a:pt x="957" y="467"/>
                  </a:lnTo>
                  <a:lnTo>
                    <a:pt x="919" y="460"/>
                  </a:lnTo>
                  <a:lnTo>
                    <a:pt x="881" y="455"/>
                  </a:lnTo>
                  <a:lnTo>
                    <a:pt x="843" y="452"/>
                  </a:lnTo>
                  <a:lnTo>
                    <a:pt x="807" y="451"/>
                  </a:lnTo>
                  <a:lnTo>
                    <a:pt x="771" y="454"/>
                  </a:lnTo>
                  <a:lnTo>
                    <a:pt x="738" y="461"/>
                  </a:lnTo>
                  <a:lnTo>
                    <a:pt x="705" y="474"/>
                  </a:lnTo>
                  <a:lnTo>
                    <a:pt x="693" y="480"/>
                  </a:lnTo>
                  <a:lnTo>
                    <a:pt x="679" y="486"/>
                  </a:lnTo>
                  <a:lnTo>
                    <a:pt x="664" y="492"/>
                  </a:lnTo>
                  <a:lnTo>
                    <a:pt x="651" y="494"/>
                  </a:lnTo>
                  <a:lnTo>
                    <a:pt x="636" y="492"/>
                  </a:lnTo>
                  <a:lnTo>
                    <a:pt x="626" y="487"/>
                  </a:lnTo>
                  <a:lnTo>
                    <a:pt x="614" y="482"/>
                  </a:lnTo>
                  <a:lnTo>
                    <a:pt x="603" y="477"/>
                  </a:lnTo>
                  <a:lnTo>
                    <a:pt x="592" y="471"/>
                  </a:lnTo>
                  <a:lnTo>
                    <a:pt x="584" y="464"/>
                  </a:lnTo>
                  <a:lnTo>
                    <a:pt x="576" y="454"/>
                  </a:lnTo>
                  <a:lnTo>
                    <a:pt x="572" y="442"/>
                  </a:lnTo>
                  <a:lnTo>
                    <a:pt x="571" y="423"/>
                  </a:lnTo>
                  <a:lnTo>
                    <a:pt x="571" y="407"/>
                  </a:lnTo>
                  <a:lnTo>
                    <a:pt x="560" y="427"/>
                  </a:lnTo>
                  <a:lnTo>
                    <a:pt x="547" y="446"/>
                  </a:lnTo>
                  <a:lnTo>
                    <a:pt x="537" y="457"/>
                  </a:lnTo>
                  <a:lnTo>
                    <a:pt x="524" y="466"/>
                  </a:lnTo>
                  <a:lnTo>
                    <a:pt x="509" y="470"/>
                  </a:lnTo>
                  <a:lnTo>
                    <a:pt x="495" y="471"/>
                  </a:lnTo>
                  <a:lnTo>
                    <a:pt x="480" y="469"/>
                  </a:lnTo>
                  <a:lnTo>
                    <a:pt x="467" y="464"/>
                  </a:lnTo>
                  <a:lnTo>
                    <a:pt x="455" y="456"/>
                  </a:lnTo>
                  <a:lnTo>
                    <a:pt x="446" y="446"/>
                  </a:lnTo>
                  <a:lnTo>
                    <a:pt x="440" y="433"/>
                  </a:lnTo>
                  <a:lnTo>
                    <a:pt x="439" y="419"/>
                  </a:lnTo>
                  <a:lnTo>
                    <a:pt x="444" y="402"/>
                  </a:lnTo>
                  <a:lnTo>
                    <a:pt x="447" y="396"/>
                  </a:lnTo>
                  <a:lnTo>
                    <a:pt x="450" y="390"/>
                  </a:lnTo>
                  <a:lnTo>
                    <a:pt x="450" y="390"/>
                  </a:lnTo>
                  <a:lnTo>
                    <a:pt x="449" y="390"/>
                  </a:lnTo>
                  <a:lnTo>
                    <a:pt x="458" y="369"/>
                  </a:lnTo>
                  <a:lnTo>
                    <a:pt x="445" y="378"/>
                  </a:lnTo>
                  <a:lnTo>
                    <a:pt x="432" y="390"/>
                  </a:lnTo>
                  <a:lnTo>
                    <a:pt x="422" y="404"/>
                  </a:lnTo>
                  <a:lnTo>
                    <a:pt x="409" y="417"/>
                  </a:lnTo>
                  <a:lnTo>
                    <a:pt x="394" y="425"/>
                  </a:lnTo>
                  <a:lnTo>
                    <a:pt x="379" y="428"/>
                  </a:lnTo>
                  <a:lnTo>
                    <a:pt x="363" y="428"/>
                  </a:lnTo>
                  <a:lnTo>
                    <a:pt x="348" y="424"/>
                  </a:lnTo>
                  <a:lnTo>
                    <a:pt x="335" y="417"/>
                  </a:lnTo>
                  <a:lnTo>
                    <a:pt x="324" y="406"/>
                  </a:lnTo>
                  <a:lnTo>
                    <a:pt x="317" y="394"/>
                  </a:lnTo>
                  <a:lnTo>
                    <a:pt x="314" y="379"/>
                  </a:lnTo>
                  <a:lnTo>
                    <a:pt x="316" y="364"/>
                  </a:lnTo>
                  <a:lnTo>
                    <a:pt x="323" y="347"/>
                  </a:lnTo>
                  <a:lnTo>
                    <a:pt x="364" y="288"/>
                  </a:lnTo>
                  <a:lnTo>
                    <a:pt x="404" y="226"/>
                  </a:lnTo>
                  <a:lnTo>
                    <a:pt x="326" y="309"/>
                  </a:lnTo>
                  <a:lnTo>
                    <a:pt x="252" y="393"/>
                  </a:lnTo>
                  <a:lnTo>
                    <a:pt x="179" y="480"/>
                  </a:lnTo>
                  <a:lnTo>
                    <a:pt x="108" y="569"/>
                  </a:lnTo>
                  <a:lnTo>
                    <a:pt x="96" y="581"/>
                  </a:lnTo>
                  <a:lnTo>
                    <a:pt x="80" y="588"/>
                  </a:lnTo>
                  <a:lnTo>
                    <a:pt x="65" y="591"/>
                  </a:lnTo>
                  <a:lnTo>
                    <a:pt x="49" y="590"/>
                  </a:lnTo>
                  <a:lnTo>
                    <a:pt x="33" y="586"/>
                  </a:lnTo>
                  <a:lnTo>
                    <a:pt x="21" y="579"/>
                  </a:lnTo>
                  <a:lnTo>
                    <a:pt x="9" y="569"/>
                  </a:lnTo>
                  <a:lnTo>
                    <a:pt x="2" y="556"/>
                  </a:lnTo>
                  <a:lnTo>
                    <a:pt x="0" y="542"/>
                  </a:lnTo>
                  <a:lnTo>
                    <a:pt x="2" y="527"/>
                  </a:lnTo>
                  <a:lnTo>
                    <a:pt x="11" y="511"/>
                  </a:lnTo>
                  <a:lnTo>
                    <a:pt x="74" y="431"/>
                  </a:lnTo>
                  <a:lnTo>
                    <a:pt x="138" y="351"/>
                  </a:lnTo>
                  <a:lnTo>
                    <a:pt x="204" y="273"/>
                  </a:lnTo>
                  <a:lnTo>
                    <a:pt x="273" y="196"/>
                  </a:lnTo>
                  <a:lnTo>
                    <a:pt x="344" y="123"/>
                  </a:lnTo>
                  <a:lnTo>
                    <a:pt x="361" y="107"/>
                  </a:lnTo>
                  <a:lnTo>
                    <a:pt x="380" y="89"/>
                  </a:lnTo>
                  <a:lnTo>
                    <a:pt x="398" y="70"/>
                  </a:lnTo>
                  <a:lnTo>
                    <a:pt x="418" y="52"/>
                  </a:lnTo>
                  <a:lnTo>
                    <a:pt x="439" y="35"/>
                  </a:lnTo>
                  <a:lnTo>
                    <a:pt x="462" y="20"/>
                  </a:lnTo>
                  <a:lnTo>
                    <a:pt x="485" y="9"/>
                  </a:lnTo>
                  <a:lnTo>
                    <a:pt x="509" y="2"/>
                  </a:lnTo>
                  <a:lnTo>
                    <a:pt x="5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en-IN" sz="1350" dirty="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89" name="Freeform 47"/>
          <p:cNvSpPr/>
          <p:nvPr/>
        </p:nvSpPr>
        <p:spPr bwMode="auto">
          <a:xfrm>
            <a:off x="3604429" y="4804645"/>
            <a:ext cx="565092" cy="567090"/>
          </a:xfrm>
          <a:custGeom>
            <a:avLst/>
            <a:gdLst>
              <a:gd name="connsiteX0" fmla="*/ 405475 w 898525"/>
              <a:gd name="connsiteY0" fmla="*/ 296862 h 901700"/>
              <a:gd name="connsiteX1" fmla="*/ 423671 w 898525"/>
              <a:gd name="connsiteY1" fmla="*/ 297916 h 901700"/>
              <a:gd name="connsiteX2" fmla="*/ 440812 w 898525"/>
              <a:gd name="connsiteY2" fmla="*/ 300288 h 901700"/>
              <a:gd name="connsiteX3" fmla="*/ 457689 w 898525"/>
              <a:gd name="connsiteY3" fmla="*/ 303977 h 901700"/>
              <a:gd name="connsiteX4" fmla="*/ 474039 w 898525"/>
              <a:gd name="connsiteY4" fmla="*/ 309248 h 901700"/>
              <a:gd name="connsiteX5" fmla="*/ 489598 w 898525"/>
              <a:gd name="connsiteY5" fmla="*/ 315836 h 901700"/>
              <a:gd name="connsiteX6" fmla="*/ 488015 w 898525"/>
              <a:gd name="connsiteY6" fmla="*/ 317418 h 901700"/>
              <a:gd name="connsiteX7" fmla="*/ 413386 w 898525"/>
              <a:gd name="connsiteY7" fmla="*/ 391998 h 901700"/>
              <a:gd name="connsiteX8" fmla="*/ 405475 w 898525"/>
              <a:gd name="connsiteY8" fmla="*/ 391734 h 901700"/>
              <a:gd name="connsiteX9" fmla="*/ 392553 w 898525"/>
              <a:gd name="connsiteY9" fmla="*/ 392525 h 901700"/>
              <a:gd name="connsiteX10" fmla="*/ 379895 w 898525"/>
              <a:gd name="connsiteY10" fmla="*/ 395160 h 901700"/>
              <a:gd name="connsiteX11" fmla="*/ 367764 w 898525"/>
              <a:gd name="connsiteY11" fmla="*/ 398850 h 901700"/>
              <a:gd name="connsiteX12" fmla="*/ 356425 w 898525"/>
              <a:gd name="connsiteY12" fmla="*/ 404120 h 901700"/>
              <a:gd name="connsiteX13" fmla="*/ 345876 w 898525"/>
              <a:gd name="connsiteY13" fmla="*/ 410445 h 901700"/>
              <a:gd name="connsiteX14" fmla="*/ 336119 w 898525"/>
              <a:gd name="connsiteY14" fmla="*/ 418088 h 901700"/>
              <a:gd name="connsiteX15" fmla="*/ 327417 w 898525"/>
              <a:gd name="connsiteY15" fmla="*/ 426784 h 901700"/>
              <a:gd name="connsiteX16" fmla="*/ 319769 w 898525"/>
              <a:gd name="connsiteY16" fmla="*/ 436535 h 901700"/>
              <a:gd name="connsiteX17" fmla="*/ 313177 w 898525"/>
              <a:gd name="connsiteY17" fmla="*/ 447076 h 901700"/>
              <a:gd name="connsiteX18" fmla="*/ 307903 w 898525"/>
              <a:gd name="connsiteY18" fmla="*/ 458408 h 901700"/>
              <a:gd name="connsiteX19" fmla="*/ 304211 w 898525"/>
              <a:gd name="connsiteY19" fmla="*/ 470531 h 901700"/>
              <a:gd name="connsiteX20" fmla="*/ 302101 w 898525"/>
              <a:gd name="connsiteY20" fmla="*/ 482917 h 901700"/>
              <a:gd name="connsiteX21" fmla="*/ 301310 w 898525"/>
              <a:gd name="connsiteY21" fmla="*/ 496094 h 901700"/>
              <a:gd name="connsiteX22" fmla="*/ 302101 w 898525"/>
              <a:gd name="connsiteY22" fmla="*/ 509270 h 901700"/>
              <a:gd name="connsiteX23" fmla="*/ 304211 w 898525"/>
              <a:gd name="connsiteY23" fmla="*/ 521656 h 901700"/>
              <a:gd name="connsiteX24" fmla="*/ 307903 w 898525"/>
              <a:gd name="connsiteY24" fmla="*/ 534042 h 901700"/>
              <a:gd name="connsiteX25" fmla="*/ 313177 w 898525"/>
              <a:gd name="connsiteY25" fmla="*/ 545374 h 901700"/>
              <a:gd name="connsiteX26" fmla="*/ 319769 w 898525"/>
              <a:gd name="connsiteY26" fmla="*/ 555916 h 901700"/>
              <a:gd name="connsiteX27" fmla="*/ 327417 w 898525"/>
              <a:gd name="connsiteY27" fmla="*/ 565403 h 901700"/>
              <a:gd name="connsiteX28" fmla="*/ 336119 w 898525"/>
              <a:gd name="connsiteY28" fmla="*/ 574100 h 901700"/>
              <a:gd name="connsiteX29" fmla="*/ 345613 w 898525"/>
              <a:gd name="connsiteY29" fmla="*/ 581742 h 901700"/>
              <a:gd name="connsiteX30" fmla="*/ 356425 w 898525"/>
              <a:gd name="connsiteY30" fmla="*/ 588330 h 901700"/>
              <a:gd name="connsiteX31" fmla="*/ 367501 w 898525"/>
              <a:gd name="connsiteY31" fmla="*/ 593601 h 901700"/>
              <a:gd name="connsiteX32" fmla="*/ 379895 w 898525"/>
              <a:gd name="connsiteY32" fmla="*/ 597291 h 901700"/>
              <a:gd name="connsiteX33" fmla="*/ 392553 w 898525"/>
              <a:gd name="connsiteY33" fmla="*/ 599926 h 901700"/>
              <a:gd name="connsiteX34" fmla="*/ 405475 w 898525"/>
              <a:gd name="connsiteY34" fmla="*/ 600716 h 901700"/>
              <a:gd name="connsiteX35" fmla="*/ 418660 w 898525"/>
              <a:gd name="connsiteY35" fmla="*/ 599926 h 901700"/>
              <a:gd name="connsiteX36" fmla="*/ 431318 w 898525"/>
              <a:gd name="connsiteY36" fmla="*/ 597291 h 901700"/>
              <a:gd name="connsiteX37" fmla="*/ 443185 w 898525"/>
              <a:gd name="connsiteY37" fmla="*/ 593601 h 901700"/>
              <a:gd name="connsiteX38" fmla="*/ 454788 w 898525"/>
              <a:gd name="connsiteY38" fmla="*/ 588330 h 901700"/>
              <a:gd name="connsiteX39" fmla="*/ 465073 w 898525"/>
              <a:gd name="connsiteY39" fmla="*/ 581742 h 901700"/>
              <a:gd name="connsiteX40" fmla="*/ 474830 w 898525"/>
              <a:gd name="connsiteY40" fmla="*/ 574100 h 901700"/>
              <a:gd name="connsiteX41" fmla="*/ 483796 w 898525"/>
              <a:gd name="connsiteY41" fmla="*/ 565403 h 901700"/>
              <a:gd name="connsiteX42" fmla="*/ 491444 w 898525"/>
              <a:gd name="connsiteY42" fmla="*/ 555916 h 901700"/>
              <a:gd name="connsiteX43" fmla="*/ 497773 w 898525"/>
              <a:gd name="connsiteY43" fmla="*/ 545374 h 901700"/>
              <a:gd name="connsiteX44" fmla="*/ 503047 w 898525"/>
              <a:gd name="connsiteY44" fmla="*/ 534042 h 901700"/>
              <a:gd name="connsiteX45" fmla="*/ 507003 w 898525"/>
              <a:gd name="connsiteY45" fmla="*/ 521656 h 901700"/>
              <a:gd name="connsiteX46" fmla="*/ 509112 w 898525"/>
              <a:gd name="connsiteY46" fmla="*/ 509270 h 901700"/>
              <a:gd name="connsiteX47" fmla="*/ 509903 w 898525"/>
              <a:gd name="connsiteY47" fmla="*/ 496094 h 901700"/>
              <a:gd name="connsiteX48" fmla="*/ 509640 w 898525"/>
              <a:gd name="connsiteY48" fmla="*/ 488188 h 901700"/>
              <a:gd name="connsiteX49" fmla="*/ 584533 w 898525"/>
              <a:gd name="connsiteY49" fmla="*/ 413608 h 901700"/>
              <a:gd name="connsiteX50" fmla="*/ 585851 w 898525"/>
              <a:gd name="connsiteY50" fmla="*/ 412026 h 901700"/>
              <a:gd name="connsiteX51" fmla="*/ 592444 w 898525"/>
              <a:gd name="connsiteY51" fmla="*/ 427838 h 901700"/>
              <a:gd name="connsiteX52" fmla="*/ 597982 w 898525"/>
              <a:gd name="connsiteY52" fmla="*/ 443914 h 901700"/>
              <a:gd name="connsiteX53" fmla="*/ 601410 w 898525"/>
              <a:gd name="connsiteY53" fmla="*/ 460780 h 901700"/>
              <a:gd name="connsiteX54" fmla="*/ 603783 w 898525"/>
              <a:gd name="connsiteY54" fmla="*/ 478437 h 901700"/>
              <a:gd name="connsiteX55" fmla="*/ 604838 w 898525"/>
              <a:gd name="connsiteY55" fmla="*/ 496094 h 901700"/>
              <a:gd name="connsiteX56" fmla="*/ 603783 w 898525"/>
              <a:gd name="connsiteY56" fmla="*/ 514277 h 901700"/>
              <a:gd name="connsiteX57" fmla="*/ 601410 w 898525"/>
              <a:gd name="connsiteY57" fmla="*/ 531934 h 901700"/>
              <a:gd name="connsiteX58" fmla="*/ 597718 w 898525"/>
              <a:gd name="connsiteY58" fmla="*/ 549064 h 901700"/>
              <a:gd name="connsiteX59" fmla="*/ 592180 w 898525"/>
              <a:gd name="connsiteY59" fmla="*/ 565666 h 901700"/>
              <a:gd name="connsiteX60" fmla="*/ 585588 w 898525"/>
              <a:gd name="connsiteY60" fmla="*/ 581479 h 901700"/>
              <a:gd name="connsiteX61" fmla="*/ 577413 w 898525"/>
              <a:gd name="connsiteY61" fmla="*/ 596500 h 901700"/>
              <a:gd name="connsiteX62" fmla="*/ 568447 w 898525"/>
              <a:gd name="connsiteY62" fmla="*/ 610994 h 901700"/>
              <a:gd name="connsiteX63" fmla="*/ 557898 w 898525"/>
              <a:gd name="connsiteY63" fmla="*/ 624435 h 901700"/>
              <a:gd name="connsiteX64" fmla="*/ 546295 w 898525"/>
              <a:gd name="connsiteY64" fmla="*/ 637084 h 901700"/>
              <a:gd name="connsiteX65" fmla="*/ 533901 w 898525"/>
              <a:gd name="connsiteY65" fmla="*/ 648416 h 901700"/>
              <a:gd name="connsiteX66" fmla="*/ 520188 w 898525"/>
              <a:gd name="connsiteY66" fmla="*/ 658957 h 901700"/>
              <a:gd name="connsiteX67" fmla="*/ 506211 w 898525"/>
              <a:gd name="connsiteY67" fmla="*/ 668181 h 901700"/>
              <a:gd name="connsiteX68" fmla="*/ 491180 w 898525"/>
              <a:gd name="connsiteY68" fmla="*/ 676087 h 901700"/>
              <a:gd name="connsiteX69" fmla="*/ 474830 w 898525"/>
              <a:gd name="connsiteY69" fmla="*/ 682939 h 901700"/>
              <a:gd name="connsiteX70" fmla="*/ 458480 w 898525"/>
              <a:gd name="connsiteY70" fmla="*/ 688210 h 901700"/>
              <a:gd name="connsiteX71" fmla="*/ 441339 w 898525"/>
              <a:gd name="connsiteY71" fmla="*/ 691899 h 901700"/>
              <a:gd name="connsiteX72" fmla="*/ 423671 w 898525"/>
              <a:gd name="connsiteY72" fmla="*/ 694271 h 901700"/>
              <a:gd name="connsiteX73" fmla="*/ 405475 w 898525"/>
              <a:gd name="connsiteY73" fmla="*/ 695325 h 901700"/>
              <a:gd name="connsiteX74" fmla="*/ 387542 w 898525"/>
              <a:gd name="connsiteY74" fmla="*/ 694271 h 901700"/>
              <a:gd name="connsiteX75" fmla="*/ 369874 w 898525"/>
              <a:gd name="connsiteY75" fmla="*/ 691899 h 901700"/>
              <a:gd name="connsiteX76" fmla="*/ 352469 w 898525"/>
              <a:gd name="connsiteY76" fmla="*/ 688210 h 901700"/>
              <a:gd name="connsiteX77" fmla="*/ 336119 w 898525"/>
              <a:gd name="connsiteY77" fmla="*/ 682675 h 901700"/>
              <a:gd name="connsiteX78" fmla="*/ 320297 w 898525"/>
              <a:gd name="connsiteY78" fmla="*/ 676087 h 901700"/>
              <a:gd name="connsiteX79" fmla="*/ 305002 w 898525"/>
              <a:gd name="connsiteY79" fmla="*/ 668181 h 901700"/>
              <a:gd name="connsiteX80" fmla="*/ 290761 w 898525"/>
              <a:gd name="connsiteY80" fmla="*/ 658957 h 901700"/>
              <a:gd name="connsiteX81" fmla="*/ 277312 w 898525"/>
              <a:gd name="connsiteY81" fmla="*/ 648416 h 901700"/>
              <a:gd name="connsiteX82" fmla="*/ 264918 w 898525"/>
              <a:gd name="connsiteY82" fmla="*/ 637084 h 901700"/>
              <a:gd name="connsiteX83" fmla="*/ 253315 w 898525"/>
              <a:gd name="connsiteY83" fmla="*/ 624435 h 901700"/>
              <a:gd name="connsiteX84" fmla="*/ 243030 w 898525"/>
              <a:gd name="connsiteY84" fmla="*/ 610731 h 901700"/>
              <a:gd name="connsiteX85" fmla="*/ 233801 w 898525"/>
              <a:gd name="connsiteY85" fmla="*/ 596500 h 901700"/>
              <a:gd name="connsiteX86" fmla="*/ 225889 w 898525"/>
              <a:gd name="connsiteY86" fmla="*/ 581479 h 901700"/>
              <a:gd name="connsiteX87" fmla="*/ 219033 w 898525"/>
              <a:gd name="connsiteY87" fmla="*/ 565403 h 901700"/>
              <a:gd name="connsiteX88" fmla="*/ 213495 w 898525"/>
              <a:gd name="connsiteY88" fmla="*/ 549064 h 901700"/>
              <a:gd name="connsiteX89" fmla="*/ 209539 w 898525"/>
              <a:gd name="connsiteY89" fmla="*/ 531934 h 901700"/>
              <a:gd name="connsiteX90" fmla="*/ 207166 w 898525"/>
              <a:gd name="connsiteY90" fmla="*/ 514014 h 901700"/>
              <a:gd name="connsiteX91" fmla="*/ 206375 w 898525"/>
              <a:gd name="connsiteY91" fmla="*/ 496094 h 901700"/>
              <a:gd name="connsiteX92" fmla="*/ 207166 w 898525"/>
              <a:gd name="connsiteY92" fmla="*/ 478173 h 901700"/>
              <a:gd name="connsiteX93" fmla="*/ 209539 w 898525"/>
              <a:gd name="connsiteY93" fmla="*/ 460253 h 901700"/>
              <a:gd name="connsiteX94" fmla="*/ 213495 w 898525"/>
              <a:gd name="connsiteY94" fmla="*/ 443123 h 901700"/>
              <a:gd name="connsiteX95" fmla="*/ 219033 w 898525"/>
              <a:gd name="connsiteY95" fmla="*/ 426784 h 901700"/>
              <a:gd name="connsiteX96" fmla="*/ 225889 w 898525"/>
              <a:gd name="connsiteY96" fmla="*/ 410972 h 901700"/>
              <a:gd name="connsiteX97" fmla="*/ 233801 w 898525"/>
              <a:gd name="connsiteY97" fmla="*/ 395687 h 901700"/>
              <a:gd name="connsiteX98" fmla="*/ 243030 w 898525"/>
              <a:gd name="connsiteY98" fmla="*/ 381456 h 901700"/>
              <a:gd name="connsiteX99" fmla="*/ 253315 w 898525"/>
              <a:gd name="connsiteY99" fmla="*/ 367753 h 901700"/>
              <a:gd name="connsiteX100" fmla="*/ 264918 w 898525"/>
              <a:gd name="connsiteY100" fmla="*/ 355367 h 901700"/>
              <a:gd name="connsiteX101" fmla="*/ 277312 w 898525"/>
              <a:gd name="connsiteY101" fmla="*/ 344035 h 901700"/>
              <a:gd name="connsiteX102" fmla="*/ 290761 w 898525"/>
              <a:gd name="connsiteY102" fmla="*/ 333493 h 901700"/>
              <a:gd name="connsiteX103" fmla="*/ 305002 w 898525"/>
              <a:gd name="connsiteY103" fmla="*/ 324270 h 901700"/>
              <a:gd name="connsiteX104" fmla="*/ 320297 w 898525"/>
              <a:gd name="connsiteY104" fmla="*/ 316100 h 901700"/>
              <a:gd name="connsiteX105" fmla="*/ 336119 w 898525"/>
              <a:gd name="connsiteY105" fmla="*/ 309512 h 901700"/>
              <a:gd name="connsiteX106" fmla="*/ 352469 w 898525"/>
              <a:gd name="connsiteY106" fmla="*/ 303977 h 901700"/>
              <a:gd name="connsiteX107" fmla="*/ 369874 w 898525"/>
              <a:gd name="connsiteY107" fmla="*/ 300288 h 901700"/>
              <a:gd name="connsiteX108" fmla="*/ 387542 w 898525"/>
              <a:gd name="connsiteY108" fmla="*/ 297916 h 901700"/>
              <a:gd name="connsiteX109" fmla="*/ 405474 w 898525"/>
              <a:gd name="connsiteY109" fmla="*/ 90487 h 901700"/>
              <a:gd name="connsiteX110" fmla="*/ 430602 w 898525"/>
              <a:gd name="connsiteY110" fmla="*/ 91280 h 901700"/>
              <a:gd name="connsiteX111" fmla="*/ 455200 w 898525"/>
              <a:gd name="connsiteY111" fmla="*/ 93659 h 901700"/>
              <a:gd name="connsiteX112" fmla="*/ 479269 w 898525"/>
              <a:gd name="connsiteY112" fmla="*/ 97095 h 901700"/>
              <a:gd name="connsiteX113" fmla="*/ 502809 w 898525"/>
              <a:gd name="connsiteY113" fmla="*/ 102382 h 901700"/>
              <a:gd name="connsiteX114" fmla="*/ 526085 w 898525"/>
              <a:gd name="connsiteY114" fmla="*/ 108990 h 901700"/>
              <a:gd name="connsiteX115" fmla="*/ 548567 w 898525"/>
              <a:gd name="connsiteY115" fmla="*/ 116655 h 901700"/>
              <a:gd name="connsiteX116" fmla="*/ 570521 w 898525"/>
              <a:gd name="connsiteY116" fmla="*/ 125642 h 901700"/>
              <a:gd name="connsiteX117" fmla="*/ 591945 w 898525"/>
              <a:gd name="connsiteY117" fmla="*/ 135687 h 901700"/>
              <a:gd name="connsiteX118" fmla="*/ 591416 w 898525"/>
              <a:gd name="connsiteY118" fmla="*/ 142823 h 901700"/>
              <a:gd name="connsiteX119" fmla="*/ 591681 w 898525"/>
              <a:gd name="connsiteY119" fmla="*/ 149960 h 901700"/>
              <a:gd name="connsiteX120" fmla="*/ 596177 w 898525"/>
              <a:gd name="connsiteY120" fmla="*/ 209169 h 901700"/>
              <a:gd name="connsiteX121" fmla="*/ 562586 w 898525"/>
              <a:gd name="connsiteY121" fmla="*/ 242474 h 901700"/>
              <a:gd name="connsiteX122" fmla="*/ 545129 w 898525"/>
              <a:gd name="connsiteY122" fmla="*/ 232694 h 901700"/>
              <a:gd name="connsiteX123" fmla="*/ 526879 w 898525"/>
              <a:gd name="connsiteY123" fmla="*/ 223707 h 901700"/>
              <a:gd name="connsiteX124" fmla="*/ 508099 w 898525"/>
              <a:gd name="connsiteY124" fmla="*/ 216041 h 901700"/>
              <a:gd name="connsiteX125" fmla="*/ 488527 w 898525"/>
              <a:gd name="connsiteY125" fmla="*/ 209698 h 901700"/>
              <a:gd name="connsiteX126" fmla="*/ 468689 w 898525"/>
              <a:gd name="connsiteY126" fmla="*/ 204675 h 901700"/>
              <a:gd name="connsiteX127" fmla="*/ 448058 w 898525"/>
              <a:gd name="connsiteY127" fmla="*/ 200975 h 901700"/>
              <a:gd name="connsiteX128" fmla="*/ 426899 w 898525"/>
              <a:gd name="connsiteY128" fmla="*/ 198860 h 901700"/>
              <a:gd name="connsiteX129" fmla="*/ 405474 w 898525"/>
              <a:gd name="connsiteY129" fmla="*/ 197803 h 901700"/>
              <a:gd name="connsiteX130" fmla="*/ 383256 w 898525"/>
              <a:gd name="connsiteY130" fmla="*/ 198860 h 901700"/>
              <a:gd name="connsiteX131" fmla="*/ 361303 w 898525"/>
              <a:gd name="connsiteY131" fmla="*/ 201239 h 901700"/>
              <a:gd name="connsiteX132" fmla="*/ 340408 w 898525"/>
              <a:gd name="connsiteY132" fmla="*/ 204940 h 901700"/>
              <a:gd name="connsiteX133" fmla="*/ 319513 w 898525"/>
              <a:gd name="connsiteY133" fmla="*/ 210491 h 901700"/>
              <a:gd name="connsiteX134" fmla="*/ 299146 w 898525"/>
              <a:gd name="connsiteY134" fmla="*/ 217363 h 901700"/>
              <a:gd name="connsiteX135" fmla="*/ 279838 w 898525"/>
              <a:gd name="connsiteY135" fmla="*/ 225557 h 901700"/>
              <a:gd name="connsiteX136" fmla="*/ 261059 w 898525"/>
              <a:gd name="connsiteY136" fmla="*/ 235073 h 901700"/>
              <a:gd name="connsiteX137" fmla="*/ 243337 w 898525"/>
              <a:gd name="connsiteY137" fmla="*/ 246174 h 901700"/>
              <a:gd name="connsiteX138" fmla="*/ 226145 w 898525"/>
              <a:gd name="connsiteY138" fmla="*/ 257805 h 901700"/>
              <a:gd name="connsiteX139" fmla="*/ 210011 w 898525"/>
              <a:gd name="connsiteY139" fmla="*/ 271021 h 901700"/>
              <a:gd name="connsiteX140" fmla="*/ 194934 w 898525"/>
              <a:gd name="connsiteY140" fmla="*/ 285294 h 901700"/>
              <a:gd name="connsiteX141" fmla="*/ 180651 w 898525"/>
              <a:gd name="connsiteY141" fmla="*/ 300361 h 901700"/>
              <a:gd name="connsiteX142" fmla="*/ 167427 w 898525"/>
              <a:gd name="connsiteY142" fmla="*/ 316749 h 901700"/>
              <a:gd name="connsiteX143" fmla="*/ 155260 w 898525"/>
              <a:gd name="connsiteY143" fmla="*/ 333666 h 901700"/>
              <a:gd name="connsiteX144" fmla="*/ 144680 w 898525"/>
              <a:gd name="connsiteY144" fmla="*/ 351640 h 901700"/>
              <a:gd name="connsiteX145" fmla="*/ 135158 w 898525"/>
              <a:gd name="connsiteY145" fmla="*/ 370407 h 901700"/>
              <a:gd name="connsiteX146" fmla="*/ 126959 w 898525"/>
              <a:gd name="connsiteY146" fmla="*/ 389967 h 901700"/>
              <a:gd name="connsiteX147" fmla="*/ 120082 w 898525"/>
              <a:gd name="connsiteY147" fmla="*/ 410056 h 901700"/>
              <a:gd name="connsiteX148" fmla="*/ 114527 w 898525"/>
              <a:gd name="connsiteY148" fmla="*/ 430673 h 901700"/>
              <a:gd name="connsiteX149" fmla="*/ 110824 w 898525"/>
              <a:gd name="connsiteY149" fmla="*/ 452083 h 901700"/>
              <a:gd name="connsiteX150" fmla="*/ 108179 w 898525"/>
              <a:gd name="connsiteY150" fmla="*/ 473758 h 901700"/>
              <a:gd name="connsiteX151" fmla="*/ 107386 w 898525"/>
              <a:gd name="connsiteY151" fmla="*/ 495961 h 901700"/>
              <a:gd name="connsiteX152" fmla="*/ 108179 w 898525"/>
              <a:gd name="connsiteY152" fmla="*/ 518429 h 901700"/>
              <a:gd name="connsiteX153" fmla="*/ 110824 w 898525"/>
              <a:gd name="connsiteY153" fmla="*/ 540104 h 901700"/>
              <a:gd name="connsiteX154" fmla="*/ 114527 w 898525"/>
              <a:gd name="connsiteY154" fmla="*/ 561514 h 901700"/>
              <a:gd name="connsiteX155" fmla="*/ 120082 w 898525"/>
              <a:gd name="connsiteY155" fmla="*/ 582131 h 901700"/>
              <a:gd name="connsiteX156" fmla="*/ 126959 w 898525"/>
              <a:gd name="connsiteY156" fmla="*/ 602220 h 901700"/>
              <a:gd name="connsiteX157" fmla="*/ 135158 w 898525"/>
              <a:gd name="connsiteY157" fmla="*/ 621780 h 901700"/>
              <a:gd name="connsiteX158" fmla="*/ 144680 w 898525"/>
              <a:gd name="connsiteY158" fmla="*/ 640283 h 901700"/>
              <a:gd name="connsiteX159" fmla="*/ 155260 w 898525"/>
              <a:gd name="connsiteY159" fmla="*/ 658521 h 901700"/>
              <a:gd name="connsiteX160" fmla="*/ 167427 w 898525"/>
              <a:gd name="connsiteY160" fmla="*/ 675438 h 901700"/>
              <a:gd name="connsiteX161" fmla="*/ 180651 w 898525"/>
              <a:gd name="connsiteY161" fmla="*/ 691562 h 901700"/>
              <a:gd name="connsiteX162" fmla="*/ 194934 w 898525"/>
              <a:gd name="connsiteY162" fmla="*/ 706893 h 901700"/>
              <a:gd name="connsiteX163" fmla="*/ 210011 w 898525"/>
              <a:gd name="connsiteY163" fmla="*/ 721166 h 901700"/>
              <a:gd name="connsiteX164" fmla="*/ 226409 w 898525"/>
              <a:gd name="connsiteY164" fmla="*/ 734118 h 901700"/>
              <a:gd name="connsiteX165" fmla="*/ 243337 w 898525"/>
              <a:gd name="connsiteY165" fmla="*/ 746013 h 901700"/>
              <a:gd name="connsiteX166" fmla="*/ 261059 w 898525"/>
              <a:gd name="connsiteY166" fmla="*/ 757114 h 901700"/>
              <a:gd name="connsiteX167" fmla="*/ 280102 w 898525"/>
              <a:gd name="connsiteY167" fmla="*/ 766366 h 901700"/>
              <a:gd name="connsiteX168" fmla="*/ 299411 w 898525"/>
              <a:gd name="connsiteY168" fmla="*/ 774560 h 901700"/>
              <a:gd name="connsiteX169" fmla="*/ 319513 w 898525"/>
              <a:gd name="connsiteY169" fmla="*/ 781432 h 901700"/>
              <a:gd name="connsiteX170" fmla="*/ 340408 w 898525"/>
              <a:gd name="connsiteY170" fmla="*/ 786983 h 901700"/>
              <a:gd name="connsiteX171" fmla="*/ 361832 w 898525"/>
              <a:gd name="connsiteY171" fmla="*/ 790948 h 901700"/>
              <a:gd name="connsiteX172" fmla="*/ 383256 w 898525"/>
              <a:gd name="connsiteY172" fmla="*/ 793327 h 901700"/>
              <a:gd name="connsiteX173" fmla="*/ 405474 w 898525"/>
              <a:gd name="connsiteY173" fmla="*/ 794120 h 901700"/>
              <a:gd name="connsiteX174" fmla="*/ 427957 w 898525"/>
              <a:gd name="connsiteY174" fmla="*/ 793327 h 901700"/>
              <a:gd name="connsiteX175" fmla="*/ 449645 w 898525"/>
              <a:gd name="connsiteY175" fmla="*/ 790948 h 901700"/>
              <a:gd name="connsiteX176" fmla="*/ 471070 w 898525"/>
              <a:gd name="connsiteY176" fmla="*/ 786983 h 901700"/>
              <a:gd name="connsiteX177" fmla="*/ 491965 w 898525"/>
              <a:gd name="connsiteY177" fmla="*/ 781432 h 901700"/>
              <a:gd name="connsiteX178" fmla="*/ 511802 w 898525"/>
              <a:gd name="connsiteY178" fmla="*/ 774560 h 901700"/>
              <a:gd name="connsiteX179" fmla="*/ 531375 w 898525"/>
              <a:gd name="connsiteY179" fmla="*/ 766366 h 901700"/>
              <a:gd name="connsiteX180" fmla="*/ 550154 w 898525"/>
              <a:gd name="connsiteY180" fmla="*/ 757114 h 901700"/>
              <a:gd name="connsiteX181" fmla="*/ 568140 w 898525"/>
              <a:gd name="connsiteY181" fmla="*/ 746013 h 901700"/>
              <a:gd name="connsiteX182" fmla="*/ 585068 w 898525"/>
              <a:gd name="connsiteY182" fmla="*/ 734118 h 901700"/>
              <a:gd name="connsiteX183" fmla="*/ 601202 w 898525"/>
              <a:gd name="connsiteY183" fmla="*/ 721166 h 901700"/>
              <a:gd name="connsiteX184" fmla="*/ 616543 w 898525"/>
              <a:gd name="connsiteY184" fmla="*/ 706893 h 901700"/>
              <a:gd name="connsiteX185" fmla="*/ 630826 w 898525"/>
              <a:gd name="connsiteY185" fmla="*/ 691562 h 901700"/>
              <a:gd name="connsiteX186" fmla="*/ 644051 w 898525"/>
              <a:gd name="connsiteY186" fmla="*/ 675438 h 901700"/>
              <a:gd name="connsiteX187" fmla="*/ 655689 w 898525"/>
              <a:gd name="connsiteY187" fmla="*/ 658521 h 901700"/>
              <a:gd name="connsiteX188" fmla="*/ 666798 w 898525"/>
              <a:gd name="connsiteY188" fmla="*/ 640283 h 901700"/>
              <a:gd name="connsiteX189" fmla="*/ 676055 w 898525"/>
              <a:gd name="connsiteY189" fmla="*/ 621780 h 901700"/>
              <a:gd name="connsiteX190" fmla="*/ 684255 w 898525"/>
              <a:gd name="connsiteY190" fmla="*/ 602220 h 901700"/>
              <a:gd name="connsiteX191" fmla="*/ 691396 w 898525"/>
              <a:gd name="connsiteY191" fmla="*/ 582131 h 901700"/>
              <a:gd name="connsiteX192" fmla="*/ 696686 w 898525"/>
              <a:gd name="connsiteY192" fmla="*/ 561514 h 901700"/>
              <a:gd name="connsiteX193" fmla="*/ 700653 w 898525"/>
              <a:gd name="connsiteY193" fmla="*/ 540104 h 901700"/>
              <a:gd name="connsiteX194" fmla="*/ 703034 w 898525"/>
              <a:gd name="connsiteY194" fmla="*/ 518429 h 901700"/>
              <a:gd name="connsiteX195" fmla="*/ 703827 w 898525"/>
              <a:gd name="connsiteY195" fmla="*/ 495961 h 901700"/>
              <a:gd name="connsiteX196" fmla="*/ 703034 w 898525"/>
              <a:gd name="connsiteY196" fmla="*/ 474551 h 901700"/>
              <a:gd name="connsiteX197" fmla="*/ 700918 w 898525"/>
              <a:gd name="connsiteY197" fmla="*/ 453669 h 901700"/>
              <a:gd name="connsiteX198" fmla="*/ 697215 w 898525"/>
              <a:gd name="connsiteY198" fmla="*/ 433316 h 901700"/>
              <a:gd name="connsiteX199" fmla="*/ 692189 w 898525"/>
              <a:gd name="connsiteY199" fmla="*/ 413228 h 901700"/>
              <a:gd name="connsiteX200" fmla="*/ 685842 w 898525"/>
              <a:gd name="connsiteY200" fmla="*/ 393403 h 901700"/>
              <a:gd name="connsiteX201" fmla="*/ 678171 w 898525"/>
              <a:gd name="connsiteY201" fmla="*/ 374901 h 901700"/>
              <a:gd name="connsiteX202" fmla="*/ 669178 w 898525"/>
              <a:gd name="connsiteY202" fmla="*/ 356398 h 901700"/>
              <a:gd name="connsiteX203" fmla="*/ 659392 w 898525"/>
              <a:gd name="connsiteY203" fmla="*/ 338952 h 901700"/>
              <a:gd name="connsiteX204" fmla="*/ 696157 w 898525"/>
              <a:gd name="connsiteY204" fmla="*/ 301947 h 901700"/>
              <a:gd name="connsiteX205" fmla="*/ 747734 w 898525"/>
              <a:gd name="connsiteY205" fmla="*/ 305912 h 901700"/>
              <a:gd name="connsiteX206" fmla="*/ 753817 w 898525"/>
              <a:gd name="connsiteY206" fmla="*/ 306176 h 901700"/>
              <a:gd name="connsiteX207" fmla="*/ 758843 w 898525"/>
              <a:gd name="connsiteY207" fmla="*/ 306176 h 901700"/>
              <a:gd name="connsiteX208" fmla="*/ 763604 w 898525"/>
              <a:gd name="connsiteY208" fmla="*/ 305648 h 901700"/>
              <a:gd name="connsiteX209" fmla="*/ 774713 w 898525"/>
              <a:gd name="connsiteY209" fmla="*/ 327322 h 901700"/>
              <a:gd name="connsiteX210" fmla="*/ 783970 w 898525"/>
              <a:gd name="connsiteY210" fmla="*/ 349790 h 901700"/>
              <a:gd name="connsiteX211" fmla="*/ 792169 w 898525"/>
              <a:gd name="connsiteY211" fmla="*/ 372786 h 901700"/>
              <a:gd name="connsiteX212" fmla="*/ 798782 w 898525"/>
              <a:gd name="connsiteY212" fmla="*/ 396311 h 901700"/>
              <a:gd name="connsiteX213" fmla="*/ 804336 w 898525"/>
              <a:gd name="connsiteY213" fmla="*/ 420365 h 901700"/>
              <a:gd name="connsiteX214" fmla="*/ 808039 w 898525"/>
              <a:gd name="connsiteY214" fmla="*/ 445211 h 901700"/>
              <a:gd name="connsiteX215" fmla="*/ 810420 w 898525"/>
              <a:gd name="connsiteY215" fmla="*/ 470586 h 901700"/>
              <a:gd name="connsiteX216" fmla="*/ 811213 w 898525"/>
              <a:gd name="connsiteY216" fmla="*/ 495961 h 901700"/>
              <a:gd name="connsiteX217" fmla="*/ 810155 w 898525"/>
              <a:gd name="connsiteY217" fmla="*/ 522923 h 901700"/>
              <a:gd name="connsiteX218" fmla="*/ 807775 w 898525"/>
              <a:gd name="connsiteY218" fmla="*/ 548826 h 901700"/>
              <a:gd name="connsiteX219" fmla="*/ 803807 w 898525"/>
              <a:gd name="connsiteY219" fmla="*/ 574466 h 901700"/>
              <a:gd name="connsiteX220" fmla="*/ 797988 w 898525"/>
              <a:gd name="connsiteY220" fmla="*/ 599841 h 901700"/>
              <a:gd name="connsiteX221" fmla="*/ 790582 w 898525"/>
              <a:gd name="connsiteY221" fmla="*/ 624159 h 901700"/>
              <a:gd name="connsiteX222" fmla="*/ 781854 w 898525"/>
              <a:gd name="connsiteY222" fmla="*/ 647948 h 901700"/>
              <a:gd name="connsiteX223" fmla="*/ 771539 w 898525"/>
              <a:gd name="connsiteY223" fmla="*/ 671209 h 901700"/>
              <a:gd name="connsiteX224" fmla="*/ 760165 w 898525"/>
              <a:gd name="connsiteY224" fmla="*/ 693412 h 901700"/>
              <a:gd name="connsiteX225" fmla="*/ 746940 w 898525"/>
              <a:gd name="connsiteY225" fmla="*/ 714822 h 901700"/>
              <a:gd name="connsiteX226" fmla="*/ 732922 w 898525"/>
              <a:gd name="connsiteY226" fmla="*/ 735704 h 901700"/>
              <a:gd name="connsiteX227" fmla="*/ 717581 w 898525"/>
              <a:gd name="connsiteY227" fmla="*/ 755000 h 901700"/>
              <a:gd name="connsiteX228" fmla="*/ 701182 w 898525"/>
              <a:gd name="connsiteY228" fmla="*/ 773767 h 901700"/>
              <a:gd name="connsiteX229" fmla="*/ 683461 w 898525"/>
              <a:gd name="connsiteY229" fmla="*/ 791477 h 901700"/>
              <a:gd name="connsiteX230" fmla="*/ 664682 w 898525"/>
              <a:gd name="connsiteY230" fmla="*/ 807865 h 901700"/>
              <a:gd name="connsiteX231" fmla="*/ 645109 w 898525"/>
              <a:gd name="connsiteY231" fmla="*/ 823196 h 901700"/>
              <a:gd name="connsiteX232" fmla="*/ 624478 w 898525"/>
              <a:gd name="connsiteY232" fmla="*/ 837469 h 901700"/>
              <a:gd name="connsiteX233" fmla="*/ 603054 w 898525"/>
              <a:gd name="connsiteY233" fmla="*/ 850421 h 901700"/>
              <a:gd name="connsiteX234" fmla="*/ 580572 w 898525"/>
              <a:gd name="connsiteY234" fmla="*/ 862051 h 901700"/>
              <a:gd name="connsiteX235" fmla="*/ 557560 w 898525"/>
              <a:gd name="connsiteY235" fmla="*/ 872096 h 901700"/>
              <a:gd name="connsiteX236" fmla="*/ 533756 w 898525"/>
              <a:gd name="connsiteY236" fmla="*/ 880818 h 901700"/>
              <a:gd name="connsiteX237" fmla="*/ 509422 w 898525"/>
              <a:gd name="connsiteY237" fmla="*/ 888220 h 901700"/>
              <a:gd name="connsiteX238" fmla="*/ 484295 w 898525"/>
              <a:gd name="connsiteY238" fmla="*/ 894035 h 901700"/>
              <a:gd name="connsiteX239" fmla="*/ 458374 w 898525"/>
              <a:gd name="connsiteY239" fmla="*/ 898000 h 901700"/>
              <a:gd name="connsiteX240" fmla="*/ 432189 w 898525"/>
              <a:gd name="connsiteY240" fmla="*/ 900907 h 901700"/>
              <a:gd name="connsiteX241" fmla="*/ 405474 w 898525"/>
              <a:gd name="connsiteY241" fmla="*/ 901700 h 901700"/>
              <a:gd name="connsiteX242" fmla="*/ 379024 w 898525"/>
              <a:gd name="connsiteY242" fmla="*/ 900907 h 901700"/>
              <a:gd name="connsiteX243" fmla="*/ 352575 w 898525"/>
              <a:gd name="connsiteY243" fmla="*/ 898000 h 901700"/>
              <a:gd name="connsiteX244" fmla="*/ 326918 w 898525"/>
              <a:gd name="connsiteY244" fmla="*/ 894035 h 901700"/>
              <a:gd name="connsiteX245" fmla="*/ 302056 w 898525"/>
              <a:gd name="connsiteY245" fmla="*/ 888220 h 901700"/>
              <a:gd name="connsiteX246" fmla="*/ 277193 w 898525"/>
              <a:gd name="connsiteY246" fmla="*/ 880818 h 901700"/>
              <a:gd name="connsiteX247" fmla="*/ 253388 w 898525"/>
              <a:gd name="connsiteY247" fmla="*/ 872096 h 901700"/>
              <a:gd name="connsiteX248" fmla="*/ 230377 w 898525"/>
              <a:gd name="connsiteY248" fmla="*/ 862051 h 901700"/>
              <a:gd name="connsiteX249" fmla="*/ 207895 w 898525"/>
              <a:gd name="connsiteY249" fmla="*/ 850421 h 901700"/>
              <a:gd name="connsiteX250" fmla="*/ 186735 w 898525"/>
              <a:gd name="connsiteY250" fmla="*/ 837469 h 901700"/>
              <a:gd name="connsiteX251" fmla="*/ 166104 w 898525"/>
              <a:gd name="connsiteY251" fmla="*/ 823196 h 901700"/>
              <a:gd name="connsiteX252" fmla="*/ 146267 w 898525"/>
              <a:gd name="connsiteY252" fmla="*/ 807865 h 901700"/>
              <a:gd name="connsiteX253" fmla="*/ 127752 w 898525"/>
              <a:gd name="connsiteY253" fmla="*/ 791477 h 901700"/>
              <a:gd name="connsiteX254" fmla="*/ 110031 w 898525"/>
              <a:gd name="connsiteY254" fmla="*/ 773767 h 901700"/>
              <a:gd name="connsiteX255" fmla="*/ 93367 w 898525"/>
              <a:gd name="connsiteY255" fmla="*/ 755000 h 901700"/>
              <a:gd name="connsiteX256" fmla="*/ 78027 w 898525"/>
              <a:gd name="connsiteY256" fmla="*/ 735704 h 901700"/>
              <a:gd name="connsiteX257" fmla="*/ 64008 w 898525"/>
              <a:gd name="connsiteY257" fmla="*/ 714822 h 901700"/>
              <a:gd name="connsiteX258" fmla="*/ 51312 w 898525"/>
              <a:gd name="connsiteY258" fmla="*/ 693412 h 901700"/>
              <a:gd name="connsiteX259" fmla="*/ 39674 w 898525"/>
              <a:gd name="connsiteY259" fmla="*/ 671209 h 901700"/>
              <a:gd name="connsiteX260" fmla="*/ 29359 w 898525"/>
              <a:gd name="connsiteY260" fmla="*/ 647948 h 901700"/>
              <a:gd name="connsiteX261" fmla="*/ 20631 w 898525"/>
              <a:gd name="connsiteY261" fmla="*/ 624159 h 901700"/>
              <a:gd name="connsiteX262" fmla="*/ 13489 w 898525"/>
              <a:gd name="connsiteY262" fmla="*/ 599841 h 901700"/>
              <a:gd name="connsiteX263" fmla="*/ 7670 w 898525"/>
              <a:gd name="connsiteY263" fmla="*/ 574466 h 901700"/>
              <a:gd name="connsiteX264" fmla="*/ 3174 w 898525"/>
              <a:gd name="connsiteY264" fmla="*/ 548826 h 901700"/>
              <a:gd name="connsiteX265" fmla="*/ 793 w 898525"/>
              <a:gd name="connsiteY265" fmla="*/ 522923 h 901700"/>
              <a:gd name="connsiteX266" fmla="*/ 0 w 898525"/>
              <a:gd name="connsiteY266" fmla="*/ 495961 h 901700"/>
              <a:gd name="connsiteX267" fmla="*/ 793 w 898525"/>
              <a:gd name="connsiteY267" fmla="*/ 469265 h 901700"/>
              <a:gd name="connsiteX268" fmla="*/ 3174 w 898525"/>
              <a:gd name="connsiteY268" fmla="*/ 443096 h 901700"/>
              <a:gd name="connsiteX269" fmla="*/ 7670 w 898525"/>
              <a:gd name="connsiteY269" fmla="*/ 417721 h 901700"/>
              <a:gd name="connsiteX270" fmla="*/ 13489 w 898525"/>
              <a:gd name="connsiteY270" fmla="*/ 392346 h 901700"/>
              <a:gd name="connsiteX271" fmla="*/ 20631 w 898525"/>
              <a:gd name="connsiteY271" fmla="*/ 367764 h 901700"/>
              <a:gd name="connsiteX272" fmla="*/ 29359 w 898525"/>
              <a:gd name="connsiteY272" fmla="*/ 343975 h 901700"/>
              <a:gd name="connsiteX273" fmla="*/ 39674 w 898525"/>
              <a:gd name="connsiteY273" fmla="*/ 320978 h 901700"/>
              <a:gd name="connsiteX274" fmla="*/ 51312 w 898525"/>
              <a:gd name="connsiteY274" fmla="*/ 298775 h 901700"/>
              <a:gd name="connsiteX275" fmla="*/ 64008 w 898525"/>
              <a:gd name="connsiteY275" fmla="*/ 277100 h 901700"/>
              <a:gd name="connsiteX276" fmla="*/ 78027 w 898525"/>
              <a:gd name="connsiteY276" fmla="*/ 256483 h 901700"/>
              <a:gd name="connsiteX277" fmla="*/ 93367 w 898525"/>
              <a:gd name="connsiteY277" fmla="*/ 236923 h 901700"/>
              <a:gd name="connsiteX278" fmla="*/ 110031 w 898525"/>
              <a:gd name="connsiteY278" fmla="*/ 218156 h 901700"/>
              <a:gd name="connsiteX279" fmla="*/ 127752 w 898525"/>
              <a:gd name="connsiteY279" fmla="*/ 200711 h 901700"/>
              <a:gd name="connsiteX280" fmla="*/ 146267 w 898525"/>
              <a:gd name="connsiteY280" fmla="*/ 184322 h 901700"/>
              <a:gd name="connsiteX281" fmla="*/ 166104 w 898525"/>
              <a:gd name="connsiteY281" fmla="*/ 168992 h 901700"/>
              <a:gd name="connsiteX282" fmla="*/ 186735 w 898525"/>
              <a:gd name="connsiteY282" fmla="*/ 154718 h 901700"/>
              <a:gd name="connsiteX283" fmla="*/ 207895 w 898525"/>
              <a:gd name="connsiteY283" fmla="*/ 141766 h 901700"/>
              <a:gd name="connsiteX284" fmla="*/ 230377 w 898525"/>
              <a:gd name="connsiteY284" fmla="*/ 130136 h 901700"/>
              <a:gd name="connsiteX285" fmla="*/ 253388 w 898525"/>
              <a:gd name="connsiteY285" fmla="*/ 120091 h 901700"/>
              <a:gd name="connsiteX286" fmla="*/ 277193 w 898525"/>
              <a:gd name="connsiteY286" fmla="*/ 111104 h 901700"/>
              <a:gd name="connsiteX287" fmla="*/ 301791 w 898525"/>
              <a:gd name="connsiteY287" fmla="*/ 103968 h 901700"/>
              <a:gd name="connsiteX288" fmla="*/ 326918 w 898525"/>
              <a:gd name="connsiteY288" fmla="*/ 98152 h 901700"/>
              <a:gd name="connsiteX289" fmla="*/ 352575 w 898525"/>
              <a:gd name="connsiteY289" fmla="*/ 93923 h 901700"/>
              <a:gd name="connsiteX290" fmla="*/ 378760 w 898525"/>
              <a:gd name="connsiteY290" fmla="*/ 91280 h 901700"/>
              <a:gd name="connsiteX291" fmla="*/ 748610 w 898525"/>
              <a:gd name="connsiteY291" fmla="*/ 0 h 901700"/>
              <a:gd name="connsiteX292" fmla="*/ 751523 w 898525"/>
              <a:gd name="connsiteY292" fmla="*/ 264 h 901700"/>
              <a:gd name="connsiteX293" fmla="*/ 753907 w 898525"/>
              <a:gd name="connsiteY293" fmla="*/ 1320 h 901700"/>
              <a:gd name="connsiteX294" fmla="*/ 756026 w 898525"/>
              <a:gd name="connsiteY294" fmla="*/ 3432 h 901700"/>
              <a:gd name="connsiteX295" fmla="*/ 757351 w 898525"/>
              <a:gd name="connsiteY295" fmla="*/ 5808 h 901700"/>
              <a:gd name="connsiteX296" fmla="*/ 758410 w 898525"/>
              <a:gd name="connsiteY296" fmla="*/ 8449 h 901700"/>
              <a:gd name="connsiteX297" fmla="*/ 763972 w 898525"/>
              <a:gd name="connsiteY297" fmla="*/ 81846 h 901700"/>
              <a:gd name="connsiteX298" fmla="*/ 791519 w 898525"/>
              <a:gd name="connsiteY298" fmla="*/ 54388 h 901700"/>
              <a:gd name="connsiteX299" fmla="*/ 796021 w 898525"/>
              <a:gd name="connsiteY299" fmla="*/ 50691 h 901700"/>
              <a:gd name="connsiteX300" fmla="*/ 800789 w 898525"/>
              <a:gd name="connsiteY300" fmla="*/ 48315 h 901700"/>
              <a:gd name="connsiteX301" fmla="*/ 806086 w 898525"/>
              <a:gd name="connsiteY301" fmla="*/ 46467 h 901700"/>
              <a:gd name="connsiteX302" fmla="*/ 811384 w 898525"/>
              <a:gd name="connsiteY302" fmla="*/ 46203 h 901700"/>
              <a:gd name="connsiteX303" fmla="*/ 816681 w 898525"/>
              <a:gd name="connsiteY303" fmla="*/ 46467 h 901700"/>
              <a:gd name="connsiteX304" fmla="*/ 821978 w 898525"/>
              <a:gd name="connsiteY304" fmla="*/ 48315 h 901700"/>
              <a:gd name="connsiteX305" fmla="*/ 827011 w 898525"/>
              <a:gd name="connsiteY305" fmla="*/ 50691 h 901700"/>
              <a:gd name="connsiteX306" fmla="*/ 831249 w 898525"/>
              <a:gd name="connsiteY306" fmla="*/ 54388 h 901700"/>
              <a:gd name="connsiteX307" fmla="*/ 847671 w 898525"/>
              <a:gd name="connsiteY307" fmla="*/ 71285 h 901700"/>
              <a:gd name="connsiteX308" fmla="*/ 851908 w 898525"/>
              <a:gd name="connsiteY308" fmla="*/ 76037 h 901700"/>
              <a:gd name="connsiteX309" fmla="*/ 854557 w 898525"/>
              <a:gd name="connsiteY309" fmla="*/ 81846 h 901700"/>
              <a:gd name="connsiteX310" fmla="*/ 855881 w 898525"/>
              <a:gd name="connsiteY310" fmla="*/ 87918 h 901700"/>
              <a:gd name="connsiteX311" fmla="*/ 855881 w 898525"/>
              <a:gd name="connsiteY311" fmla="*/ 93990 h 901700"/>
              <a:gd name="connsiteX312" fmla="*/ 854557 w 898525"/>
              <a:gd name="connsiteY312" fmla="*/ 99799 h 901700"/>
              <a:gd name="connsiteX313" fmla="*/ 851908 w 898525"/>
              <a:gd name="connsiteY313" fmla="*/ 105607 h 901700"/>
              <a:gd name="connsiteX314" fmla="*/ 847671 w 898525"/>
              <a:gd name="connsiteY314" fmla="*/ 110887 h 901700"/>
              <a:gd name="connsiteX315" fmla="*/ 823832 w 898525"/>
              <a:gd name="connsiteY315" fmla="*/ 134649 h 901700"/>
              <a:gd name="connsiteX316" fmla="*/ 889785 w 898525"/>
              <a:gd name="connsiteY316" fmla="*/ 139929 h 901700"/>
              <a:gd name="connsiteX317" fmla="*/ 892698 w 898525"/>
              <a:gd name="connsiteY317" fmla="*/ 140721 h 901700"/>
              <a:gd name="connsiteX318" fmla="*/ 895612 w 898525"/>
              <a:gd name="connsiteY318" fmla="*/ 142306 h 901700"/>
              <a:gd name="connsiteX319" fmla="*/ 897201 w 898525"/>
              <a:gd name="connsiteY319" fmla="*/ 144418 h 901700"/>
              <a:gd name="connsiteX320" fmla="*/ 898260 w 898525"/>
              <a:gd name="connsiteY320" fmla="*/ 147586 h 901700"/>
              <a:gd name="connsiteX321" fmla="*/ 898525 w 898525"/>
              <a:gd name="connsiteY321" fmla="*/ 150226 h 901700"/>
              <a:gd name="connsiteX322" fmla="*/ 897731 w 898525"/>
              <a:gd name="connsiteY322" fmla="*/ 153130 h 901700"/>
              <a:gd name="connsiteX323" fmla="*/ 895877 w 898525"/>
              <a:gd name="connsiteY323" fmla="*/ 156034 h 901700"/>
              <a:gd name="connsiteX324" fmla="*/ 787016 w 898525"/>
              <a:gd name="connsiteY324" fmla="*/ 264018 h 901700"/>
              <a:gd name="connsiteX325" fmla="*/ 781454 w 898525"/>
              <a:gd name="connsiteY325" fmla="*/ 269034 h 901700"/>
              <a:gd name="connsiteX326" fmla="*/ 775097 w 898525"/>
              <a:gd name="connsiteY326" fmla="*/ 272730 h 901700"/>
              <a:gd name="connsiteX327" fmla="*/ 768210 w 898525"/>
              <a:gd name="connsiteY327" fmla="*/ 275635 h 901700"/>
              <a:gd name="connsiteX328" fmla="*/ 761059 w 898525"/>
              <a:gd name="connsiteY328" fmla="*/ 277219 h 901700"/>
              <a:gd name="connsiteX329" fmla="*/ 753642 w 898525"/>
              <a:gd name="connsiteY329" fmla="*/ 278011 h 901700"/>
              <a:gd name="connsiteX330" fmla="*/ 752053 w 898525"/>
              <a:gd name="connsiteY330" fmla="*/ 277747 h 901700"/>
              <a:gd name="connsiteX331" fmla="*/ 750199 w 898525"/>
              <a:gd name="connsiteY331" fmla="*/ 277747 h 901700"/>
              <a:gd name="connsiteX332" fmla="*/ 747286 w 898525"/>
              <a:gd name="connsiteY332" fmla="*/ 277483 h 901700"/>
              <a:gd name="connsiteX333" fmla="*/ 685306 w 898525"/>
              <a:gd name="connsiteY333" fmla="*/ 272730 h 901700"/>
              <a:gd name="connsiteX334" fmla="*/ 471823 w 898525"/>
              <a:gd name="connsiteY334" fmla="*/ 485793 h 901700"/>
              <a:gd name="connsiteX335" fmla="*/ 467320 w 898525"/>
              <a:gd name="connsiteY335" fmla="*/ 489225 h 901700"/>
              <a:gd name="connsiteX336" fmla="*/ 462287 w 898525"/>
              <a:gd name="connsiteY336" fmla="*/ 491337 h 901700"/>
              <a:gd name="connsiteX337" fmla="*/ 456460 w 898525"/>
              <a:gd name="connsiteY337" fmla="*/ 492657 h 901700"/>
              <a:gd name="connsiteX338" fmla="*/ 431298 w 898525"/>
              <a:gd name="connsiteY338" fmla="*/ 493713 h 901700"/>
              <a:gd name="connsiteX339" fmla="*/ 430238 w 898525"/>
              <a:gd name="connsiteY339" fmla="*/ 493713 h 901700"/>
              <a:gd name="connsiteX340" fmla="*/ 424411 w 898525"/>
              <a:gd name="connsiteY340" fmla="*/ 493185 h 901700"/>
              <a:gd name="connsiteX341" fmla="*/ 419114 w 898525"/>
              <a:gd name="connsiteY341" fmla="*/ 491073 h 901700"/>
              <a:gd name="connsiteX342" fmla="*/ 414611 w 898525"/>
              <a:gd name="connsiteY342" fmla="*/ 488169 h 901700"/>
              <a:gd name="connsiteX343" fmla="*/ 410903 w 898525"/>
              <a:gd name="connsiteY343" fmla="*/ 483944 h 901700"/>
              <a:gd name="connsiteX344" fmla="*/ 408254 w 898525"/>
              <a:gd name="connsiteY344" fmla="*/ 479456 h 901700"/>
              <a:gd name="connsiteX345" fmla="*/ 406400 w 898525"/>
              <a:gd name="connsiteY345" fmla="*/ 473912 h 901700"/>
              <a:gd name="connsiteX346" fmla="*/ 406400 w 898525"/>
              <a:gd name="connsiteY346" fmla="*/ 468103 h 901700"/>
              <a:gd name="connsiteX347" fmla="*/ 408519 w 898525"/>
              <a:gd name="connsiteY347" fmla="*/ 444342 h 901700"/>
              <a:gd name="connsiteX348" fmla="*/ 409314 w 898525"/>
              <a:gd name="connsiteY348" fmla="*/ 438797 h 901700"/>
              <a:gd name="connsiteX349" fmla="*/ 411697 w 898525"/>
              <a:gd name="connsiteY349" fmla="*/ 434045 h 901700"/>
              <a:gd name="connsiteX350" fmla="*/ 415141 w 898525"/>
              <a:gd name="connsiteY350" fmla="*/ 429557 h 901700"/>
              <a:gd name="connsiteX351" fmla="*/ 445601 w 898525"/>
              <a:gd name="connsiteY351" fmla="*/ 399459 h 901700"/>
              <a:gd name="connsiteX352" fmla="*/ 513937 w 898525"/>
              <a:gd name="connsiteY352" fmla="*/ 331078 h 901700"/>
              <a:gd name="connsiteX353" fmla="*/ 515526 w 898525"/>
              <a:gd name="connsiteY353" fmla="*/ 329758 h 901700"/>
              <a:gd name="connsiteX354" fmla="*/ 585981 w 898525"/>
              <a:gd name="connsiteY354" fmla="*/ 259265 h 901700"/>
              <a:gd name="connsiteX355" fmla="*/ 625181 w 898525"/>
              <a:gd name="connsiteY355" fmla="*/ 219927 h 901700"/>
              <a:gd name="connsiteX356" fmla="*/ 619884 w 898525"/>
              <a:gd name="connsiteY356" fmla="*/ 152074 h 901700"/>
              <a:gd name="connsiteX357" fmla="*/ 619619 w 898525"/>
              <a:gd name="connsiteY357" fmla="*/ 148114 h 901700"/>
              <a:gd name="connsiteX358" fmla="*/ 619884 w 898525"/>
              <a:gd name="connsiteY358" fmla="*/ 139929 h 901700"/>
              <a:gd name="connsiteX359" fmla="*/ 621473 w 898525"/>
              <a:gd name="connsiteY359" fmla="*/ 132009 h 901700"/>
              <a:gd name="connsiteX360" fmla="*/ 624122 w 898525"/>
              <a:gd name="connsiteY360" fmla="*/ 124352 h 901700"/>
              <a:gd name="connsiteX361" fmla="*/ 628360 w 898525"/>
              <a:gd name="connsiteY361" fmla="*/ 117224 h 901700"/>
              <a:gd name="connsiteX362" fmla="*/ 633657 w 898525"/>
              <a:gd name="connsiteY362" fmla="*/ 110887 h 901700"/>
              <a:gd name="connsiteX363" fmla="*/ 741988 w 898525"/>
              <a:gd name="connsiteY363" fmla="*/ 2640 h 901700"/>
              <a:gd name="connsiteX364" fmla="*/ 744372 w 898525"/>
              <a:gd name="connsiteY364" fmla="*/ 1056 h 901700"/>
              <a:gd name="connsiteX365" fmla="*/ 746491 w 898525"/>
              <a:gd name="connsiteY365" fmla="*/ 264 h 90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</a:cxnLst>
            <a:rect l="l" t="t" r="r" b="b"/>
            <a:pathLst>
              <a:path w="898525" h="901700">
                <a:moveTo>
                  <a:pt x="405475" y="296862"/>
                </a:moveTo>
                <a:lnTo>
                  <a:pt x="423671" y="297916"/>
                </a:lnTo>
                <a:lnTo>
                  <a:pt x="440812" y="300288"/>
                </a:lnTo>
                <a:lnTo>
                  <a:pt x="457689" y="303977"/>
                </a:lnTo>
                <a:lnTo>
                  <a:pt x="474039" y="309248"/>
                </a:lnTo>
                <a:lnTo>
                  <a:pt x="489598" y="315836"/>
                </a:lnTo>
                <a:lnTo>
                  <a:pt x="488015" y="317418"/>
                </a:lnTo>
                <a:lnTo>
                  <a:pt x="413386" y="391998"/>
                </a:lnTo>
                <a:lnTo>
                  <a:pt x="405475" y="391734"/>
                </a:lnTo>
                <a:lnTo>
                  <a:pt x="392553" y="392525"/>
                </a:lnTo>
                <a:lnTo>
                  <a:pt x="379895" y="395160"/>
                </a:lnTo>
                <a:lnTo>
                  <a:pt x="367764" y="398850"/>
                </a:lnTo>
                <a:lnTo>
                  <a:pt x="356425" y="404120"/>
                </a:lnTo>
                <a:lnTo>
                  <a:pt x="345876" y="410445"/>
                </a:lnTo>
                <a:lnTo>
                  <a:pt x="336119" y="418088"/>
                </a:lnTo>
                <a:lnTo>
                  <a:pt x="327417" y="426784"/>
                </a:lnTo>
                <a:lnTo>
                  <a:pt x="319769" y="436535"/>
                </a:lnTo>
                <a:lnTo>
                  <a:pt x="313177" y="447076"/>
                </a:lnTo>
                <a:lnTo>
                  <a:pt x="307903" y="458408"/>
                </a:lnTo>
                <a:lnTo>
                  <a:pt x="304211" y="470531"/>
                </a:lnTo>
                <a:lnTo>
                  <a:pt x="302101" y="482917"/>
                </a:lnTo>
                <a:lnTo>
                  <a:pt x="301310" y="496094"/>
                </a:lnTo>
                <a:lnTo>
                  <a:pt x="302101" y="509270"/>
                </a:lnTo>
                <a:lnTo>
                  <a:pt x="304211" y="521656"/>
                </a:lnTo>
                <a:lnTo>
                  <a:pt x="307903" y="534042"/>
                </a:lnTo>
                <a:lnTo>
                  <a:pt x="313177" y="545374"/>
                </a:lnTo>
                <a:lnTo>
                  <a:pt x="319769" y="555916"/>
                </a:lnTo>
                <a:lnTo>
                  <a:pt x="327417" y="565403"/>
                </a:lnTo>
                <a:lnTo>
                  <a:pt x="336119" y="574100"/>
                </a:lnTo>
                <a:lnTo>
                  <a:pt x="345613" y="581742"/>
                </a:lnTo>
                <a:lnTo>
                  <a:pt x="356425" y="588330"/>
                </a:lnTo>
                <a:lnTo>
                  <a:pt x="367501" y="593601"/>
                </a:lnTo>
                <a:lnTo>
                  <a:pt x="379895" y="597291"/>
                </a:lnTo>
                <a:lnTo>
                  <a:pt x="392553" y="599926"/>
                </a:lnTo>
                <a:lnTo>
                  <a:pt x="405475" y="600716"/>
                </a:lnTo>
                <a:lnTo>
                  <a:pt x="418660" y="599926"/>
                </a:lnTo>
                <a:lnTo>
                  <a:pt x="431318" y="597291"/>
                </a:lnTo>
                <a:lnTo>
                  <a:pt x="443185" y="593601"/>
                </a:lnTo>
                <a:lnTo>
                  <a:pt x="454788" y="588330"/>
                </a:lnTo>
                <a:lnTo>
                  <a:pt x="465073" y="581742"/>
                </a:lnTo>
                <a:lnTo>
                  <a:pt x="474830" y="574100"/>
                </a:lnTo>
                <a:lnTo>
                  <a:pt x="483796" y="565403"/>
                </a:lnTo>
                <a:lnTo>
                  <a:pt x="491444" y="555916"/>
                </a:lnTo>
                <a:lnTo>
                  <a:pt x="497773" y="545374"/>
                </a:lnTo>
                <a:lnTo>
                  <a:pt x="503047" y="534042"/>
                </a:lnTo>
                <a:lnTo>
                  <a:pt x="507003" y="521656"/>
                </a:lnTo>
                <a:lnTo>
                  <a:pt x="509112" y="509270"/>
                </a:lnTo>
                <a:lnTo>
                  <a:pt x="509903" y="496094"/>
                </a:lnTo>
                <a:lnTo>
                  <a:pt x="509640" y="488188"/>
                </a:lnTo>
                <a:lnTo>
                  <a:pt x="584533" y="413608"/>
                </a:lnTo>
                <a:lnTo>
                  <a:pt x="585851" y="412026"/>
                </a:lnTo>
                <a:lnTo>
                  <a:pt x="592444" y="427838"/>
                </a:lnTo>
                <a:lnTo>
                  <a:pt x="597982" y="443914"/>
                </a:lnTo>
                <a:lnTo>
                  <a:pt x="601410" y="460780"/>
                </a:lnTo>
                <a:lnTo>
                  <a:pt x="603783" y="478437"/>
                </a:lnTo>
                <a:lnTo>
                  <a:pt x="604838" y="496094"/>
                </a:lnTo>
                <a:lnTo>
                  <a:pt x="603783" y="514277"/>
                </a:lnTo>
                <a:lnTo>
                  <a:pt x="601410" y="531934"/>
                </a:lnTo>
                <a:lnTo>
                  <a:pt x="597718" y="549064"/>
                </a:lnTo>
                <a:lnTo>
                  <a:pt x="592180" y="565666"/>
                </a:lnTo>
                <a:lnTo>
                  <a:pt x="585588" y="581479"/>
                </a:lnTo>
                <a:lnTo>
                  <a:pt x="577413" y="596500"/>
                </a:lnTo>
                <a:lnTo>
                  <a:pt x="568447" y="610994"/>
                </a:lnTo>
                <a:lnTo>
                  <a:pt x="557898" y="624435"/>
                </a:lnTo>
                <a:lnTo>
                  <a:pt x="546295" y="637084"/>
                </a:lnTo>
                <a:lnTo>
                  <a:pt x="533901" y="648416"/>
                </a:lnTo>
                <a:lnTo>
                  <a:pt x="520188" y="658957"/>
                </a:lnTo>
                <a:lnTo>
                  <a:pt x="506211" y="668181"/>
                </a:lnTo>
                <a:lnTo>
                  <a:pt x="491180" y="676087"/>
                </a:lnTo>
                <a:lnTo>
                  <a:pt x="474830" y="682939"/>
                </a:lnTo>
                <a:lnTo>
                  <a:pt x="458480" y="688210"/>
                </a:lnTo>
                <a:lnTo>
                  <a:pt x="441339" y="691899"/>
                </a:lnTo>
                <a:lnTo>
                  <a:pt x="423671" y="694271"/>
                </a:lnTo>
                <a:lnTo>
                  <a:pt x="405475" y="695325"/>
                </a:lnTo>
                <a:lnTo>
                  <a:pt x="387542" y="694271"/>
                </a:lnTo>
                <a:lnTo>
                  <a:pt x="369874" y="691899"/>
                </a:lnTo>
                <a:lnTo>
                  <a:pt x="352469" y="688210"/>
                </a:lnTo>
                <a:lnTo>
                  <a:pt x="336119" y="682675"/>
                </a:lnTo>
                <a:lnTo>
                  <a:pt x="320297" y="676087"/>
                </a:lnTo>
                <a:lnTo>
                  <a:pt x="305002" y="668181"/>
                </a:lnTo>
                <a:lnTo>
                  <a:pt x="290761" y="658957"/>
                </a:lnTo>
                <a:lnTo>
                  <a:pt x="277312" y="648416"/>
                </a:lnTo>
                <a:lnTo>
                  <a:pt x="264918" y="637084"/>
                </a:lnTo>
                <a:lnTo>
                  <a:pt x="253315" y="624435"/>
                </a:lnTo>
                <a:lnTo>
                  <a:pt x="243030" y="610731"/>
                </a:lnTo>
                <a:lnTo>
                  <a:pt x="233801" y="596500"/>
                </a:lnTo>
                <a:lnTo>
                  <a:pt x="225889" y="581479"/>
                </a:lnTo>
                <a:lnTo>
                  <a:pt x="219033" y="565403"/>
                </a:lnTo>
                <a:lnTo>
                  <a:pt x="213495" y="549064"/>
                </a:lnTo>
                <a:lnTo>
                  <a:pt x="209539" y="531934"/>
                </a:lnTo>
                <a:lnTo>
                  <a:pt x="207166" y="514014"/>
                </a:lnTo>
                <a:lnTo>
                  <a:pt x="206375" y="496094"/>
                </a:lnTo>
                <a:lnTo>
                  <a:pt x="207166" y="478173"/>
                </a:lnTo>
                <a:lnTo>
                  <a:pt x="209539" y="460253"/>
                </a:lnTo>
                <a:lnTo>
                  <a:pt x="213495" y="443123"/>
                </a:lnTo>
                <a:lnTo>
                  <a:pt x="219033" y="426784"/>
                </a:lnTo>
                <a:lnTo>
                  <a:pt x="225889" y="410972"/>
                </a:lnTo>
                <a:lnTo>
                  <a:pt x="233801" y="395687"/>
                </a:lnTo>
                <a:lnTo>
                  <a:pt x="243030" y="381456"/>
                </a:lnTo>
                <a:lnTo>
                  <a:pt x="253315" y="367753"/>
                </a:lnTo>
                <a:lnTo>
                  <a:pt x="264918" y="355367"/>
                </a:lnTo>
                <a:lnTo>
                  <a:pt x="277312" y="344035"/>
                </a:lnTo>
                <a:lnTo>
                  <a:pt x="290761" y="333493"/>
                </a:lnTo>
                <a:lnTo>
                  <a:pt x="305002" y="324270"/>
                </a:lnTo>
                <a:lnTo>
                  <a:pt x="320297" y="316100"/>
                </a:lnTo>
                <a:lnTo>
                  <a:pt x="336119" y="309512"/>
                </a:lnTo>
                <a:lnTo>
                  <a:pt x="352469" y="303977"/>
                </a:lnTo>
                <a:lnTo>
                  <a:pt x="369874" y="300288"/>
                </a:lnTo>
                <a:lnTo>
                  <a:pt x="387542" y="297916"/>
                </a:lnTo>
                <a:close/>
                <a:moveTo>
                  <a:pt x="405474" y="90487"/>
                </a:moveTo>
                <a:lnTo>
                  <a:pt x="430602" y="91280"/>
                </a:lnTo>
                <a:lnTo>
                  <a:pt x="455200" y="93659"/>
                </a:lnTo>
                <a:lnTo>
                  <a:pt x="479269" y="97095"/>
                </a:lnTo>
                <a:lnTo>
                  <a:pt x="502809" y="102382"/>
                </a:lnTo>
                <a:lnTo>
                  <a:pt x="526085" y="108990"/>
                </a:lnTo>
                <a:lnTo>
                  <a:pt x="548567" y="116655"/>
                </a:lnTo>
                <a:lnTo>
                  <a:pt x="570521" y="125642"/>
                </a:lnTo>
                <a:lnTo>
                  <a:pt x="591945" y="135687"/>
                </a:lnTo>
                <a:lnTo>
                  <a:pt x="591416" y="142823"/>
                </a:lnTo>
                <a:lnTo>
                  <a:pt x="591681" y="149960"/>
                </a:lnTo>
                <a:lnTo>
                  <a:pt x="596177" y="209169"/>
                </a:lnTo>
                <a:lnTo>
                  <a:pt x="562586" y="242474"/>
                </a:lnTo>
                <a:lnTo>
                  <a:pt x="545129" y="232694"/>
                </a:lnTo>
                <a:lnTo>
                  <a:pt x="526879" y="223707"/>
                </a:lnTo>
                <a:lnTo>
                  <a:pt x="508099" y="216041"/>
                </a:lnTo>
                <a:lnTo>
                  <a:pt x="488527" y="209698"/>
                </a:lnTo>
                <a:lnTo>
                  <a:pt x="468689" y="204675"/>
                </a:lnTo>
                <a:lnTo>
                  <a:pt x="448058" y="200975"/>
                </a:lnTo>
                <a:lnTo>
                  <a:pt x="426899" y="198860"/>
                </a:lnTo>
                <a:lnTo>
                  <a:pt x="405474" y="197803"/>
                </a:lnTo>
                <a:lnTo>
                  <a:pt x="383256" y="198860"/>
                </a:lnTo>
                <a:lnTo>
                  <a:pt x="361303" y="201239"/>
                </a:lnTo>
                <a:lnTo>
                  <a:pt x="340408" y="204940"/>
                </a:lnTo>
                <a:lnTo>
                  <a:pt x="319513" y="210491"/>
                </a:lnTo>
                <a:lnTo>
                  <a:pt x="299146" y="217363"/>
                </a:lnTo>
                <a:lnTo>
                  <a:pt x="279838" y="225557"/>
                </a:lnTo>
                <a:lnTo>
                  <a:pt x="261059" y="235073"/>
                </a:lnTo>
                <a:lnTo>
                  <a:pt x="243337" y="246174"/>
                </a:lnTo>
                <a:lnTo>
                  <a:pt x="226145" y="257805"/>
                </a:lnTo>
                <a:lnTo>
                  <a:pt x="210011" y="271021"/>
                </a:lnTo>
                <a:lnTo>
                  <a:pt x="194934" y="285294"/>
                </a:lnTo>
                <a:lnTo>
                  <a:pt x="180651" y="300361"/>
                </a:lnTo>
                <a:lnTo>
                  <a:pt x="167427" y="316749"/>
                </a:lnTo>
                <a:lnTo>
                  <a:pt x="155260" y="333666"/>
                </a:lnTo>
                <a:lnTo>
                  <a:pt x="144680" y="351640"/>
                </a:lnTo>
                <a:lnTo>
                  <a:pt x="135158" y="370407"/>
                </a:lnTo>
                <a:lnTo>
                  <a:pt x="126959" y="389967"/>
                </a:lnTo>
                <a:lnTo>
                  <a:pt x="120082" y="410056"/>
                </a:lnTo>
                <a:lnTo>
                  <a:pt x="114527" y="430673"/>
                </a:lnTo>
                <a:lnTo>
                  <a:pt x="110824" y="452083"/>
                </a:lnTo>
                <a:lnTo>
                  <a:pt x="108179" y="473758"/>
                </a:lnTo>
                <a:lnTo>
                  <a:pt x="107386" y="495961"/>
                </a:lnTo>
                <a:lnTo>
                  <a:pt x="108179" y="518429"/>
                </a:lnTo>
                <a:lnTo>
                  <a:pt x="110824" y="540104"/>
                </a:lnTo>
                <a:lnTo>
                  <a:pt x="114527" y="561514"/>
                </a:lnTo>
                <a:lnTo>
                  <a:pt x="120082" y="582131"/>
                </a:lnTo>
                <a:lnTo>
                  <a:pt x="126959" y="602220"/>
                </a:lnTo>
                <a:lnTo>
                  <a:pt x="135158" y="621780"/>
                </a:lnTo>
                <a:lnTo>
                  <a:pt x="144680" y="640283"/>
                </a:lnTo>
                <a:lnTo>
                  <a:pt x="155260" y="658521"/>
                </a:lnTo>
                <a:lnTo>
                  <a:pt x="167427" y="675438"/>
                </a:lnTo>
                <a:lnTo>
                  <a:pt x="180651" y="691562"/>
                </a:lnTo>
                <a:lnTo>
                  <a:pt x="194934" y="706893"/>
                </a:lnTo>
                <a:lnTo>
                  <a:pt x="210011" y="721166"/>
                </a:lnTo>
                <a:lnTo>
                  <a:pt x="226409" y="734118"/>
                </a:lnTo>
                <a:lnTo>
                  <a:pt x="243337" y="746013"/>
                </a:lnTo>
                <a:lnTo>
                  <a:pt x="261059" y="757114"/>
                </a:lnTo>
                <a:lnTo>
                  <a:pt x="280102" y="766366"/>
                </a:lnTo>
                <a:lnTo>
                  <a:pt x="299411" y="774560"/>
                </a:lnTo>
                <a:lnTo>
                  <a:pt x="319513" y="781432"/>
                </a:lnTo>
                <a:lnTo>
                  <a:pt x="340408" y="786983"/>
                </a:lnTo>
                <a:lnTo>
                  <a:pt x="361832" y="790948"/>
                </a:lnTo>
                <a:lnTo>
                  <a:pt x="383256" y="793327"/>
                </a:lnTo>
                <a:lnTo>
                  <a:pt x="405474" y="794120"/>
                </a:lnTo>
                <a:lnTo>
                  <a:pt x="427957" y="793327"/>
                </a:lnTo>
                <a:lnTo>
                  <a:pt x="449645" y="790948"/>
                </a:lnTo>
                <a:lnTo>
                  <a:pt x="471070" y="786983"/>
                </a:lnTo>
                <a:lnTo>
                  <a:pt x="491965" y="781432"/>
                </a:lnTo>
                <a:lnTo>
                  <a:pt x="511802" y="774560"/>
                </a:lnTo>
                <a:lnTo>
                  <a:pt x="531375" y="766366"/>
                </a:lnTo>
                <a:lnTo>
                  <a:pt x="550154" y="757114"/>
                </a:lnTo>
                <a:lnTo>
                  <a:pt x="568140" y="746013"/>
                </a:lnTo>
                <a:lnTo>
                  <a:pt x="585068" y="734118"/>
                </a:lnTo>
                <a:lnTo>
                  <a:pt x="601202" y="721166"/>
                </a:lnTo>
                <a:lnTo>
                  <a:pt x="616543" y="706893"/>
                </a:lnTo>
                <a:lnTo>
                  <a:pt x="630826" y="691562"/>
                </a:lnTo>
                <a:lnTo>
                  <a:pt x="644051" y="675438"/>
                </a:lnTo>
                <a:lnTo>
                  <a:pt x="655689" y="658521"/>
                </a:lnTo>
                <a:lnTo>
                  <a:pt x="666798" y="640283"/>
                </a:lnTo>
                <a:lnTo>
                  <a:pt x="676055" y="621780"/>
                </a:lnTo>
                <a:lnTo>
                  <a:pt x="684255" y="602220"/>
                </a:lnTo>
                <a:lnTo>
                  <a:pt x="691396" y="582131"/>
                </a:lnTo>
                <a:lnTo>
                  <a:pt x="696686" y="561514"/>
                </a:lnTo>
                <a:lnTo>
                  <a:pt x="700653" y="540104"/>
                </a:lnTo>
                <a:lnTo>
                  <a:pt x="703034" y="518429"/>
                </a:lnTo>
                <a:lnTo>
                  <a:pt x="703827" y="495961"/>
                </a:lnTo>
                <a:lnTo>
                  <a:pt x="703034" y="474551"/>
                </a:lnTo>
                <a:lnTo>
                  <a:pt x="700918" y="453669"/>
                </a:lnTo>
                <a:lnTo>
                  <a:pt x="697215" y="433316"/>
                </a:lnTo>
                <a:lnTo>
                  <a:pt x="692189" y="413228"/>
                </a:lnTo>
                <a:lnTo>
                  <a:pt x="685842" y="393403"/>
                </a:lnTo>
                <a:lnTo>
                  <a:pt x="678171" y="374901"/>
                </a:lnTo>
                <a:lnTo>
                  <a:pt x="669178" y="356398"/>
                </a:lnTo>
                <a:lnTo>
                  <a:pt x="659392" y="338952"/>
                </a:lnTo>
                <a:lnTo>
                  <a:pt x="696157" y="301947"/>
                </a:lnTo>
                <a:lnTo>
                  <a:pt x="747734" y="305912"/>
                </a:lnTo>
                <a:lnTo>
                  <a:pt x="753817" y="306176"/>
                </a:lnTo>
                <a:lnTo>
                  <a:pt x="758843" y="306176"/>
                </a:lnTo>
                <a:lnTo>
                  <a:pt x="763604" y="305648"/>
                </a:lnTo>
                <a:lnTo>
                  <a:pt x="774713" y="327322"/>
                </a:lnTo>
                <a:lnTo>
                  <a:pt x="783970" y="349790"/>
                </a:lnTo>
                <a:lnTo>
                  <a:pt x="792169" y="372786"/>
                </a:lnTo>
                <a:lnTo>
                  <a:pt x="798782" y="396311"/>
                </a:lnTo>
                <a:lnTo>
                  <a:pt x="804336" y="420365"/>
                </a:lnTo>
                <a:lnTo>
                  <a:pt x="808039" y="445211"/>
                </a:lnTo>
                <a:lnTo>
                  <a:pt x="810420" y="470586"/>
                </a:lnTo>
                <a:lnTo>
                  <a:pt x="811213" y="495961"/>
                </a:lnTo>
                <a:lnTo>
                  <a:pt x="810155" y="522923"/>
                </a:lnTo>
                <a:lnTo>
                  <a:pt x="807775" y="548826"/>
                </a:lnTo>
                <a:lnTo>
                  <a:pt x="803807" y="574466"/>
                </a:lnTo>
                <a:lnTo>
                  <a:pt x="797988" y="599841"/>
                </a:lnTo>
                <a:lnTo>
                  <a:pt x="790582" y="624159"/>
                </a:lnTo>
                <a:lnTo>
                  <a:pt x="781854" y="647948"/>
                </a:lnTo>
                <a:lnTo>
                  <a:pt x="771539" y="671209"/>
                </a:lnTo>
                <a:lnTo>
                  <a:pt x="760165" y="693412"/>
                </a:lnTo>
                <a:lnTo>
                  <a:pt x="746940" y="714822"/>
                </a:lnTo>
                <a:lnTo>
                  <a:pt x="732922" y="735704"/>
                </a:lnTo>
                <a:lnTo>
                  <a:pt x="717581" y="755000"/>
                </a:lnTo>
                <a:lnTo>
                  <a:pt x="701182" y="773767"/>
                </a:lnTo>
                <a:lnTo>
                  <a:pt x="683461" y="791477"/>
                </a:lnTo>
                <a:lnTo>
                  <a:pt x="664682" y="807865"/>
                </a:lnTo>
                <a:lnTo>
                  <a:pt x="645109" y="823196"/>
                </a:lnTo>
                <a:lnTo>
                  <a:pt x="624478" y="837469"/>
                </a:lnTo>
                <a:lnTo>
                  <a:pt x="603054" y="850421"/>
                </a:lnTo>
                <a:lnTo>
                  <a:pt x="580572" y="862051"/>
                </a:lnTo>
                <a:lnTo>
                  <a:pt x="557560" y="872096"/>
                </a:lnTo>
                <a:lnTo>
                  <a:pt x="533756" y="880818"/>
                </a:lnTo>
                <a:lnTo>
                  <a:pt x="509422" y="888220"/>
                </a:lnTo>
                <a:lnTo>
                  <a:pt x="484295" y="894035"/>
                </a:lnTo>
                <a:lnTo>
                  <a:pt x="458374" y="898000"/>
                </a:lnTo>
                <a:lnTo>
                  <a:pt x="432189" y="900907"/>
                </a:lnTo>
                <a:lnTo>
                  <a:pt x="405474" y="901700"/>
                </a:lnTo>
                <a:lnTo>
                  <a:pt x="379024" y="900907"/>
                </a:lnTo>
                <a:lnTo>
                  <a:pt x="352575" y="898000"/>
                </a:lnTo>
                <a:lnTo>
                  <a:pt x="326918" y="894035"/>
                </a:lnTo>
                <a:lnTo>
                  <a:pt x="302056" y="888220"/>
                </a:lnTo>
                <a:lnTo>
                  <a:pt x="277193" y="880818"/>
                </a:lnTo>
                <a:lnTo>
                  <a:pt x="253388" y="872096"/>
                </a:lnTo>
                <a:lnTo>
                  <a:pt x="230377" y="862051"/>
                </a:lnTo>
                <a:lnTo>
                  <a:pt x="207895" y="850421"/>
                </a:lnTo>
                <a:lnTo>
                  <a:pt x="186735" y="837469"/>
                </a:lnTo>
                <a:lnTo>
                  <a:pt x="166104" y="823196"/>
                </a:lnTo>
                <a:lnTo>
                  <a:pt x="146267" y="807865"/>
                </a:lnTo>
                <a:lnTo>
                  <a:pt x="127752" y="791477"/>
                </a:lnTo>
                <a:lnTo>
                  <a:pt x="110031" y="773767"/>
                </a:lnTo>
                <a:lnTo>
                  <a:pt x="93367" y="755000"/>
                </a:lnTo>
                <a:lnTo>
                  <a:pt x="78027" y="735704"/>
                </a:lnTo>
                <a:lnTo>
                  <a:pt x="64008" y="714822"/>
                </a:lnTo>
                <a:lnTo>
                  <a:pt x="51312" y="693412"/>
                </a:lnTo>
                <a:lnTo>
                  <a:pt x="39674" y="671209"/>
                </a:lnTo>
                <a:lnTo>
                  <a:pt x="29359" y="647948"/>
                </a:lnTo>
                <a:lnTo>
                  <a:pt x="20631" y="624159"/>
                </a:lnTo>
                <a:lnTo>
                  <a:pt x="13489" y="599841"/>
                </a:lnTo>
                <a:lnTo>
                  <a:pt x="7670" y="574466"/>
                </a:lnTo>
                <a:lnTo>
                  <a:pt x="3174" y="548826"/>
                </a:lnTo>
                <a:lnTo>
                  <a:pt x="793" y="522923"/>
                </a:lnTo>
                <a:lnTo>
                  <a:pt x="0" y="495961"/>
                </a:lnTo>
                <a:lnTo>
                  <a:pt x="793" y="469265"/>
                </a:lnTo>
                <a:lnTo>
                  <a:pt x="3174" y="443096"/>
                </a:lnTo>
                <a:lnTo>
                  <a:pt x="7670" y="417721"/>
                </a:lnTo>
                <a:lnTo>
                  <a:pt x="13489" y="392346"/>
                </a:lnTo>
                <a:lnTo>
                  <a:pt x="20631" y="367764"/>
                </a:lnTo>
                <a:lnTo>
                  <a:pt x="29359" y="343975"/>
                </a:lnTo>
                <a:lnTo>
                  <a:pt x="39674" y="320978"/>
                </a:lnTo>
                <a:lnTo>
                  <a:pt x="51312" y="298775"/>
                </a:lnTo>
                <a:lnTo>
                  <a:pt x="64008" y="277100"/>
                </a:lnTo>
                <a:lnTo>
                  <a:pt x="78027" y="256483"/>
                </a:lnTo>
                <a:lnTo>
                  <a:pt x="93367" y="236923"/>
                </a:lnTo>
                <a:lnTo>
                  <a:pt x="110031" y="218156"/>
                </a:lnTo>
                <a:lnTo>
                  <a:pt x="127752" y="200711"/>
                </a:lnTo>
                <a:lnTo>
                  <a:pt x="146267" y="184322"/>
                </a:lnTo>
                <a:lnTo>
                  <a:pt x="166104" y="168992"/>
                </a:lnTo>
                <a:lnTo>
                  <a:pt x="186735" y="154718"/>
                </a:lnTo>
                <a:lnTo>
                  <a:pt x="207895" y="141766"/>
                </a:lnTo>
                <a:lnTo>
                  <a:pt x="230377" y="130136"/>
                </a:lnTo>
                <a:lnTo>
                  <a:pt x="253388" y="120091"/>
                </a:lnTo>
                <a:lnTo>
                  <a:pt x="277193" y="111104"/>
                </a:lnTo>
                <a:lnTo>
                  <a:pt x="301791" y="103968"/>
                </a:lnTo>
                <a:lnTo>
                  <a:pt x="326918" y="98152"/>
                </a:lnTo>
                <a:lnTo>
                  <a:pt x="352575" y="93923"/>
                </a:lnTo>
                <a:lnTo>
                  <a:pt x="378760" y="91280"/>
                </a:lnTo>
                <a:close/>
                <a:moveTo>
                  <a:pt x="748610" y="0"/>
                </a:moveTo>
                <a:lnTo>
                  <a:pt x="751523" y="264"/>
                </a:lnTo>
                <a:lnTo>
                  <a:pt x="753907" y="1320"/>
                </a:lnTo>
                <a:lnTo>
                  <a:pt x="756026" y="3432"/>
                </a:lnTo>
                <a:lnTo>
                  <a:pt x="757351" y="5808"/>
                </a:lnTo>
                <a:lnTo>
                  <a:pt x="758410" y="8449"/>
                </a:lnTo>
                <a:lnTo>
                  <a:pt x="763972" y="81846"/>
                </a:lnTo>
                <a:lnTo>
                  <a:pt x="791519" y="54388"/>
                </a:lnTo>
                <a:lnTo>
                  <a:pt x="796021" y="50691"/>
                </a:lnTo>
                <a:lnTo>
                  <a:pt x="800789" y="48315"/>
                </a:lnTo>
                <a:lnTo>
                  <a:pt x="806086" y="46467"/>
                </a:lnTo>
                <a:lnTo>
                  <a:pt x="811384" y="46203"/>
                </a:lnTo>
                <a:lnTo>
                  <a:pt x="816681" y="46467"/>
                </a:lnTo>
                <a:lnTo>
                  <a:pt x="821978" y="48315"/>
                </a:lnTo>
                <a:lnTo>
                  <a:pt x="827011" y="50691"/>
                </a:lnTo>
                <a:lnTo>
                  <a:pt x="831249" y="54388"/>
                </a:lnTo>
                <a:lnTo>
                  <a:pt x="847671" y="71285"/>
                </a:lnTo>
                <a:lnTo>
                  <a:pt x="851908" y="76037"/>
                </a:lnTo>
                <a:lnTo>
                  <a:pt x="854557" y="81846"/>
                </a:lnTo>
                <a:lnTo>
                  <a:pt x="855881" y="87918"/>
                </a:lnTo>
                <a:lnTo>
                  <a:pt x="855881" y="93990"/>
                </a:lnTo>
                <a:lnTo>
                  <a:pt x="854557" y="99799"/>
                </a:lnTo>
                <a:lnTo>
                  <a:pt x="851908" y="105607"/>
                </a:lnTo>
                <a:lnTo>
                  <a:pt x="847671" y="110887"/>
                </a:lnTo>
                <a:lnTo>
                  <a:pt x="823832" y="134649"/>
                </a:lnTo>
                <a:lnTo>
                  <a:pt x="889785" y="139929"/>
                </a:lnTo>
                <a:lnTo>
                  <a:pt x="892698" y="140721"/>
                </a:lnTo>
                <a:lnTo>
                  <a:pt x="895612" y="142306"/>
                </a:lnTo>
                <a:lnTo>
                  <a:pt x="897201" y="144418"/>
                </a:lnTo>
                <a:lnTo>
                  <a:pt x="898260" y="147586"/>
                </a:lnTo>
                <a:lnTo>
                  <a:pt x="898525" y="150226"/>
                </a:lnTo>
                <a:lnTo>
                  <a:pt x="897731" y="153130"/>
                </a:lnTo>
                <a:lnTo>
                  <a:pt x="895877" y="156034"/>
                </a:lnTo>
                <a:lnTo>
                  <a:pt x="787016" y="264018"/>
                </a:lnTo>
                <a:lnTo>
                  <a:pt x="781454" y="269034"/>
                </a:lnTo>
                <a:lnTo>
                  <a:pt x="775097" y="272730"/>
                </a:lnTo>
                <a:lnTo>
                  <a:pt x="768210" y="275635"/>
                </a:lnTo>
                <a:lnTo>
                  <a:pt x="761059" y="277219"/>
                </a:lnTo>
                <a:lnTo>
                  <a:pt x="753642" y="278011"/>
                </a:lnTo>
                <a:lnTo>
                  <a:pt x="752053" y="277747"/>
                </a:lnTo>
                <a:lnTo>
                  <a:pt x="750199" y="277747"/>
                </a:lnTo>
                <a:lnTo>
                  <a:pt x="747286" y="277483"/>
                </a:lnTo>
                <a:lnTo>
                  <a:pt x="685306" y="272730"/>
                </a:lnTo>
                <a:lnTo>
                  <a:pt x="471823" y="485793"/>
                </a:lnTo>
                <a:lnTo>
                  <a:pt x="467320" y="489225"/>
                </a:lnTo>
                <a:lnTo>
                  <a:pt x="462287" y="491337"/>
                </a:lnTo>
                <a:lnTo>
                  <a:pt x="456460" y="492657"/>
                </a:lnTo>
                <a:lnTo>
                  <a:pt x="431298" y="493713"/>
                </a:lnTo>
                <a:lnTo>
                  <a:pt x="430238" y="493713"/>
                </a:lnTo>
                <a:lnTo>
                  <a:pt x="424411" y="493185"/>
                </a:lnTo>
                <a:lnTo>
                  <a:pt x="419114" y="491073"/>
                </a:lnTo>
                <a:lnTo>
                  <a:pt x="414611" y="488169"/>
                </a:lnTo>
                <a:lnTo>
                  <a:pt x="410903" y="483944"/>
                </a:lnTo>
                <a:lnTo>
                  <a:pt x="408254" y="479456"/>
                </a:lnTo>
                <a:lnTo>
                  <a:pt x="406400" y="473912"/>
                </a:lnTo>
                <a:lnTo>
                  <a:pt x="406400" y="468103"/>
                </a:lnTo>
                <a:lnTo>
                  <a:pt x="408519" y="444342"/>
                </a:lnTo>
                <a:lnTo>
                  <a:pt x="409314" y="438797"/>
                </a:lnTo>
                <a:lnTo>
                  <a:pt x="411697" y="434045"/>
                </a:lnTo>
                <a:lnTo>
                  <a:pt x="415141" y="429557"/>
                </a:lnTo>
                <a:lnTo>
                  <a:pt x="445601" y="399459"/>
                </a:lnTo>
                <a:lnTo>
                  <a:pt x="513937" y="331078"/>
                </a:lnTo>
                <a:lnTo>
                  <a:pt x="515526" y="329758"/>
                </a:lnTo>
                <a:lnTo>
                  <a:pt x="585981" y="259265"/>
                </a:lnTo>
                <a:lnTo>
                  <a:pt x="625181" y="219927"/>
                </a:lnTo>
                <a:lnTo>
                  <a:pt x="619884" y="152074"/>
                </a:lnTo>
                <a:lnTo>
                  <a:pt x="619619" y="148114"/>
                </a:lnTo>
                <a:lnTo>
                  <a:pt x="619884" y="139929"/>
                </a:lnTo>
                <a:lnTo>
                  <a:pt x="621473" y="132009"/>
                </a:lnTo>
                <a:lnTo>
                  <a:pt x="624122" y="124352"/>
                </a:lnTo>
                <a:lnTo>
                  <a:pt x="628360" y="117224"/>
                </a:lnTo>
                <a:lnTo>
                  <a:pt x="633657" y="110887"/>
                </a:lnTo>
                <a:lnTo>
                  <a:pt x="741988" y="2640"/>
                </a:lnTo>
                <a:lnTo>
                  <a:pt x="744372" y="1056"/>
                </a:lnTo>
                <a:lnTo>
                  <a:pt x="746491" y="264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16" tIns="45708" rIns="91416" bIns="45708" numCol="1" anchor="t" anchorCtr="0" compatLnSpc="1">
            <a:noAutofit/>
          </a:bodyPr>
          <a:lstStyle/>
          <a:p>
            <a:endParaRPr lang="en-IN" sz="1350" dirty="0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607869" y="4652818"/>
            <a:ext cx="2118511" cy="31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zh-CN" altLang="en-US" sz="1200" dirty="0" smtClean="0">
                <a:solidFill>
                  <a:schemeClr val="tx2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文字、图片、语音</a:t>
            </a:r>
            <a:endParaRPr lang="zh-CN" altLang="en-US" sz="1200" dirty="0">
              <a:solidFill>
                <a:schemeClr val="tx2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2846906" y="2535211"/>
            <a:ext cx="2118511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zh-CN" altLang="en-US" sz="1200" dirty="0" smtClean="0">
                <a:solidFill>
                  <a:schemeClr val="tx2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审核方式</a:t>
            </a:r>
            <a:endParaRPr lang="en-US" altLang="zh-CN" sz="1200" dirty="0" smtClean="0">
              <a:solidFill>
                <a:schemeClr val="tx2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  <a:p>
            <a:pPr lvl="0" algn="ctr">
              <a:lnSpc>
                <a:spcPct val="130000"/>
              </a:lnSpc>
              <a:defRPr/>
            </a:pPr>
            <a:r>
              <a:rPr lang="zh-CN" altLang="en-US" sz="1200" dirty="0" smtClean="0">
                <a:solidFill>
                  <a:schemeClr val="tx2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抄送模式</a:t>
            </a:r>
            <a:endParaRPr lang="en-US" altLang="zh-CN" sz="1200" dirty="0">
              <a:solidFill>
                <a:schemeClr val="tx2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  <a:p>
            <a:pPr lvl="0" algn="ctr">
              <a:lnSpc>
                <a:spcPct val="130000"/>
              </a:lnSpc>
              <a:defRPr/>
            </a:pPr>
            <a:r>
              <a:rPr lang="zh-CN" altLang="en-US" sz="1200" dirty="0" smtClean="0">
                <a:solidFill>
                  <a:schemeClr val="tx2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历史请假</a:t>
            </a:r>
            <a:endParaRPr lang="zh-CN" altLang="en-US" sz="1200" dirty="0">
              <a:solidFill>
                <a:schemeClr val="tx2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5036744" y="4652818"/>
            <a:ext cx="2118511" cy="31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zh-CN" altLang="en-US" sz="1200" dirty="0">
                <a:solidFill>
                  <a:schemeClr val="tx2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时</a:t>
            </a:r>
            <a:r>
              <a:rPr lang="zh-CN" altLang="en-US" sz="1200" dirty="0" smtClean="0">
                <a:solidFill>
                  <a:schemeClr val="tx2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间、时长、事由</a:t>
            </a:r>
            <a:endParaRPr lang="zh-CN" altLang="en-US" sz="1200" dirty="0">
              <a:solidFill>
                <a:schemeClr val="tx2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9450097" y="4597717"/>
            <a:ext cx="2118511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zh-CN" altLang="en-US" sz="1200" dirty="0" smtClean="0">
                <a:solidFill>
                  <a:schemeClr val="tx2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根据实际请假情况，管理者可修改员工实际请假</a:t>
            </a:r>
            <a:endParaRPr lang="zh-CN" altLang="en-US" sz="1200" dirty="0">
              <a:solidFill>
                <a:schemeClr val="tx2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7247281" y="2535211"/>
            <a:ext cx="2118511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zh-CN" altLang="en-US" sz="1200" dirty="0" smtClean="0">
                <a:solidFill>
                  <a:schemeClr val="tx2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信息完整</a:t>
            </a:r>
            <a:endParaRPr lang="en-US" altLang="zh-CN" sz="1200" dirty="0" smtClean="0">
              <a:solidFill>
                <a:schemeClr val="tx2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  <a:p>
            <a:pPr lvl="0" algn="ctr">
              <a:lnSpc>
                <a:spcPct val="130000"/>
              </a:lnSpc>
              <a:defRPr/>
            </a:pPr>
            <a:r>
              <a:rPr lang="zh-CN" altLang="en-US" sz="1200" dirty="0">
                <a:solidFill>
                  <a:schemeClr val="tx2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随</a:t>
            </a:r>
            <a:r>
              <a:rPr lang="zh-CN" altLang="en-US" sz="1200" dirty="0" smtClean="0">
                <a:solidFill>
                  <a:schemeClr val="tx2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时查看</a:t>
            </a:r>
            <a:endParaRPr lang="zh-CN" altLang="en-US" sz="1200" dirty="0">
              <a:solidFill>
                <a:schemeClr val="tx2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46" name="文本框 1"/>
          <p:cNvSpPr txBox="1"/>
          <p:nvPr/>
        </p:nvSpPr>
        <p:spPr>
          <a:xfrm>
            <a:off x="607869" y="404664"/>
            <a:ext cx="42883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请</a:t>
            </a:r>
            <a:r>
              <a:rPr lang="zh-CN" altLang="en-US" dirty="0" smtClean="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假流程信息清晰明了</a:t>
            </a:r>
            <a:endParaRPr lang="zh-CN" altLang="en-US" dirty="0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cxnSp>
        <p:nvCxnSpPr>
          <p:cNvPr id="47" name="直接连接符 46"/>
          <p:cNvCxnSpPr/>
          <p:nvPr/>
        </p:nvCxnSpPr>
        <p:spPr>
          <a:xfrm>
            <a:off x="737348" y="1052736"/>
            <a:ext cx="4012735" cy="0"/>
          </a:xfrm>
          <a:prstGeom prst="line">
            <a:avLst/>
          </a:prstGeom>
          <a:ln w="19050">
            <a:solidFill>
              <a:srgbClr val="78A9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981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Requires="p14" p14:dur="2000" advTm="3000">
        <p15:prstTrans prst="drap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3"/>
          <p:cNvSpPr/>
          <p:nvPr/>
        </p:nvSpPr>
        <p:spPr>
          <a:xfrm>
            <a:off x="7238966" y="4623756"/>
            <a:ext cx="2723796" cy="1891440"/>
          </a:xfrm>
          <a:custGeom>
            <a:avLst/>
            <a:gdLst>
              <a:gd name="connsiteX0" fmla="*/ 0 w 2095500"/>
              <a:gd name="connsiteY0" fmla="*/ 274760 h 1831730"/>
              <a:gd name="connsiteX1" fmla="*/ 1179635 w 2095500"/>
              <a:gd name="connsiteY1" fmla="*/ 274760 h 1831730"/>
              <a:gd name="connsiteX2" fmla="*/ 1179635 w 2095500"/>
              <a:gd name="connsiteY2" fmla="*/ 0 h 1831730"/>
              <a:gd name="connsiteX3" fmla="*/ 2095500 w 2095500"/>
              <a:gd name="connsiteY3" fmla="*/ 915865 h 1831730"/>
              <a:gd name="connsiteX4" fmla="*/ 1179635 w 2095500"/>
              <a:gd name="connsiteY4" fmla="*/ 1831730 h 1831730"/>
              <a:gd name="connsiteX5" fmla="*/ 1179635 w 2095500"/>
              <a:gd name="connsiteY5" fmla="*/ 1556971 h 1831730"/>
              <a:gd name="connsiteX6" fmla="*/ 0 w 2095500"/>
              <a:gd name="connsiteY6" fmla="*/ 1556971 h 1831730"/>
              <a:gd name="connsiteX7" fmla="*/ 0 w 2095500"/>
              <a:gd name="connsiteY7" fmla="*/ 274760 h 183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95500" h="1831730">
                <a:moveTo>
                  <a:pt x="0" y="274760"/>
                </a:moveTo>
                <a:lnTo>
                  <a:pt x="1179635" y="274760"/>
                </a:lnTo>
                <a:lnTo>
                  <a:pt x="1179635" y="0"/>
                </a:lnTo>
                <a:lnTo>
                  <a:pt x="2095500" y="915865"/>
                </a:lnTo>
                <a:lnTo>
                  <a:pt x="1179635" y="1831730"/>
                </a:lnTo>
                <a:lnTo>
                  <a:pt x="1179635" y="1556971"/>
                </a:lnTo>
                <a:lnTo>
                  <a:pt x="0" y="1556971"/>
                </a:lnTo>
                <a:lnTo>
                  <a:pt x="0" y="274760"/>
                </a:lnTo>
                <a:close/>
              </a:path>
            </a:pathLst>
          </a:custGeom>
          <a:solidFill>
            <a:srgbClr val="78A9B7"/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4835" tIns="290000" rIns="580549" bIns="289999" numCol="1" spcCol="1270" anchor="ctr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2400" kern="120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2400" kern="120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20" name="Freeform 4"/>
          <p:cNvSpPr/>
          <p:nvPr/>
        </p:nvSpPr>
        <p:spPr>
          <a:xfrm>
            <a:off x="6768761" y="5101157"/>
            <a:ext cx="910608" cy="910608"/>
          </a:xfrm>
          <a:custGeom>
            <a:avLst/>
            <a:gdLst>
              <a:gd name="connsiteX0" fmla="*/ 0 w 1047750"/>
              <a:gd name="connsiteY0" fmla="*/ 523875 h 1047750"/>
              <a:gd name="connsiteX1" fmla="*/ 523875 w 1047750"/>
              <a:gd name="connsiteY1" fmla="*/ 0 h 1047750"/>
              <a:gd name="connsiteX2" fmla="*/ 1047750 w 1047750"/>
              <a:gd name="connsiteY2" fmla="*/ 523875 h 1047750"/>
              <a:gd name="connsiteX3" fmla="*/ 523875 w 1047750"/>
              <a:gd name="connsiteY3" fmla="*/ 1047750 h 1047750"/>
              <a:gd name="connsiteX4" fmla="*/ 0 w 1047750"/>
              <a:gd name="connsiteY4" fmla="*/ 523875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7750" h="1047750">
                <a:moveTo>
                  <a:pt x="0" y="523875"/>
                </a:moveTo>
                <a:cubicBezTo>
                  <a:pt x="0" y="234547"/>
                  <a:pt x="234547" y="0"/>
                  <a:pt x="523875" y="0"/>
                </a:cubicBezTo>
                <a:cubicBezTo>
                  <a:pt x="813203" y="0"/>
                  <a:pt x="1047750" y="234547"/>
                  <a:pt x="1047750" y="523875"/>
                </a:cubicBezTo>
                <a:cubicBezTo>
                  <a:pt x="1047750" y="813203"/>
                  <a:pt x="813203" y="1047750"/>
                  <a:pt x="523875" y="1047750"/>
                </a:cubicBezTo>
                <a:cubicBezTo>
                  <a:pt x="234547" y="1047750"/>
                  <a:pt x="0" y="813203"/>
                  <a:pt x="0" y="523875"/>
                </a:cubicBezTo>
                <a:close/>
              </a:path>
            </a:pathLst>
          </a:custGeom>
          <a:solidFill>
            <a:srgbClr val="E18482"/>
          </a:solidFill>
          <a:ln w="38100">
            <a:solidFill>
              <a:srgbClr val="FAFBFD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8679" tIns="168679" rIns="168679" bIns="168679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21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552" y="5329950"/>
            <a:ext cx="453023" cy="453023"/>
          </a:xfrm>
          <a:prstGeom prst="rect">
            <a:avLst/>
          </a:prstGeom>
        </p:spPr>
      </p:pic>
      <p:sp>
        <p:nvSpPr>
          <p:cNvPr id="24" name="Freeform 15"/>
          <p:cNvSpPr/>
          <p:nvPr/>
        </p:nvSpPr>
        <p:spPr>
          <a:xfrm>
            <a:off x="1613606" y="4610742"/>
            <a:ext cx="2807187" cy="1891440"/>
          </a:xfrm>
          <a:custGeom>
            <a:avLst/>
            <a:gdLst>
              <a:gd name="connsiteX0" fmla="*/ 0 w 2095500"/>
              <a:gd name="connsiteY0" fmla="*/ 274760 h 1831730"/>
              <a:gd name="connsiteX1" fmla="*/ 1179635 w 2095500"/>
              <a:gd name="connsiteY1" fmla="*/ 274760 h 1831730"/>
              <a:gd name="connsiteX2" fmla="*/ 1179635 w 2095500"/>
              <a:gd name="connsiteY2" fmla="*/ 0 h 1831730"/>
              <a:gd name="connsiteX3" fmla="*/ 2095500 w 2095500"/>
              <a:gd name="connsiteY3" fmla="*/ 915865 h 1831730"/>
              <a:gd name="connsiteX4" fmla="*/ 1179635 w 2095500"/>
              <a:gd name="connsiteY4" fmla="*/ 1831730 h 1831730"/>
              <a:gd name="connsiteX5" fmla="*/ 1179635 w 2095500"/>
              <a:gd name="connsiteY5" fmla="*/ 1556971 h 1831730"/>
              <a:gd name="connsiteX6" fmla="*/ 0 w 2095500"/>
              <a:gd name="connsiteY6" fmla="*/ 1556971 h 1831730"/>
              <a:gd name="connsiteX7" fmla="*/ 0 w 2095500"/>
              <a:gd name="connsiteY7" fmla="*/ 274760 h 183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95500" h="1831730">
                <a:moveTo>
                  <a:pt x="0" y="274760"/>
                </a:moveTo>
                <a:lnTo>
                  <a:pt x="1179635" y="274760"/>
                </a:lnTo>
                <a:lnTo>
                  <a:pt x="1179635" y="0"/>
                </a:lnTo>
                <a:lnTo>
                  <a:pt x="2095500" y="915865"/>
                </a:lnTo>
                <a:lnTo>
                  <a:pt x="1179635" y="1831730"/>
                </a:lnTo>
                <a:lnTo>
                  <a:pt x="1179635" y="1556971"/>
                </a:lnTo>
                <a:lnTo>
                  <a:pt x="0" y="1556971"/>
                </a:lnTo>
                <a:lnTo>
                  <a:pt x="0" y="274760"/>
                </a:lnTo>
                <a:close/>
              </a:path>
            </a:pathLst>
          </a:custGeom>
          <a:solidFill>
            <a:srgbClr val="78A9B7"/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4835" tIns="290000" rIns="580549" bIns="289999" numCol="1" spcCol="1270" anchor="ctr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2400" kern="120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2400" kern="120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25" name="Freeform 16"/>
          <p:cNvSpPr/>
          <p:nvPr/>
        </p:nvSpPr>
        <p:spPr>
          <a:xfrm>
            <a:off x="1080921" y="5101158"/>
            <a:ext cx="910608" cy="910608"/>
          </a:xfrm>
          <a:custGeom>
            <a:avLst/>
            <a:gdLst>
              <a:gd name="connsiteX0" fmla="*/ 0 w 1047750"/>
              <a:gd name="connsiteY0" fmla="*/ 523875 h 1047750"/>
              <a:gd name="connsiteX1" fmla="*/ 523875 w 1047750"/>
              <a:gd name="connsiteY1" fmla="*/ 0 h 1047750"/>
              <a:gd name="connsiteX2" fmla="*/ 1047750 w 1047750"/>
              <a:gd name="connsiteY2" fmla="*/ 523875 h 1047750"/>
              <a:gd name="connsiteX3" fmla="*/ 523875 w 1047750"/>
              <a:gd name="connsiteY3" fmla="*/ 1047750 h 1047750"/>
              <a:gd name="connsiteX4" fmla="*/ 0 w 1047750"/>
              <a:gd name="connsiteY4" fmla="*/ 523875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7750" h="1047750">
                <a:moveTo>
                  <a:pt x="0" y="523875"/>
                </a:moveTo>
                <a:cubicBezTo>
                  <a:pt x="0" y="234547"/>
                  <a:pt x="234547" y="0"/>
                  <a:pt x="523875" y="0"/>
                </a:cubicBezTo>
                <a:cubicBezTo>
                  <a:pt x="813203" y="0"/>
                  <a:pt x="1047750" y="234547"/>
                  <a:pt x="1047750" y="523875"/>
                </a:cubicBezTo>
                <a:cubicBezTo>
                  <a:pt x="1047750" y="813203"/>
                  <a:pt x="813203" y="1047750"/>
                  <a:pt x="523875" y="1047750"/>
                </a:cubicBezTo>
                <a:cubicBezTo>
                  <a:pt x="234547" y="1047750"/>
                  <a:pt x="0" y="813203"/>
                  <a:pt x="0" y="523875"/>
                </a:cubicBezTo>
                <a:close/>
              </a:path>
            </a:pathLst>
          </a:custGeom>
          <a:solidFill>
            <a:srgbClr val="E18482"/>
          </a:solidFill>
          <a:ln w="38100">
            <a:solidFill>
              <a:srgbClr val="FAFBFD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8679" tIns="168679" rIns="168679" bIns="168679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26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713" y="5329950"/>
            <a:ext cx="453023" cy="453023"/>
          </a:xfrm>
          <a:prstGeom prst="rect">
            <a:avLst/>
          </a:prstGeom>
        </p:spPr>
      </p:pic>
      <p:sp>
        <p:nvSpPr>
          <p:cNvPr id="33" name="Freeform 9"/>
          <p:cNvSpPr/>
          <p:nvPr/>
        </p:nvSpPr>
        <p:spPr>
          <a:xfrm>
            <a:off x="1613606" y="1320665"/>
            <a:ext cx="2632092" cy="1891440"/>
          </a:xfrm>
          <a:custGeom>
            <a:avLst/>
            <a:gdLst>
              <a:gd name="connsiteX0" fmla="*/ 0 w 2095500"/>
              <a:gd name="connsiteY0" fmla="*/ 274760 h 1831730"/>
              <a:gd name="connsiteX1" fmla="*/ 1179635 w 2095500"/>
              <a:gd name="connsiteY1" fmla="*/ 274760 h 1831730"/>
              <a:gd name="connsiteX2" fmla="*/ 1179635 w 2095500"/>
              <a:gd name="connsiteY2" fmla="*/ 0 h 1831730"/>
              <a:gd name="connsiteX3" fmla="*/ 2095500 w 2095500"/>
              <a:gd name="connsiteY3" fmla="*/ 915865 h 1831730"/>
              <a:gd name="connsiteX4" fmla="*/ 1179635 w 2095500"/>
              <a:gd name="connsiteY4" fmla="*/ 1831730 h 1831730"/>
              <a:gd name="connsiteX5" fmla="*/ 1179635 w 2095500"/>
              <a:gd name="connsiteY5" fmla="*/ 1556971 h 1831730"/>
              <a:gd name="connsiteX6" fmla="*/ 0 w 2095500"/>
              <a:gd name="connsiteY6" fmla="*/ 1556971 h 1831730"/>
              <a:gd name="connsiteX7" fmla="*/ 0 w 2095500"/>
              <a:gd name="connsiteY7" fmla="*/ 274760 h 183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95500" h="1831730">
                <a:moveTo>
                  <a:pt x="0" y="274760"/>
                </a:moveTo>
                <a:lnTo>
                  <a:pt x="1179635" y="274760"/>
                </a:lnTo>
                <a:lnTo>
                  <a:pt x="1179635" y="0"/>
                </a:lnTo>
                <a:lnTo>
                  <a:pt x="2095500" y="915865"/>
                </a:lnTo>
                <a:lnTo>
                  <a:pt x="1179635" y="1831730"/>
                </a:lnTo>
                <a:lnTo>
                  <a:pt x="1179635" y="1556971"/>
                </a:lnTo>
                <a:lnTo>
                  <a:pt x="0" y="1556971"/>
                </a:lnTo>
                <a:lnTo>
                  <a:pt x="0" y="274760"/>
                </a:lnTo>
                <a:close/>
              </a:path>
            </a:pathLst>
          </a:custGeom>
          <a:solidFill>
            <a:srgbClr val="78A9B7"/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4835" tIns="290000" rIns="580549" bIns="289999" numCol="1" spcCol="1270" anchor="ctr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2400" kern="120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2400" kern="120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34" name="Freeform 10"/>
          <p:cNvSpPr/>
          <p:nvPr/>
        </p:nvSpPr>
        <p:spPr>
          <a:xfrm>
            <a:off x="1158302" y="1772816"/>
            <a:ext cx="910608" cy="910608"/>
          </a:xfrm>
          <a:custGeom>
            <a:avLst/>
            <a:gdLst>
              <a:gd name="connsiteX0" fmla="*/ 0 w 1047750"/>
              <a:gd name="connsiteY0" fmla="*/ 523875 h 1047750"/>
              <a:gd name="connsiteX1" fmla="*/ 523875 w 1047750"/>
              <a:gd name="connsiteY1" fmla="*/ 0 h 1047750"/>
              <a:gd name="connsiteX2" fmla="*/ 1047750 w 1047750"/>
              <a:gd name="connsiteY2" fmla="*/ 523875 h 1047750"/>
              <a:gd name="connsiteX3" fmla="*/ 523875 w 1047750"/>
              <a:gd name="connsiteY3" fmla="*/ 1047750 h 1047750"/>
              <a:gd name="connsiteX4" fmla="*/ 0 w 1047750"/>
              <a:gd name="connsiteY4" fmla="*/ 523875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7750" h="1047750">
                <a:moveTo>
                  <a:pt x="0" y="523875"/>
                </a:moveTo>
                <a:cubicBezTo>
                  <a:pt x="0" y="234547"/>
                  <a:pt x="234547" y="0"/>
                  <a:pt x="523875" y="0"/>
                </a:cubicBezTo>
                <a:cubicBezTo>
                  <a:pt x="813203" y="0"/>
                  <a:pt x="1047750" y="234547"/>
                  <a:pt x="1047750" y="523875"/>
                </a:cubicBezTo>
                <a:cubicBezTo>
                  <a:pt x="1047750" y="813203"/>
                  <a:pt x="813203" y="1047750"/>
                  <a:pt x="523875" y="1047750"/>
                </a:cubicBezTo>
                <a:cubicBezTo>
                  <a:pt x="234547" y="1047750"/>
                  <a:pt x="0" y="813203"/>
                  <a:pt x="0" y="523875"/>
                </a:cubicBezTo>
                <a:close/>
              </a:path>
            </a:pathLst>
          </a:custGeom>
          <a:solidFill>
            <a:srgbClr val="E18482"/>
          </a:solidFill>
          <a:ln w="38100">
            <a:solidFill>
              <a:srgbClr val="FAFBFD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8679" tIns="168679" rIns="168679" bIns="168679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35" name="Rectangle 12"/>
          <p:cNvSpPr/>
          <p:nvPr/>
        </p:nvSpPr>
        <p:spPr>
          <a:xfrm>
            <a:off x="2228957" y="172226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传</a:t>
            </a:r>
            <a:r>
              <a:rPr lang="zh-CN" altLang="en-US" sz="2000" dirty="0" smtClean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统方式</a:t>
            </a:r>
            <a:endParaRPr lang="en-US" sz="2000" dirty="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36" name="Rectangle 13"/>
          <p:cNvSpPr/>
          <p:nvPr/>
        </p:nvSpPr>
        <p:spPr>
          <a:xfrm>
            <a:off x="2270663" y="2060731"/>
            <a:ext cx="1557835" cy="7922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Open Sans Light" panose="020B0306030504020204"/>
                <a:sym typeface="字魂105号-简雅黑" panose="00000500000000000000" pitchFamily="2" charset="-122"/>
              </a:rPr>
              <a:t>什么时候审批？</a:t>
            </a:r>
            <a:endParaRPr lang="en-US" altLang="zh-CN" sz="1200" dirty="0" smtClean="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Open Sans Light" panose="020B0306030504020204"/>
              <a:sym typeface="字魂105号-简雅黑" panose="00000500000000000000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Open Sans Light" panose="020B0306030504020204"/>
                <a:sym typeface="字魂105号-简雅黑" panose="00000500000000000000" pitchFamily="2" charset="-122"/>
              </a:rPr>
              <a:t>会不</a:t>
            </a:r>
            <a:r>
              <a:rPr lang="zh-CN" altLang="en-US" sz="1200" dirty="0" smtClean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Open Sans Light" panose="020B0306030504020204"/>
                <a:sym typeface="字魂105号-简雅黑" panose="00000500000000000000" pitchFamily="2" charset="-122"/>
              </a:rPr>
              <a:t>会忘记了？</a:t>
            </a:r>
            <a:endParaRPr lang="en-US" altLang="zh-CN" sz="1200" dirty="0" smtClean="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Open Sans Light" panose="020B0306030504020204"/>
              <a:sym typeface="字魂105号-简雅黑" panose="00000500000000000000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Open Sans Light" panose="020B0306030504020204"/>
                <a:sym typeface="字魂105号-简雅黑" panose="00000500000000000000" pitchFamily="2" charset="-122"/>
              </a:rPr>
              <a:t>打</a:t>
            </a:r>
            <a:r>
              <a:rPr lang="zh-CN" altLang="en-US" sz="1200" dirty="0" smtClean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Open Sans Light" panose="020B0306030504020204"/>
                <a:sym typeface="字魂105号-简雅黑" panose="00000500000000000000" pitchFamily="2" charset="-122"/>
              </a:rPr>
              <a:t>个电话问下？</a:t>
            </a:r>
            <a:endParaRPr lang="en-US" sz="1200" dirty="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Open Sans Light" panose="020B0306030504020204"/>
              <a:sym typeface="字魂105号-简雅黑" panose="00000500000000000000" pitchFamily="2" charset="-122"/>
            </a:endParaRPr>
          </a:p>
        </p:txBody>
      </p:sp>
      <p:sp>
        <p:nvSpPr>
          <p:cNvPr id="37" name="AutoShape 59"/>
          <p:cNvSpPr/>
          <p:nvPr/>
        </p:nvSpPr>
        <p:spPr bwMode="auto">
          <a:xfrm>
            <a:off x="1367423" y="2018854"/>
            <a:ext cx="419248" cy="418532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38" name="文本框 1"/>
          <p:cNvSpPr txBox="1"/>
          <p:nvPr/>
        </p:nvSpPr>
        <p:spPr>
          <a:xfrm>
            <a:off x="731765" y="404664"/>
            <a:ext cx="3057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传</a:t>
            </a:r>
            <a:r>
              <a:rPr lang="zh-CN" altLang="en-US" dirty="0" smtClean="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统请假的缺点</a:t>
            </a:r>
            <a:endParaRPr lang="zh-CN" altLang="en-US" dirty="0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737348" y="1052736"/>
            <a:ext cx="3051665" cy="0"/>
          </a:xfrm>
          <a:prstGeom prst="line">
            <a:avLst/>
          </a:prstGeom>
          <a:ln w="19050">
            <a:solidFill>
              <a:srgbClr val="78A9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 3"/>
          <p:cNvSpPr/>
          <p:nvPr/>
        </p:nvSpPr>
        <p:spPr>
          <a:xfrm>
            <a:off x="7253358" y="1318038"/>
            <a:ext cx="3235130" cy="2182969"/>
          </a:xfrm>
          <a:custGeom>
            <a:avLst/>
            <a:gdLst>
              <a:gd name="connsiteX0" fmla="*/ 0 w 2095500"/>
              <a:gd name="connsiteY0" fmla="*/ 274760 h 1831730"/>
              <a:gd name="connsiteX1" fmla="*/ 1179635 w 2095500"/>
              <a:gd name="connsiteY1" fmla="*/ 274760 h 1831730"/>
              <a:gd name="connsiteX2" fmla="*/ 1179635 w 2095500"/>
              <a:gd name="connsiteY2" fmla="*/ 0 h 1831730"/>
              <a:gd name="connsiteX3" fmla="*/ 2095500 w 2095500"/>
              <a:gd name="connsiteY3" fmla="*/ 915865 h 1831730"/>
              <a:gd name="connsiteX4" fmla="*/ 1179635 w 2095500"/>
              <a:gd name="connsiteY4" fmla="*/ 1831730 h 1831730"/>
              <a:gd name="connsiteX5" fmla="*/ 1179635 w 2095500"/>
              <a:gd name="connsiteY5" fmla="*/ 1556971 h 1831730"/>
              <a:gd name="connsiteX6" fmla="*/ 0 w 2095500"/>
              <a:gd name="connsiteY6" fmla="*/ 1556971 h 1831730"/>
              <a:gd name="connsiteX7" fmla="*/ 0 w 2095500"/>
              <a:gd name="connsiteY7" fmla="*/ 274760 h 183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95500" h="1831730">
                <a:moveTo>
                  <a:pt x="0" y="274760"/>
                </a:moveTo>
                <a:lnTo>
                  <a:pt x="1179635" y="274760"/>
                </a:lnTo>
                <a:lnTo>
                  <a:pt x="1179635" y="0"/>
                </a:lnTo>
                <a:lnTo>
                  <a:pt x="2095500" y="915865"/>
                </a:lnTo>
                <a:lnTo>
                  <a:pt x="1179635" y="1831730"/>
                </a:lnTo>
                <a:lnTo>
                  <a:pt x="1179635" y="1556971"/>
                </a:lnTo>
                <a:lnTo>
                  <a:pt x="0" y="1556971"/>
                </a:lnTo>
                <a:lnTo>
                  <a:pt x="0" y="274760"/>
                </a:lnTo>
                <a:close/>
              </a:path>
            </a:pathLst>
          </a:custGeom>
          <a:solidFill>
            <a:srgbClr val="78A9B7"/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4835" tIns="290000" rIns="580549" bIns="289999" numCol="1" spcCol="1270" anchor="ctr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2400" kern="1200" dirty="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2400" kern="1200" dirty="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41" name="Freeform 4"/>
          <p:cNvSpPr/>
          <p:nvPr/>
        </p:nvSpPr>
        <p:spPr>
          <a:xfrm>
            <a:off x="6783662" y="1922319"/>
            <a:ext cx="910608" cy="910608"/>
          </a:xfrm>
          <a:custGeom>
            <a:avLst/>
            <a:gdLst>
              <a:gd name="connsiteX0" fmla="*/ 0 w 1047750"/>
              <a:gd name="connsiteY0" fmla="*/ 523875 h 1047750"/>
              <a:gd name="connsiteX1" fmla="*/ 523875 w 1047750"/>
              <a:gd name="connsiteY1" fmla="*/ 0 h 1047750"/>
              <a:gd name="connsiteX2" fmla="*/ 1047750 w 1047750"/>
              <a:gd name="connsiteY2" fmla="*/ 523875 h 1047750"/>
              <a:gd name="connsiteX3" fmla="*/ 523875 w 1047750"/>
              <a:gd name="connsiteY3" fmla="*/ 1047750 h 1047750"/>
              <a:gd name="connsiteX4" fmla="*/ 0 w 1047750"/>
              <a:gd name="connsiteY4" fmla="*/ 523875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7750" h="1047750">
                <a:moveTo>
                  <a:pt x="0" y="523875"/>
                </a:moveTo>
                <a:cubicBezTo>
                  <a:pt x="0" y="234547"/>
                  <a:pt x="234547" y="0"/>
                  <a:pt x="523875" y="0"/>
                </a:cubicBezTo>
                <a:cubicBezTo>
                  <a:pt x="813203" y="0"/>
                  <a:pt x="1047750" y="234547"/>
                  <a:pt x="1047750" y="523875"/>
                </a:cubicBezTo>
                <a:cubicBezTo>
                  <a:pt x="1047750" y="813203"/>
                  <a:pt x="813203" y="1047750"/>
                  <a:pt x="523875" y="1047750"/>
                </a:cubicBezTo>
                <a:cubicBezTo>
                  <a:pt x="234547" y="1047750"/>
                  <a:pt x="0" y="813203"/>
                  <a:pt x="0" y="523875"/>
                </a:cubicBezTo>
                <a:close/>
              </a:path>
            </a:pathLst>
          </a:custGeom>
          <a:solidFill>
            <a:srgbClr val="E18482"/>
          </a:solidFill>
          <a:ln w="38100">
            <a:solidFill>
              <a:srgbClr val="FAFBFD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8679" tIns="168679" rIns="168679" bIns="168679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42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454" y="2148320"/>
            <a:ext cx="453023" cy="453023"/>
          </a:xfrm>
          <a:prstGeom prst="rect">
            <a:avLst/>
          </a:prstGeom>
        </p:spPr>
      </p:pic>
      <p:sp>
        <p:nvSpPr>
          <p:cNvPr id="43" name="Rectangle 12"/>
          <p:cNvSpPr/>
          <p:nvPr/>
        </p:nvSpPr>
        <p:spPr>
          <a:xfrm>
            <a:off x="2228957" y="4986729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传</a:t>
            </a:r>
            <a:r>
              <a:rPr lang="zh-CN" altLang="en-US" sz="2000" dirty="0" smtClean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统方式</a:t>
            </a:r>
            <a:endParaRPr lang="en-US" sz="2000" dirty="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44" name="Rectangle 13"/>
          <p:cNvSpPr/>
          <p:nvPr/>
        </p:nvSpPr>
        <p:spPr>
          <a:xfrm>
            <a:off x="2270662" y="5329950"/>
            <a:ext cx="1557835" cy="7922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Open Sans Light" panose="020B0306030504020204"/>
                <a:sym typeface="字魂105号-简雅黑" panose="00000500000000000000" pitchFamily="2" charset="-122"/>
              </a:rPr>
              <a:t>领</a:t>
            </a:r>
            <a:r>
              <a:rPr lang="zh-CN" altLang="en-US" sz="1200" dirty="0" smtClean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Open Sans Light" panose="020B0306030504020204"/>
                <a:sym typeface="字魂105号-简雅黑" panose="00000500000000000000" pitchFamily="2" charset="-122"/>
              </a:rPr>
              <a:t>导审批没了？</a:t>
            </a:r>
            <a:endParaRPr lang="en-US" altLang="zh-CN" sz="1200" dirty="0" smtClean="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Open Sans Light" panose="020B0306030504020204"/>
              <a:sym typeface="字魂105号-简雅黑" panose="00000500000000000000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Open Sans Light" panose="020B0306030504020204"/>
                <a:sym typeface="字魂105号-简雅黑" panose="00000500000000000000" pitchFamily="2" charset="-122"/>
              </a:rPr>
              <a:t>审</a:t>
            </a:r>
            <a:r>
              <a:rPr lang="zh-CN" altLang="en-US" sz="1200" dirty="0" smtClean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Open Sans Light" panose="020B0306030504020204"/>
                <a:sym typeface="字魂105号-简雅黑" panose="00000500000000000000" pitchFamily="2" charset="-122"/>
              </a:rPr>
              <a:t>批到哪一步？</a:t>
            </a:r>
            <a:endParaRPr lang="en-US" altLang="zh-CN" sz="1200" dirty="0" smtClean="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Open Sans Light" panose="020B0306030504020204"/>
              <a:sym typeface="字魂105号-简雅黑" panose="00000500000000000000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Open Sans Light" panose="020B0306030504020204"/>
                <a:sym typeface="字魂105号-简雅黑" panose="00000500000000000000" pitchFamily="2" charset="-122"/>
              </a:rPr>
              <a:t>是</a:t>
            </a:r>
            <a:r>
              <a:rPr lang="zh-CN" altLang="en-US" sz="1200" dirty="0" smtClean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Open Sans Light" panose="020B0306030504020204"/>
                <a:sym typeface="字魂105号-简雅黑" panose="00000500000000000000" pitchFamily="2" charset="-122"/>
              </a:rPr>
              <a:t>否签字确认？</a:t>
            </a:r>
            <a:endParaRPr lang="en-US" sz="1200" dirty="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Open Sans Light" panose="020B0306030504020204"/>
              <a:sym typeface="字魂105号-简雅黑" panose="00000500000000000000" pitchFamily="2" charset="-122"/>
            </a:endParaRPr>
          </a:p>
        </p:txBody>
      </p:sp>
      <p:sp>
        <p:nvSpPr>
          <p:cNvPr id="45" name="Rectangle 12"/>
          <p:cNvSpPr/>
          <p:nvPr/>
        </p:nvSpPr>
        <p:spPr>
          <a:xfrm>
            <a:off x="7824192" y="1711038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易请</a:t>
            </a:r>
            <a:r>
              <a:rPr lang="zh-CN" altLang="en-US" sz="2000" dirty="0" smtClean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假系统</a:t>
            </a:r>
            <a:endParaRPr lang="en-US" sz="2000" dirty="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46" name="Rectangle 13"/>
          <p:cNvSpPr/>
          <p:nvPr/>
        </p:nvSpPr>
        <p:spPr>
          <a:xfrm>
            <a:off x="7896200" y="2079517"/>
            <a:ext cx="1557835" cy="7922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Open Sans Light" panose="020B0306030504020204"/>
                <a:sym typeface="字魂105号-简雅黑" panose="00000500000000000000" pitchFamily="2" charset="-122"/>
              </a:rPr>
              <a:t>只</a:t>
            </a:r>
            <a:r>
              <a:rPr lang="zh-CN" altLang="en-US" sz="1200" dirty="0" smtClean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Open Sans Light" panose="020B0306030504020204"/>
                <a:sym typeface="字魂105号-简雅黑" panose="00000500000000000000" pitchFamily="2" charset="-122"/>
              </a:rPr>
              <a:t>要在平台请假</a:t>
            </a:r>
            <a:endParaRPr lang="en-US" altLang="zh-CN" sz="1200" dirty="0" smtClean="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Open Sans Light" panose="020B0306030504020204"/>
              <a:sym typeface="字魂105号-简雅黑" panose="00000500000000000000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Open Sans Light" panose="020B0306030504020204"/>
                <a:sym typeface="字魂105号-简雅黑" panose="00000500000000000000" pitchFamily="2" charset="-122"/>
              </a:rPr>
              <a:t>实时状态进度</a:t>
            </a:r>
            <a:endParaRPr lang="en-US" altLang="zh-CN" sz="1200" dirty="0" smtClean="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Open Sans Light" panose="020B0306030504020204"/>
              <a:sym typeface="字魂105号-简雅黑" panose="00000500000000000000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Open Sans Light" panose="020B0306030504020204"/>
                <a:sym typeface="字魂105号-简雅黑" panose="00000500000000000000" pitchFamily="2" charset="-122"/>
              </a:rPr>
              <a:t>审</a:t>
            </a:r>
            <a:r>
              <a:rPr lang="zh-CN" altLang="en-US" sz="1200" dirty="0" smtClean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Open Sans Light" panose="020B0306030504020204"/>
                <a:sym typeface="字魂105号-简雅黑" panose="00000500000000000000" pitchFamily="2" charset="-122"/>
              </a:rPr>
              <a:t>批进度结果</a:t>
            </a:r>
            <a:endParaRPr lang="en-US" altLang="zh-CN" sz="1200" dirty="0" smtClean="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Open Sans Light" panose="020B0306030504020204"/>
              <a:sym typeface="字魂105号-简雅黑" panose="00000500000000000000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Open Sans Light" panose="020B0306030504020204"/>
                <a:sym typeface="字魂105号-简雅黑" panose="00000500000000000000" pitchFamily="2" charset="-122"/>
              </a:rPr>
              <a:t>电</a:t>
            </a:r>
            <a:r>
              <a:rPr lang="zh-CN" altLang="en-US" sz="1200" dirty="0" smtClean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Open Sans Light" panose="020B0306030504020204"/>
                <a:sym typeface="字魂105号-简雅黑" panose="00000500000000000000" pitchFamily="2" charset="-122"/>
              </a:rPr>
              <a:t>子签字审批</a:t>
            </a:r>
            <a:endParaRPr lang="en-US" altLang="zh-CN" sz="1200" dirty="0" smtClean="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Open Sans Light" panose="020B0306030504020204"/>
              <a:sym typeface="字魂105号-简雅黑" panose="00000500000000000000" pitchFamily="2" charset="-122"/>
            </a:endParaRPr>
          </a:p>
        </p:txBody>
      </p:sp>
      <p:sp>
        <p:nvSpPr>
          <p:cNvPr id="47" name="Rectangle 12"/>
          <p:cNvSpPr/>
          <p:nvPr/>
        </p:nvSpPr>
        <p:spPr>
          <a:xfrm>
            <a:off x="7896200" y="4986729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易请</a:t>
            </a:r>
            <a:r>
              <a:rPr lang="zh-CN" altLang="en-US" sz="2000" dirty="0" smtClean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假系统</a:t>
            </a:r>
            <a:endParaRPr lang="en-US" sz="2000" dirty="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48" name="Rectangle 13"/>
          <p:cNvSpPr/>
          <p:nvPr/>
        </p:nvSpPr>
        <p:spPr>
          <a:xfrm>
            <a:off x="7897088" y="5329950"/>
            <a:ext cx="1557835" cy="7922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Open Sans Light" panose="020B0306030504020204"/>
                <a:sym typeface="字魂105号-简雅黑" panose="00000500000000000000" pitchFamily="2" charset="-122"/>
              </a:rPr>
              <a:t>无需担心</a:t>
            </a:r>
            <a:endParaRPr lang="en-US" altLang="zh-CN" sz="1200" dirty="0" smtClean="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Open Sans Light" panose="020B0306030504020204"/>
              <a:sym typeface="字魂105号-简雅黑" panose="00000500000000000000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Open Sans Light" panose="020B0306030504020204"/>
                <a:sym typeface="字魂105号-简雅黑" panose="00000500000000000000" pitchFamily="2" charset="-122"/>
              </a:rPr>
              <a:t>请</a:t>
            </a:r>
            <a:r>
              <a:rPr lang="zh-CN" altLang="en-US" sz="1200" dirty="0" smtClean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Open Sans Light" panose="020B0306030504020204"/>
                <a:sym typeface="字魂105号-简雅黑" panose="00000500000000000000" pitchFamily="2" charset="-122"/>
              </a:rPr>
              <a:t>假签字、审批签字相关人员可见</a:t>
            </a:r>
            <a:endParaRPr lang="en-US" sz="1200" dirty="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Open Sans Light" panose="020B0306030504020204"/>
              <a:sym typeface="字魂105号-简雅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Requires="p14" p14:dur="2000" advTm="3000">
        <p15:prstTrans prst="drap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: 折角 5"/>
          <p:cNvSpPr/>
          <p:nvPr/>
        </p:nvSpPr>
        <p:spPr>
          <a:xfrm>
            <a:off x="986099" y="1759333"/>
            <a:ext cx="1797533" cy="2749787"/>
          </a:xfrm>
          <a:prstGeom prst="foldedCorner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983150" y="1759333"/>
            <a:ext cx="1800481" cy="653065"/>
          </a:xfrm>
          <a:prstGeom prst="rect">
            <a:avLst/>
          </a:prstGeom>
          <a:solidFill>
            <a:srgbClr val="78A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48149" y="1885810"/>
            <a:ext cx="2470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2000" dirty="0">
                <a:solidFill>
                  <a:prstClr val="white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申请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1050961" y="2619809"/>
            <a:ext cx="1645633" cy="14572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>
                <a:solidFill>
                  <a:schemeClr val="tx2"/>
                </a:solidFill>
                <a:latin typeface="Open Sans Light" panose="020B0306030504020204"/>
                <a:cs typeface="Open Sans Light" panose="020B0306030504020204"/>
              </a:defRPr>
            </a:lvl1pPr>
          </a:lstStyle>
          <a:p>
            <a:r>
              <a:rPr lang="zh-CN" altLang="en-US" sz="1400" dirty="0" smtClean="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订单、任务隐私、不相关人员无法查看您的请假信息</a:t>
            </a:r>
            <a:endParaRPr lang="en-US" altLang="zh-CN" sz="1400" dirty="0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6" name="文本框 1"/>
          <p:cNvSpPr txBox="1"/>
          <p:nvPr/>
        </p:nvSpPr>
        <p:spPr>
          <a:xfrm>
            <a:off x="644896" y="404664"/>
            <a:ext cx="41248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隐</a:t>
            </a:r>
            <a:r>
              <a:rPr lang="zh-CN" altLang="en-US" dirty="0" smtClean="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私管理</a:t>
            </a:r>
            <a:r>
              <a:rPr lang="en-US" altLang="zh-CN" dirty="0" smtClean="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-</a:t>
            </a:r>
            <a:r>
              <a:rPr lang="zh-CN" altLang="en-US" dirty="0" smtClean="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我们的优势</a:t>
            </a:r>
            <a:endParaRPr lang="zh-CN" altLang="en-US" dirty="0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737348" y="1052736"/>
            <a:ext cx="3918492" cy="0"/>
          </a:xfrm>
          <a:prstGeom prst="line">
            <a:avLst/>
          </a:prstGeom>
          <a:ln w="19050">
            <a:solidFill>
              <a:srgbClr val="78A9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: 折角 5"/>
          <p:cNvSpPr/>
          <p:nvPr/>
        </p:nvSpPr>
        <p:spPr>
          <a:xfrm>
            <a:off x="3757073" y="1759332"/>
            <a:ext cx="1797533" cy="2749787"/>
          </a:xfrm>
          <a:prstGeom prst="foldedCorner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754125" y="1759333"/>
            <a:ext cx="1800481" cy="653065"/>
          </a:xfrm>
          <a:prstGeom prst="rect">
            <a:avLst/>
          </a:prstGeom>
          <a:solidFill>
            <a:srgbClr val="78A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24" name="文本框 25"/>
          <p:cNvSpPr txBox="1"/>
          <p:nvPr/>
        </p:nvSpPr>
        <p:spPr>
          <a:xfrm>
            <a:off x="3420599" y="1885810"/>
            <a:ext cx="2470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2000" dirty="0">
                <a:solidFill>
                  <a:prstClr val="white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审批</a:t>
            </a:r>
          </a:p>
        </p:txBody>
      </p:sp>
      <p:sp>
        <p:nvSpPr>
          <p:cNvPr id="25" name="文本框 38"/>
          <p:cNvSpPr txBox="1"/>
          <p:nvPr/>
        </p:nvSpPr>
        <p:spPr>
          <a:xfrm>
            <a:off x="3831548" y="2619809"/>
            <a:ext cx="1645633" cy="14572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>
                <a:solidFill>
                  <a:schemeClr val="tx2"/>
                </a:solidFill>
                <a:latin typeface="Open Sans Light" panose="020B0306030504020204"/>
                <a:cs typeface="Open Sans Light" panose="020B0306030504020204"/>
              </a:defRPr>
            </a:lvl1pPr>
          </a:lstStyle>
          <a:p>
            <a:r>
              <a:rPr lang="zh-CN" altLang="en-US" sz="1400" dirty="0" smtClean="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审批单只有流程设置的审核人可以看见</a:t>
            </a:r>
            <a:endParaRPr lang="en-US" altLang="zh-CN" sz="1400" dirty="0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29" name="矩形: 折角 5"/>
          <p:cNvSpPr/>
          <p:nvPr/>
        </p:nvSpPr>
        <p:spPr>
          <a:xfrm>
            <a:off x="6744072" y="1763126"/>
            <a:ext cx="1797533" cy="2749787"/>
          </a:xfrm>
          <a:prstGeom prst="foldedCorner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730086" y="1763126"/>
            <a:ext cx="1800481" cy="653065"/>
          </a:xfrm>
          <a:prstGeom prst="rect">
            <a:avLst/>
          </a:prstGeom>
          <a:solidFill>
            <a:srgbClr val="78A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34" name="文本框 25"/>
          <p:cNvSpPr txBox="1"/>
          <p:nvPr/>
        </p:nvSpPr>
        <p:spPr>
          <a:xfrm>
            <a:off x="6407597" y="1885810"/>
            <a:ext cx="2470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2000" dirty="0">
                <a:solidFill>
                  <a:prstClr val="white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结果</a:t>
            </a:r>
          </a:p>
        </p:txBody>
      </p:sp>
      <p:sp>
        <p:nvSpPr>
          <p:cNvPr id="35" name="文本框 38"/>
          <p:cNvSpPr txBox="1"/>
          <p:nvPr/>
        </p:nvSpPr>
        <p:spPr>
          <a:xfrm>
            <a:off x="6807509" y="2619809"/>
            <a:ext cx="1645633" cy="14572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>
                <a:solidFill>
                  <a:schemeClr val="tx2"/>
                </a:solidFill>
                <a:latin typeface="Open Sans Light" panose="020B0306030504020204"/>
                <a:cs typeface="Open Sans Light" panose="020B0306030504020204"/>
              </a:defRPr>
            </a:lvl1pPr>
          </a:lstStyle>
          <a:p>
            <a:r>
              <a:rPr lang="zh-CN" altLang="en-US" sz="1400" dirty="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请</a:t>
            </a:r>
            <a:r>
              <a:rPr lang="zh-CN" altLang="en-US" sz="1400" dirty="0" smtClean="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假审批结果只对请假人和审批人、抄送人可见</a:t>
            </a:r>
            <a:endParaRPr lang="en-US" altLang="zh-CN" sz="1400" dirty="0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42" name="矩形: 折角 5"/>
          <p:cNvSpPr/>
          <p:nvPr/>
        </p:nvSpPr>
        <p:spPr>
          <a:xfrm>
            <a:off x="9552384" y="1759331"/>
            <a:ext cx="1797533" cy="2749787"/>
          </a:xfrm>
          <a:prstGeom prst="foldedCorner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43" name="文本框 38"/>
          <p:cNvSpPr txBox="1"/>
          <p:nvPr/>
        </p:nvSpPr>
        <p:spPr>
          <a:xfrm>
            <a:off x="9628333" y="2619808"/>
            <a:ext cx="1645633" cy="14572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>
                <a:solidFill>
                  <a:schemeClr val="tx2"/>
                </a:solidFill>
                <a:latin typeface="Open Sans Light" panose="020B0306030504020204"/>
                <a:cs typeface="Open Sans Light" panose="020B0306030504020204"/>
              </a:defRPr>
            </a:lvl1pPr>
          </a:lstStyle>
          <a:p>
            <a:r>
              <a:rPr lang="zh-CN" altLang="en-US" sz="1400" dirty="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管理</a:t>
            </a:r>
            <a:r>
              <a:rPr lang="zh-CN" altLang="en-US" sz="1400" dirty="0" smtClean="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者可以根据员工实际请假时长修改已审批的历史请假时长</a:t>
            </a:r>
            <a:endParaRPr lang="en-US" altLang="zh-CN" sz="1400" dirty="0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9552384" y="1769997"/>
            <a:ext cx="1800481" cy="653065"/>
          </a:xfrm>
          <a:prstGeom prst="rect">
            <a:avLst/>
          </a:prstGeom>
          <a:solidFill>
            <a:srgbClr val="78A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Requires="p14" p14:dur="2000" advTm="3000">
        <p15:prstTrans prst="drap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/>
        </p:nvSpPr>
        <p:spPr>
          <a:xfrm>
            <a:off x="5182928" y="516875"/>
            <a:ext cx="1826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团队管理</a:t>
            </a:r>
          </a:p>
        </p:txBody>
      </p:sp>
      <p:cxnSp>
        <p:nvCxnSpPr>
          <p:cNvPr id="25" name="直接连接符 24"/>
          <p:cNvCxnSpPr/>
          <p:nvPr/>
        </p:nvCxnSpPr>
        <p:spPr>
          <a:xfrm>
            <a:off x="5134878" y="1124744"/>
            <a:ext cx="2010362" cy="0"/>
          </a:xfrm>
          <a:prstGeom prst="line">
            <a:avLst/>
          </a:prstGeom>
          <a:ln w="19050">
            <a:solidFill>
              <a:srgbClr val="78A9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Freeform 5"/>
          <p:cNvSpPr/>
          <p:nvPr/>
        </p:nvSpPr>
        <p:spPr bwMode="auto">
          <a:xfrm rot="5400000">
            <a:off x="4535478" y="2094994"/>
            <a:ext cx="2761056" cy="2489400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78A9B7"/>
          </a:solidFill>
          <a:ln w="9525" cap="flat">
            <a:noFill/>
            <a:prstDash val="solid"/>
            <a:miter lim="800000"/>
          </a:ln>
        </p:spPr>
        <p:txBody>
          <a:bodyPr vert="horz" wrap="square" lIns="109728" tIns="54864" rIns="109728" bIns="54864" numCol="1" anchor="t" anchorCtr="0" compatLnSpc="1"/>
          <a:lstStyle/>
          <a:p>
            <a:endParaRPr lang="zh-CN" altLang="en-US" sz="2615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69" name="TextBox 19"/>
          <p:cNvSpPr txBox="1"/>
          <p:nvPr/>
        </p:nvSpPr>
        <p:spPr>
          <a:xfrm>
            <a:off x="4750396" y="3207438"/>
            <a:ext cx="215431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/>
            <a:r>
              <a:rPr lang="zh-CN" altLang="en-US" sz="2400" b="1" dirty="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团</a:t>
            </a:r>
            <a:r>
              <a:rPr lang="zh-CN" altLang="en-US" sz="2400" b="1" dirty="0" smtClean="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队管理系统</a:t>
            </a:r>
            <a:endParaRPr lang="zh-CN" altLang="en-US" sz="2400" b="1" dirty="0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71" name="Freeform 5"/>
          <p:cNvSpPr/>
          <p:nvPr/>
        </p:nvSpPr>
        <p:spPr bwMode="auto">
          <a:xfrm rot="5400000">
            <a:off x="4385937" y="1976149"/>
            <a:ext cx="3029206" cy="270290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chemeClr val="tx2"/>
            </a:solidFill>
            <a:prstDash val="solid"/>
            <a:miter lim="800000"/>
          </a:ln>
        </p:spPr>
        <p:txBody>
          <a:bodyPr vert="horz" wrap="square" lIns="109728" tIns="54864" rIns="109728" bIns="54864" numCol="1" anchor="t" anchorCtr="0" compatLnSpc="1"/>
          <a:lstStyle/>
          <a:p>
            <a:endParaRPr lang="zh-CN" altLang="en-US" sz="2615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72" name="椭圆 71"/>
          <p:cNvSpPr/>
          <p:nvPr/>
        </p:nvSpPr>
        <p:spPr>
          <a:xfrm>
            <a:off x="6473324" y="1816464"/>
            <a:ext cx="513377" cy="513377"/>
          </a:xfrm>
          <a:prstGeom prst="ellipse">
            <a:avLst/>
          </a:prstGeom>
          <a:solidFill>
            <a:srgbClr val="E18482"/>
          </a:solidFill>
          <a:ln w="28575">
            <a:solidFill>
              <a:srgbClr val="F8F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1</a:t>
            </a:r>
            <a:endParaRPr lang="zh-CN" altLang="en-US" sz="2400" dirty="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73" name="椭圆 72"/>
          <p:cNvSpPr/>
          <p:nvPr/>
        </p:nvSpPr>
        <p:spPr>
          <a:xfrm>
            <a:off x="7145240" y="3135416"/>
            <a:ext cx="513377" cy="513377"/>
          </a:xfrm>
          <a:prstGeom prst="ellipse">
            <a:avLst/>
          </a:prstGeom>
          <a:solidFill>
            <a:srgbClr val="E18482"/>
          </a:solidFill>
          <a:ln w="28575">
            <a:solidFill>
              <a:srgbClr val="F8F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2</a:t>
            </a:r>
            <a:endParaRPr lang="zh-CN" altLang="en-US" sz="2400" dirty="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74" name="椭圆 73"/>
          <p:cNvSpPr/>
          <p:nvPr/>
        </p:nvSpPr>
        <p:spPr>
          <a:xfrm>
            <a:off x="4142463" y="3210535"/>
            <a:ext cx="513377" cy="513377"/>
          </a:xfrm>
          <a:prstGeom prst="ellipse">
            <a:avLst/>
          </a:prstGeom>
          <a:solidFill>
            <a:srgbClr val="E18482"/>
          </a:solidFill>
          <a:ln w="28575">
            <a:solidFill>
              <a:srgbClr val="F8F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3</a:t>
            </a:r>
            <a:endParaRPr lang="zh-CN" altLang="en-US" sz="2400" dirty="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7005621" y="1860381"/>
            <a:ext cx="1262075" cy="425542"/>
            <a:chOff x="3513818" y="1963801"/>
            <a:chExt cx="1051729" cy="354618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3513818" y="2141110"/>
              <a:ext cx="1051729" cy="0"/>
            </a:xfrm>
            <a:prstGeom prst="line">
              <a:avLst/>
            </a:prstGeom>
            <a:ln>
              <a:solidFill>
                <a:schemeClr val="accent1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4565547" y="1963801"/>
              <a:ext cx="0" cy="35461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组合 77"/>
          <p:cNvGrpSpPr/>
          <p:nvPr/>
        </p:nvGrpSpPr>
        <p:grpSpPr>
          <a:xfrm>
            <a:off x="7658617" y="3197819"/>
            <a:ext cx="1262075" cy="425542"/>
            <a:chOff x="3513818" y="1963801"/>
            <a:chExt cx="1051729" cy="354618"/>
          </a:xfrm>
        </p:grpSpPr>
        <p:cxnSp>
          <p:nvCxnSpPr>
            <p:cNvPr id="79" name="直接连接符 78"/>
            <p:cNvCxnSpPr/>
            <p:nvPr/>
          </p:nvCxnSpPr>
          <p:spPr>
            <a:xfrm>
              <a:off x="3513818" y="2141110"/>
              <a:ext cx="1051729" cy="0"/>
            </a:xfrm>
            <a:prstGeom prst="line">
              <a:avLst/>
            </a:prstGeom>
            <a:ln>
              <a:solidFill>
                <a:schemeClr val="accent1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>
              <a:off x="4565547" y="1963801"/>
              <a:ext cx="0" cy="35461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组合 80"/>
          <p:cNvGrpSpPr/>
          <p:nvPr/>
        </p:nvGrpSpPr>
        <p:grpSpPr>
          <a:xfrm>
            <a:off x="2880388" y="3277911"/>
            <a:ext cx="1262075" cy="425542"/>
            <a:chOff x="-60323" y="1289227"/>
            <a:chExt cx="1051729" cy="354618"/>
          </a:xfrm>
        </p:grpSpPr>
        <p:cxnSp>
          <p:nvCxnSpPr>
            <p:cNvPr id="82" name="直接连接符 81"/>
            <p:cNvCxnSpPr/>
            <p:nvPr/>
          </p:nvCxnSpPr>
          <p:spPr>
            <a:xfrm>
              <a:off x="-60323" y="1466536"/>
              <a:ext cx="1051729" cy="0"/>
            </a:xfrm>
            <a:prstGeom prst="line">
              <a:avLst/>
            </a:prstGeom>
            <a:ln>
              <a:solidFill>
                <a:schemeClr val="accent1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>
              <a:off x="-60323" y="1289227"/>
              <a:ext cx="0" cy="35461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文本框 83"/>
          <p:cNvSpPr txBox="1"/>
          <p:nvPr/>
        </p:nvSpPr>
        <p:spPr>
          <a:xfrm>
            <a:off x="8403257" y="1885736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>
                <a:solidFill>
                  <a:schemeClr val="tx2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利</a:t>
            </a:r>
            <a:r>
              <a:rPr lang="zh-CN" altLang="en-US" sz="2000" dirty="0" smtClean="0">
                <a:solidFill>
                  <a:schemeClr val="tx2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于团队</a:t>
            </a:r>
            <a:endParaRPr lang="zh-CN" altLang="en-US" sz="2000" dirty="0">
              <a:solidFill>
                <a:schemeClr val="tx2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9120336" y="3248683"/>
            <a:ext cx="1159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 smtClean="0">
                <a:solidFill>
                  <a:schemeClr val="tx2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KPI</a:t>
            </a:r>
            <a:r>
              <a:rPr lang="zh-CN" altLang="en-US" sz="2000" dirty="0" smtClean="0">
                <a:solidFill>
                  <a:schemeClr val="tx2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考核</a:t>
            </a:r>
            <a:endParaRPr lang="zh-CN" altLang="en-US" sz="2000" dirty="0">
              <a:solidFill>
                <a:schemeClr val="tx2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1271464" y="3290627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>
                <a:solidFill>
                  <a:schemeClr val="tx2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详</a:t>
            </a:r>
            <a:r>
              <a:rPr lang="zh-CN" altLang="en-US" sz="2000" dirty="0" smtClean="0">
                <a:solidFill>
                  <a:schemeClr val="tx2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细、真实</a:t>
            </a:r>
            <a:endParaRPr lang="zh-CN" altLang="en-US" sz="2000" dirty="0">
              <a:solidFill>
                <a:schemeClr val="tx2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4871863" y="4303264"/>
            <a:ext cx="513377" cy="513377"/>
          </a:xfrm>
          <a:prstGeom prst="ellipse">
            <a:avLst/>
          </a:prstGeom>
          <a:solidFill>
            <a:srgbClr val="E18482"/>
          </a:solidFill>
          <a:ln w="28575">
            <a:solidFill>
              <a:srgbClr val="F8F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4</a:t>
            </a:r>
            <a:endParaRPr lang="zh-CN" altLang="en-US" sz="2400" dirty="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3589339" y="4347181"/>
            <a:ext cx="1262075" cy="425542"/>
            <a:chOff x="-60323" y="1289227"/>
            <a:chExt cx="1051729" cy="354618"/>
          </a:xfrm>
        </p:grpSpPr>
        <p:cxnSp>
          <p:nvCxnSpPr>
            <p:cNvPr id="28" name="直接连接符 27"/>
            <p:cNvCxnSpPr/>
            <p:nvPr/>
          </p:nvCxnSpPr>
          <p:spPr>
            <a:xfrm>
              <a:off x="-60323" y="1466536"/>
              <a:ext cx="1051729" cy="0"/>
            </a:xfrm>
            <a:prstGeom prst="line">
              <a:avLst/>
            </a:prstGeom>
            <a:ln>
              <a:solidFill>
                <a:schemeClr val="accent1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-60323" y="1289227"/>
              <a:ext cx="0" cy="35461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文本框 84"/>
          <p:cNvSpPr txBox="1"/>
          <p:nvPr/>
        </p:nvSpPr>
        <p:spPr>
          <a:xfrm>
            <a:off x="1982178" y="4372613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>
                <a:solidFill>
                  <a:schemeClr val="tx2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有效</a:t>
            </a:r>
            <a:r>
              <a:rPr lang="zh-CN" altLang="en-US" sz="2000" dirty="0" smtClean="0">
                <a:solidFill>
                  <a:schemeClr val="tx2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的数据</a:t>
            </a:r>
            <a:endParaRPr lang="zh-CN" altLang="en-US" sz="2000" dirty="0">
              <a:solidFill>
                <a:schemeClr val="tx2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Requires="p14" p14:dur="2000" advTm="3000">
        <p15:prstTrans prst="drap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粉蓝色简约几何论文答辩毕业设计PPT模板"/>
</p:tagLst>
</file>

<file path=ppt/theme/theme1.xml><?xml version="1.0" encoding="utf-8"?>
<a:theme xmlns:a="http://schemas.openxmlformats.org/drawingml/2006/main" name="14_Office 主题">
  <a:themeElements>
    <a:clrScheme name="自定义 1616">
      <a:dk1>
        <a:sysClr val="windowText" lastClr="000000"/>
      </a:dk1>
      <a:lt1>
        <a:sysClr val="window" lastClr="FFFFFF"/>
      </a:lt1>
      <a:dk2>
        <a:srgbClr val="616B77"/>
      </a:dk2>
      <a:lt2>
        <a:srgbClr val="E7E6E6"/>
      </a:lt2>
      <a:accent1>
        <a:srgbClr val="616B77"/>
      </a:accent1>
      <a:accent2>
        <a:srgbClr val="416E83"/>
      </a:accent2>
      <a:accent3>
        <a:srgbClr val="D99894"/>
      </a:accent3>
      <a:accent4>
        <a:srgbClr val="78A9B7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4">
      <a:majorFont>
        <a:latin typeface="Open Sans"/>
        <a:ea typeface="思源黑体 CN Bold"/>
        <a:cs typeface=""/>
      </a:majorFont>
      <a:minorFont>
        <a:latin typeface="Open Sans Light"/>
        <a:ea typeface="思源黑体 CN Normal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1179</Words>
  <Application>Microsoft Office PowerPoint</Application>
  <PresentationFormat>自定义</PresentationFormat>
  <Paragraphs>174</Paragraphs>
  <Slides>23</Slides>
  <Notes>23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25" baseType="lpstr">
      <vt:lpstr>14_Office 主题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粉蓝色简约几何论文答辩毕业设计PPT模板</dc:title>
  <dc:creator>Administrator</dc:creator>
  <cp:lastModifiedBy>xb21cn</cp:lastModifiedBy>
  <cp:revision>1926</cp:revision>
  <dcterms:created xsi:type="dcterms:W3CDTF">2016-08-03T02:49:00Z</dcterms:created>
  <dcterms:modified xsi:type="dcterms:W3CDTF">2021-03-08T02:39:15Z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