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78" r:id="rId6"/>
    <p:sldId id="279" r:id="rId7"/>
    <p:sldId id="258" r:id="rId8"/>
    <p:sldId id="283" r:id="rId9"/>
    <p:sldId id="282" r:id="rId10"/>
    <p:sldId id="262" r:id="rId11"/>
    <p:sldId id="294" r:id="rId12"/>
    <p:sldId id="295" r:id="rId13"/>
    <p:sldId id="363" r:id="rId14"/>
    <p:sldId id="284" r:id="rId15"/>
    <p:sldId id="285" r:id="rId16"/>
    <p:sldId id="286" r:id="rId17"/>
    <p:sldId id="287" r:id="rId18"/>
    <p:sldId id="288" r:id="rId19"/>
    <p:sldId id="364" r:id="rId20"/>
    <p:sldId id="293" r:id="rId21"/>
    <p:sldId id="297" r:id="rId22"/>
    <p:sldId id="366" r:id="rId23"/>
    <p:sldId id="306" r:id="rId24"/>
    <p:sldId id="307" r:id="rId25"/>
    <p:sldId id="367" r:id="rId26"/>
    <p:sldId id="308" r:id="rId27"/>
    <p:sldId id="309" r:id="rId28"/>
    <p:sldId id="368" r:id="rId29"/>
    <p:sldId id="310" r:id="rId30"/>
    <p:sldId id="311" r:id="rId31"/>
    <p:sldId id="369" r:id="rId32"/>
    <p:sldId id="314" r:id="rId33"/>
    <p:sldId id="315" r:id="rId34"/>
    <p:sldId id="370" r:id="rId35"/>
    <p:sldId id="316" r:id="rId36"/>
    <p:sldId id="319" r:id="rId37"/>
    <p:sldId id="371" r:id="rId38"/>
    <p:sldId id="320" r:id="rId39"/>
    <p:sldId id="321" r:id="rId40"/>
    <p:sldId id="322" r:id="rId41"/>
    <p:sldId id="323" r:id="rId42"/>
    <p:sldId id="325" r:id="rId43"/>
    <p:sldId id="324" r:id="rId44"/>
    <p:sldId id="327" r:id="rId45"/>
    <p:sldId id="328" r:id="rId46"/>
    <p:sldId id="329" r:id="rId47"/>
    <p:sldId id="330" r:id="rId48"/>
    <p:sldId id="331" r:id="rId49"/>
    <p:sldId id="332" r:id="rId50"/>
    <p:sldId id="333" r:id="rId51"/>
    <p:sldId id="335" r:id="rId52"/>
    <p:sldId id="336" r:id="rId53"/>
    <p:sldId id="337" r:id="rId54"/>
    <p:sldId id="339" r:id="rId55"/>
    <p:sldId id="340" r:id="rId56"/>
    <p:sldId id="341" r:id="rId57"/>
    <p:sldId id="342" r:id="rId58"/>
    <p:sldId id="343" r:id="rId59"/>
    <p:sldId id="344" r:id="rId60"/>
    <p:sldId id="345" r:id="rId61"/>
    <p:sldId id="346" r:id="rId62"/>
    <p:sldId id="347" r:id="rId63"/>
    <p:sldId id="348" r:id="rId64"/>
    <p:sldId id="349" r:id="rId65"/>
    <p:sldId id="350" r:id="rId66"/>
    <p:sldId id="351" r:id="rId67"/>
    <p:sldId id="352" r:id="rId68"/>
    <p:sldId id="280" r:id="rId69"/>
    <p:sldId id="353" r:id="rId70"/>
    <p:sldId id="354" r:id="rId71"/>
    <p:sldId id="355" r:id="rId72"/>
    <p:sldId id="356" r:id="rId73"/>
    <p:sldId id="357" r:id="rId74"/>
    <p:sldId id="358" r:id="rId75"/>
    <p:sldId id="359" r:id="rId76"/>
    <p:sldId id="360" r:id="rId77"/>
    <p:sldId id="275" r:id="rId7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82" y="-408"/>
      </p:cViewPr>
      <p:guideLst>
        <p:guide orient="horz" pos="220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3029" y="-72"/>
      </p:cViewPr>
      <p:guideLst>
        <p:guide orient="horz" pos="2944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1" Type="http://schemas.openxmlformats.org/officeDocument/2006/relationships/tableStyles" Target="tableStyles.xml"/><Relationship Id="rId80" Type="http://schemas.openxmlformats.org/officeDocument/2006/relationships/viewProps" Target="viewProps.xml"/><Relationship Id="rId8" Type="http://schemas.openxmlformats.org/officeDocument/2006/relationships/slide" Target="slides/slide5.xml"/><Relationship Id="rId79" Type="http://schemas.openxmlformats.org/officeDocument/2006/relationships/presProps" Target="presProps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AE0E5-452A-4F68-BCA4-36E103510C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64AD1-C7A6-4FE0-9FC5-0BB5037922B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4BDDFF-9C74-45EE-AD90-2B14BDC103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BDDFF-9C74-45EE-AD90-2B14BDC10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2" Type="http://schemas.openxmlformats.org/officeDocument/2006/relationships/image" Target="../media/image11.png"/><Relationship Id="rId11" Type="http://schemas.openxmlformats.org/officeDocument/2006/relationships/image" Target="../media/image3.png"/><Relationship Id="rId10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jpe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2" Type="http://schemas.openxmlformats.org/officeDocument/2006/relationships/image" Target="../media/image19.png"/><Relationship Id="rId11" Type="http://schemas.openxmlformats.org/officeDocument/2006/relationships/image" Target="../media/image18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宣传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598141" y="426033"/>
            <a:ext cx="1402859" cy="842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1143000" y="2362299"/>
            <a:ext cx="6858000" cy="37333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69" name="直接连接符 268"/>
          <p:cNvCxnSpPr/>
          <p:nvPr/>
        </p:nvCxnSpPr>
        <p:spPr>
          <a:xfrm>
            <a:off x="1143000" y="2362299"/>
            <a:ext cx="6858000" cy="0"/>
          </a:xfrm>
          <a:prstGeom prst="line">
            <a:avLst/>
          </a:prstGeom>
          <a:ln>
            <a:solidFill>
              <a:srgbClr val="D7D7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C:\Users\Administrator\Desktop\云动时代公司内部ppt\公司照片集\公众号二维码.jpg公众号二维码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997863" y="426033"/>
            <a:ext cx="631508" cy="842088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767699" y="238805"/>
            <a:ext cx="1655178" cy="95410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</a:rPr>
              <a:t>Office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助手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795693" y="960345"/>
            <a:ext cx="1765227" cy="30777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l"/>
            <a:r>
              <a:rPr lang="zh-CN" altLang="en-US" sz="1400" dirty="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</a:rPr>
              <a:t>强大的</a:t>
            </a:r>
            <a:r>
              <a:rPr lang="en-US" altLang="zh-CN" sz="1400" dirty="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400" dirty="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</a:rPr>
              <a:t>设计工具</a:t>
            </a:r>
            <a:endParaRPr lang="zh-CN" altLang="en-US" sz="1400" dirty="0">
              <a:solidFill>
                <a:srgbClr val="66666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98141" y="466866"/>
            <a:ext cx="1402859" cy="13849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1400" dirty="0">
                <a:solidFill>
                  <a:srgbClr val="999999"/>
                </a:solidFill>
              </a:rPr>
              <a:t>关注官方公众号</a:t>
            </a:r>
            <a:endParaRPr lang="en-US" altLang="zh-CN" sz="1400" dirty="0">
              <a:solidFill>
                <a:srgbClr val="999999"/>
              </a:solidFill>
            </a:endParaRPr>
          </a:p>
          <a:p>
            <a:pPr lvl="0" algn="ctr">
              <a:lnSpc>
                <a:spcPct val="150000"/>
              </a:lnSpc>
            </a:pPr>
            <a:r>
              <a:rPr lang="zh-CN" altLang="en-US" sz="1400" dirty="0">
                <a:solidFill>
                  <a:srgbClr val="999999"/>
                </a:solidFill>
              </a:rPr>
              <a:t>解锁更多办公技能</a:t>
            </a:r>
            <a:endParaRPr lang="zh-CN" altLang="en-US" sz="1400" dirty="0">
              <a:solidFill>
                <a:srgbClr val="999999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43000" y="1813321"/>
            <a:ext cx="6858000" cy="549602"/>
          </a:xfrm>
          <a:prstGeom prst="rect">
            <a:avLst/>
          </a:prstGeom>
          <a:solidFill>
            <a:srgbClr val="FAFA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-25000" dirty="0"/>
          </a:p>
        </p:txBody>
      </p:sp>
      <p:sp>
        <p:nvSpPr>
          <p:cNvPr id="4" name="文本框 3"/>
          <p:cNvSpPr txBox="1"/>
          <p:nvPr/>
        </p:nvSpPr>
        <p:spPr>
          <a:xfrm>
            <a:off x="4156502" y="1903144"/>
            <a:ext cx="1107996" cy="3693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rgbClr val="666666"/>
                </a:solidFill>
                <a:latin typeface="+mn-lt"/>
                <a:ea typeface="+mn-ea"/>
                <a:cs typeface="+mn-ea"/>
                <a:sym typeface="+mn-lt"/>
              </a:rPr>
              <a:t>版权声明</a:t>
            </a:r>
            <a:endParaRPr lang="zh-CN" altLang="en-US" dirty="0">
              <a:solidFill>
                <a:srgbClr val="666666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91281" y="2465396"/>
            <a:ext cx="6549081" cy="352711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220000"/>
              </a:lnSpc>
            </a:pPr>
            <a:r>
              <a:rPr lang="zh-CN" altLang="zh-CN" sz="1200" dirty="0">
                <a:latin typeface="+mn-ea"/>
                <a:ea typeface="+mn-ea"/>
                <a:cs typeface="+mn-ea"/>
                <a:sym typeface="+mn-lt"/>
              </a:rPr>
              <a:t>本素材中涉及到的所有的内容的所有权、知识产权等归原始权利人或者合法的受让人所有，您购买</a:t>
            </a:r>
            <a:r>
              <a:rPr lang="en-US" altLang="zh-CN" sz="1200" dirty="0">
                <a:latin typeface="+mn-ea"/>
                <a:ea typeface="+mn-ea"/>
                <a:cs typeface="+mn-ea"/>
                <a:sym typeface="+mn-lt"/>
              </a:rPr>
              <a:t>/</a:t>
            </a:r>
            <a:r>
              <a:rPr lang="zh-CN" altLang="zh-CN" sz="1200" dirty="0">
                <a:latin typeface="+mn-ea"/>
                <a:ea typeface="+mn-ea"/>
                <a:cs typeface="+mn-ea"/>
                <a:sym typeface="+mn-lt"/>
              </a:rPr>
              <a:t>免费或通过其他合法方式获得的本信息的使用权，并受到以下条款约束：</a:t>
            </a:r>
            <a:endParaRPr lang="zh-CN" altLang="zh-CN" sz="1200" dirty="0">
              <a:latin typeface="+mn-ea"/>
              <a:ea typeface="+mn-ea"/>
              <a:cs typeface="+mn-ea"/>
              <a:sym typeface="+mn-lt"/>
            </a:endParaRPr>
          </a:p>
          <a:p>
            <a:pPr lvl="0">
              <a:lnSpc>
                <a:spcPct val="220000"/>
              </a:lnSpc>
            </a:pPr>
            <a:r>
              <a:rPr lang="zh-CN" altLang="zh-CN" sz="1200" dirty="0">
                <a:latin typeface="+mn-ea"/>
                <a:ea typeface="+mn-ea"/>
                <a:cs typeface="+mn-ea"/>
                <a:sym typeface="+mn-lt"/>
              </a:rPr>
              <a:t>您仅可以个人非商业用途使用该等信息内容，不得将其全部或部分内容用于出售、或出租、出借、转让、分销、发布等其他方任何式供他人使用；</a:t>
            </a:r>
            <a:endParaRPr lang="en-US" altLang="zh-CN" sz="1200" dirty="0">
              <a:latin typeface="+mn-ea"/>
              <a:ea typeface="+mn-ea"/>
              <a:cs typeface="+mn-ea"/>
              <a:sym typeface="+mn-lt"/>
            </a:endParaRPr>
          </a:p>
          <a:p>
            <a:pPr marL="171450" lvl="0" indent="-171450">
              <a:lnSpc>
                <a:spcPct val="22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>
                <a:latin typeface="+mn-ea"/>
                <a:ea typeface="+mn-ea"/>
                <a:cs typeface="+mn-ea"/>
                <a:sym typeface="+mn-lt"/>
              </a:rPr>
              <a:t> </a:t>
            </a:r>
            <a:r>
              <a:rPr lang="zh-CN" altLang="zh-CN" sz="1200" dirty="0">
                <a:latin typeface="+mn-ea"/>
                <a:ea typeface="+mn-ea"/>
                <a:cs typeface="+mn-ea"/>
                <a:sym typeface="+mn-lt"/>
              </a:rPr>
              <a:t>禁止在任何网站、平台、应用程序上以任何方式为他人提供本素材所有内容的下载、转载等；</a:t>
            </a:r>
            <a:endParaRPr lang="en-US" altLang="zh-CN" sz="1200" dirty="0">
              <a:latin typeface="+mn-ea"/>
              <a:ea typeface="+mn-ea"/>
              <a:cs typeface="+mn-ea"/>
              <a:sym typeface="+mn-lt"/>
            </a:endParaRPr>
          </a:p>
          <a:p>
            <a:pPr marL="171450" lvl="0" indent="-171450">
              <a:lnSpc>
                <a:spcPct val="22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>
                <a:latin typeface="+mn-ea"/>
                <a:ea typeface="+mn-ea"/>
                <a:cs typeface="+mn-ea"/>
                <a:sym typeface="+mn-lt"/>
              </a:rPr>
              <a:t> </a:t>
            </a:r>
            <a:r>
              <a:rPr lang="zh-CN" altLang="zh-CN" sz="1200" dirty="0">
                <a:latin typeface="+mn-ea"/>
                <a:ea typeface="+mn-ea"/>
                <a:cs typeface="+mn-ea"/>
                <a:sym typeface="+mn-lt"/>
              </a:rPr>
              <a:t>对于不当下载、转载或引用本信息内容而引起的民事纷争、行政处理或其他损失，声明方不承担责任；</a:t>
            </a:r>
            <a:endParaRPr lang="en-US" altLang="zh-CN" sz="1200" dirty="0">
              <a:latin typeface="+mn-ea"/>
              <a:ea typeface="+mn-ea"/>
              <a:cs typeface="+mn-ea"/>
              <a:sym typeface="+mn-lt"/>
            </a:endParaRPr>
          </a:p>
          <a:p>
            <a:pPr marL="171450" lvl="0" indent="-171450">
              <a:lnSpc>
                <a:spcPct val="22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>
                <a:latin typeface="+mn-ea"/>
                <a:ea typeface="+mn-ea"/>
                <a:cs typeface="+mn-ea"/>
                <a:sym typeface="+mn-lt"/>
              </a:rPr>
              <a:t> </a:t>
            </a:r>
            <a:r>
              <a:rPr lang="zh-CN" altLang="zh-CN" sz="1200" dirty="0">
                <a:latin typeface="+mn-ea"/>
                <a:ea typeface="+mn-ea"/>
                <a:cs typeface="+mn-ea"/>
                <a:sym typeface="+mn-lt"/>
              </a:rPr>
              <a:t>对不遵守本声明或其他违法、恶意使用本信息内容者，声明方保留追究其法律责任的权利。</a:t>
            </a:r>
            <a:endParaRPr lang="zh-CN" altLang="zh-CN" sz="1200" dirty="0">
              <a:latin typeface="+mn-ea"/>
              <a:ea typeface="+mn-ea"/>
              <a:cs typeface="+mn-ea"/>
              <a:sym typeface="+mn-lt"/>
            </a:endParaRPr>
          </a:p>
          <a:p>
            <a:pPr algn="l"/>
            <a:endParaRPr lang="zh-CN" altLang="en-US" sz="1200" dirty="0">
              <a:latin typeface="+mn-ea"/>
              <a:ea typeface="+mn-ea"/>
            </a:endParaRPr>
          </a:p>
        </p:txBody>
      </p:sp>
      <p:pic>
        <p:nvPicPr>
          <p:cNvPr id="5" name="图片 4" descr="C:\Users\Administrator\Desktop\云动时代公司内部ppt\公司照片集\微信图片_20201201111259.png微信图片_2020120111125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136333" y="475615"/>
            <a:ext cx="594360" cy="792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宣传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143000" y="1586204"/>
            <a:ext cx="6858000" cy="47026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69" name="直接连接符 268"/>
          <p:cNvCxnSpPr/>
          <p:nvPr/>
        </p:nvCxnSpPr>
        <p:spPr>
          <a:xfrm>
            <a:off x="1143000" y="2152459"/>
            <a:ext cx="6858000" cy="0"/>
          </a:xfrm>
          <a:prstGeom prst="line">
            <a:avLst/>
          </a:prstGeom>
          <a:ln>
            <a:solidFill>
              <a:srgbClr val="D7D7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1143000" y="1602857"/>
            <a:ext cx="6858000" cy="549602"/>
          </a:xfrm>
          <a:prstGeom prst="rect">
            <a:avLst/>
          </a:prstGeom>
          <a:solidFill>
            <a:srgbClr val="FAFA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-25000" dirty="0"/>
          </a:p>
        </p:txBody>
      </p:sp>
      <p:sp>
        <p:nvSpPr>
          <p:cNvPr id="5" name="文本框 4"/>
          <p:cNvSpPr txBox="1"/>
          <p:nvPr/>
        </p:nvSpPr>
        <p:spPr>
          <a:xfrm>
            <a:off x="2858069" y="1680275"/>
            <a:ext cx="4570482" cy="3693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rgbClr val="666666"/>
                </a:solidFill>
                <a:latin typeface="+mn-lt"/>
                <a:ea typeface="+mn-ea"/>
                <a:cs typeface="+mn-ea"/>
                <a:sym typeface="+mn-lt"/>
              </a:rPr>
              <a:t>智能的设计工具，让你告别繁琐的设计流程</a:t>
            </a:r>
            <a:endParaRPr lang="zh-CN" altLang="en-US" dirty="0">
              <a:solidFill>
                <a:srgbClr val="666666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15210" y="3287359"/>
            <a:ext cx="1107996" cy="3693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段落统一</a:t>
            </a:r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3344862" y="3148860"/>
            <a:ext cx="830997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画中画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5057022" y="3287358"/>
            <a:ext cx="1107996" cy="3693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三维折图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730654" y="4786036"/>
            <a:ext cx="1107996" cy="3693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图形裁图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3360306" y="4786036"/>
            <a:ext cx="1107996" cy="3693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背景虚化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5072466" y="4786035"/>
            <a:ext cx="1107996" cy="3693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字体统一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6743017" y="4788094"/>
            <a:ext cx="1095172" cy="3693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简化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PPT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95827" y="3695661"/>
            <a:ext cx="2023311" cy="27699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dirty="0">
                <a:solidFill>
                  <a:srgbClr val="999999"/>
                </a:solidFill>
                <a:latin typeface="+mn-ea"/>
                <a:ea typeface="+mn-ea"/>
                <a:cs typeface="+mn-ea"/>
                <a:sym typeface="+mn-lt"/>
              </a:rPr>
              <a:t>一键统一</a:t>
            </a:r>
            <a:r>
              <a:rPr lang="en-US" altLang="zh-CN" sz="1200" dirty="0">
                <a:solidFill>
                  <a:srgbClr val="999999"/>
                </a:solidFill>
                <a:latin typeface="+mn-ea"/>
                <a:ea typeface="+mn-ea"/>
                <a:cs typeface="+mn-ea"/>
                <a:sym typeface="+mn-lt"/>
              </a:rPr>
              <a:t>PPT</a:t>
            </a:r>
            <a:r>
              <a:rPr lang="zh-CN" altLang="en-US" sz="1200" dirty="0">
                <a:solidFill>
                  <a:srgbClr val="999999"/>
                </a:solidFill>
                <a:latin typeface="+mn-ea"/>
                <a:ea typeface="+mn-ea"/>
                <a:cs typeface="+mn-ea"/>
                <a:sym typeface="+mn-lt"/>
              </a:rPr>
              <a:t>所有页面字体</a:t>
            </a:r>
            <a:endParaRPr lang="zh-CN" altLang="en-US" sz="1200" dirty="0">
              <a:solidFill>
                <a:srgbClr val="999999"/>
              </a:solidFill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3287154" y="3695661"/>
            <a:ext cx="1261884" cy="27699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l"/>
            <a:r>
              <a:rPr lang="zh-CN" altLang="en-US" sz="1200" dirty="0">
                <a:solidFill>
                  <a:srgbClr val="999999"/>
                </a:solidFill>
                <a:cs typeface="+mn-ea"/>
                <a:sym typeface="+mn-lt"/>
              </a:rPr>
              <a:t>让图片更加高级</a:t>
            </a:r>
            <a:endParaRPr lang="zh-CN" altLang="en-US" sz="1200" dirty="0">
              <a:solidFill>
                <a:srgbClr val="999999"/>
              </a:solidFill>
              <a:cs typeface="+mn-ea"/>
              <a:sym typeface="+mn-lt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4869357" y="3695661"/>
            <a:ext cx="1723549" cy="27699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l"/>
            <a:r>
              <a:rPr lang="zh-CN" altLang="en-US" sz="1200" dirty="0">
                <a:solidFill>
                  <a:srgbClr val="999999"/>
                </a:solidFill>
                <a:cs typeface="+mn-ea"/>
                <a:sym typeface="+mn-lt"/>
              </a:rPr>
              <a:t>快速让图片具有立体感</a:t>
            </a:r>
            <a:endParaRPr lang="zh-CN" altLang="en-US" sz="1200" dirty="0">
              <a:solidFill>
                <a:srgbClr val="999999"/>
              </a:solidFill>
              <a:cs typeface="+mn-ea"/>
              <a:sym typeface="+mn-lt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6399774" y="3695661"/>
            <a:ext cx="1877437" cy="27699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l"/>
            <a:r>
              <a:rPr lang="zh-CN" altLang="en-US" sz="1200" dirty="0">
                <a:solidFill>
                  <a:srgbClr val="999999"/>
                </a:solidFill>
                <a:cs typeface="+mn-ea"/>
                <a:sym typeface="+mn-lt"/>
              </a:rPr>
              <a:t>一键</a:t>
            </a:r>
            <a:r>
              <a:rPr lang="en-US" altLang="zh-CN" sz="1200" dirty="0">
                <a:solidFill>
                  <a:srgbClr val="999999"/>
                </a:solidFill>
                <a:cs typeface="+mn-ea"/>
                <a:sym typeface="+mn-lt"/>
              </a:rPr>
              <a:t>yoPPT</a:t>
            </a:r>
            <a:r>
              <a:rPr lang="zh-CN" altLang="en-US" sz="1200" dirty="0">
                <a:solidFill>
                  <a:srgbClr val="999999"/>
                </a:solidFill>
                <a:cs typeface="+mn-ea"/>
                <a:sym typeface="+mn-lt"/>
              </a:rPr>
              <a:t>所有页面色彩</a:t>
            </a:r>
            <a:endParaRPr lang="zh-CN" altLang="en-US" sz="1200" dirty="0">
              <a:solidFill>
                <a:srgbClr val="999999"/>
              </a:solidFill>
              <a:cs typeface="+mn-ea"/>
              <a:sym typeface="+mn-lt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1615238" y="5224922"/>
            <a:ext cx="1415772" cy="27699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l"/>
            <a:r>
              <a:rPr lang="zh-CN" altLang="zh-CN" sz="1200" dirty="0">
                <a:solidFill>
                  <a:srgbClr val="999999"/>
                </a:solidFill>
                <a:cs typeface="+mn-ea"/>
                <a:sym typeface="+mn-lt"/>
              </a:rPr>
              <a:t>极速裁剪图片大小</a:t>
            </a:r>
            <a:endParaRPr lang="zh-CN" altLang="zh-CN" sz="1200" dirty="0">
              <a:solidFill>
                <a:srgbClr val="999999"/>
              </a:solidFill>
              <a:cs typeface="+mn-ea"/>
              <a:sym typeface="+mn-lt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3148710" y="5224922"/>
            <a:ext cx="1672253" cy="27699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l"/>
            <a:r>
              <a:rPr lang="zh-CN" altLang="en-US" sz="1200" dirty="0">
                <a:solidFill>
                  <a:srgbClr val="999999"/>
                </a:solidFill>
                <a:cs typeface="+mn-ea"/>
                <a:sym typeface="+mn-lt"/>
              </a:rPr>
              <a:t>让图片具有</a:t>
            </a:r>
            <a:r>
              <a:rPr lang="en-US" altLang="zh-CN" sz="1200" dirty="0">
                <a:solidFill>
                  <a:srgbClr val="999999"/>
                </a:solidFill>
                <a:cs typeface="+mn-ea"/>
                <a:sym typeface="+mn-lt"/>
              </a:rPr>
              <a:t>“</a:t>
            </a:r>
            <a:r>
              <a:rPr lang="zh-CN" altLang="en-US" sz="1200" dirty="0">
                <a:solidFill>
                  <a:srgbClr val="999999"/>
                </a:solidFill>
                <a:cs typeface="+mn-ea"/>
                <a:sym typeface="+mn-lt"/>
              </a:rPr>
              <a:t>大片</a:t>
            </a:r>
            <a:r>
              <a:rPr lang="en-US" altLang="zh-CN" sz="1200" dirty="0">
                <a:solidFill>
                  <a:srgbClr val="999999"/>
                </a:solidFill>
                <a:cs typeface="+mn-ea"/>
                <a:sym typeface="+mn-lt"/>
              </a:rPr>
              <a:t>”</a:t>
            </a:r>
            <a:r>
              <a:rPr lang="zh-CN" altLang="en-US" sz="1200" dirty="0">
                <a:solidFill>
                  <a:srgbClr val="999999"/>
                </a:solidFill>
                <a:cs typeface="+mn-ea"/>
                <a:sym typeface="+mn-lt"/>
              </a:rPr>
              <a:t>特质</a:t>
            </a:r>
            <a:endParaRPr lang="zh-CN" altLang="en-US" sz="1200" dirty="0">
              <a:solidFill>
                <a:srgbClr val="999999"/>
              </a:solidFill>
              <a:cs typeface="+mn-ea"/>
              <a:sym typeface="+mn-lt"/>
            </a:endParaRPr>
          </a:p>
        </p:txBody>
      </p:sp>
      <p:sp>
        <p:nvSpPr>
          <p:cNvPr id="93" name="文本框 92"/>
          <p:cNvSpPr txBox="1"/>
          <p:nvPr/>
        </p:nvSpPr>
        <p:spPr>
          <a:xfrm>
            <a:off x="4814654" y="5224922"/>
            <a:ext cx="1869423" cy="27699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l"/>
            <a:r>
              <a:rPr lang="zh-CN" altLang="en-US" sz="1200" dirty="0">
                <a:solidFill>
                  <a:srgbClr val="999999"/>
                </a:solidFill>
                <a:cs typeface="+mn-ea"/>
                <a:sym typeface="+mn-lt"/>
              </a:rPr>
              <a:t>一键统一</a:t>
            </a:r>
            <a:r>
              <a:rPr lang="en-US" altLang="zh-CN" sz="1200" dirty="0">
                <a:solidFill>
                  <a:srgbClr val="999999"/>
                </a:solidFill>
                <a:cs typeface="+mn-ea"/>
                <a:sym typeface="+mn-lt"/>
              </a:rPr>
              <a:t>PPT</a:t>
            </a:r>
            <a:r>
              <a:rPr lang="zh-CN" altLang="en-US" sz="1200" dirty="0">
                <a:solidFill>
                  <a:srgbClr val="999999"/>
                </a:solidFill>
                <a:cs typeface="+mn-ea"/>
                <a:sym typeface="+mn-lt"/>
              </a:rPr>
              <a:t>所有页字体</a:t>
            </a:r>
            <a:endParaRPr lang="zh-CN" altLang="en-US" sz="1200" dirty="0">
              <a:solidFill>
                <a:srgbClr val="999999"/>
              </a:solidFill>
              <a:cs typeface="+mn-ea"/>
              <a:sym typeface="+mn-lt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6628475" y="5224922"/>
            <a:ext cx="1407758" cy="27699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l"/>
            <a:r>
              <a:rPr lang="zh-CN" altLang="en-US" sz="1200" dirty="0">
                <a:solidFill>
                  <a:srgbClr val="999999"/>
                </a:solidFill>
                <a:cs typeface="+mn-ea"/>
                <a:sym typeface="+mn-lt"/>
              </a:rPr>
              <a:t>快速精简</a:t>
            </a:r>
            <a:r>
              <a:rPr lang="en-US" altLang="zh-CN" sz="1200" dirty="0">
                <a:solidFill>
                  <a:srgbClr val="999999"/>
                </a:solidFill>
                <a:cs typeface="+mn-ea"/>
                <a:sym typeface="+mn-lt"/>
              </a:rPr>
              <a:t>PPT</a:t>
            </a:r>
            <a:r>
              <a:rPr lang="zh-CN" altLang="en-US" sz="1200" dirty="0">
                <a:solidFill>
                  <a:srgbClr val="999999"/>
                </a:solidFill>
                <a:cs typeface="+mn-ea"/>
                <a:sym typeface="+mn-lt"/>
              </a:rPr>
              <a:t>空间</a:t>
            </a:r>
            <a:endParaRPr lang="zh-CN" altLang="en-US" sz="1200" dirty="0">
              <a:solidFill>
                <a:srgbClr val="999999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087" y="4095097"/>
            <a:ext cx="457200" cy="6096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785" y="4095097"/>
            <a:ext cx="457200" cy="6096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35" y="4095097"/>
            <a:ext cx="457200" cy="6096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25" y="4095097"/>
            <a:ext cx="457200" cy="6096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920" y="2552464"/>
            <a:ext cx="457200" cy="609600"/>
          </a:xfrm>
          <a:prstGeom prst="rect">
            <a:avLst/>
          </a:prstGeom>
        </p:spPr>
      </p:pic>
      <p:pic>
        <p:nvPicPr>
          <p:cNvPr id="256" name="图片 2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298" y="2552464"/>
            <a:ext cx="457200" cy="609600"/>
          </a:xfrm>
          <a:prstGeom prst="rect">
            <a:avLst/>
          </a:prstGeom>
        </p:spPr>
      </p:pic>
      <p:pic>
        <p:nvPicPr>
          <p:cNvPr id="258" name="图片 25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52" y="2596420"/>
            <a:ext cx="457200" cy="609600"/>
          </a:xfrm>
          <a:prstGeom prst="rect">
            <a:avLst/>
          </a:prstGeom>
        </p:spPr>
      </p:pic>
      <p:sp>
        <p:nvSpPr>
          <p:cNvPr id="50" name="矩形 49"/>
          <p:cNvSpPr/>
          <p:nvPr/>
        </p:nvSpPr>
        <p:spPr>
          <a:xfrm>
            <a:off x="6598141" y="426033"/>
            <a:ext cx="1402859" cy="842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2" name="图片 51" descr="C:\Users\Administrator\Desktop\云动时代公司内部ppt\公司照片集\公众号二维码.jpg公众号二维码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5997863" y="426033"/>
            <a:ext cx="631508" cy="842088"/>
          </a:xfrm>
          <a:prstGeom prst="rect">
            <a:avLst/>
          </a:prstGeom>
        </p:spPr>
      </p:pic>
      <p:sp>
        <p:nvSpPr>
          <p:cNvPr id="53" name="文本框 52"/>
          <p:cNvSpPr txBox="1"/>
          <p:nvPr/>
        </p:nvSpPr>
        <p:spPr>
          <a:xfrm>
            <a:off x="1767699" y="238805"/>
            <a:ext cx="1655178" cy="95410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</a:rPr>
              <a:t>Office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助手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1795693" y="960345"/>
            <a:ext cx="1765227" cy="30777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l"/>
            <a:r>
              <a:rPr lang="zh-CN" altLang="en-US" sz="1400" dirty="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</a:rPr>
              <a:t>强大的</a:t>
            </a:r>
            <a:r>
              <a:rPr lang="en-US" altLang="zh-CN" sz="1400" dirty="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400" dirty="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</a:rPr>
              <a:t>设计工具</a:t>
            </a:r>
            <a:endParaRPr lang="zh-CN" altLang="en-US" sz="1400" dirty="0">
              <a:solidFill>
                <a:srgbClr val="66666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6598141" y="466866"/>
            <a:ext cx="1402859" cy="13849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1400" dirty="0">
                <a:solidFill>
                  <a:srgbClr val="999999"/>
                </a:solidFill>
              </a:rPr>
              <a:t>关注官方公众号</a:t>
            </a:r>
            <a:endParaRPr lang="en-US" altLang="zh-CN" sz="1400" dirty="0">
              <a:solidFill>
                <a:srgbClr val="999999"/>
              </a:solidFill>
            </a:endParaRPr>
          </a:p>
          <a:p>
            <a:pPr lvl="0" algn="ctr">
              <a:lnSpc>
                <a:spcPct val="150000"/>
              </a:lnSpc>
            </a:pPr>
            <a:r>
              <a:rPr lang="zh-CN" altLang="en-US" sz="1400" dirty="0">
                <a:solidFill>
                  <a:srgbClr val="999999"/>
                </a:solidFill>
              </a:rPr>
              <a:t>解锁更多办公技能</a:t>
            </a:r>
            <a:endParaRPr lang="zh-CN" altLang="en-US" sz="1400" dirty="0">
              <a:solidFill>
                <a:srgbClr val="999999"/>
              </a:solidFill>
            </a:endParaRPr>
          </a:p>
        </p:txBody>
      </p:sp>
      <p:pic>
        <p:nvPicPr>
          <p:cNvPr id="2" name="图片 1" descr="C:\Users\Administrator\Desktop\云动时代公司内部ppt\公司照片集\微信图片_20201201111259.png微信图片_20201201111259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1136333" y="475615"/>
            <a:ext cx="594360" cy="792480"/>
          </a:xfrm>
          <a:prstGeom prst="rect">
            <a:avLst/>
          </a:prstGeom>
        </p:spPr>
      </p:pic>
      <p:pic>
        <p:nvPicPr>
          <p:cNvPr id="3" name="图片 2" descr="文档优化_6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80860" y="2533650"/>
            <a:ext cx="551498" cy="7353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733898" y="3287358"/>
            <a:ext cx="1107996" cy="3693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文档优化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宣传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9" name="矩形 48"/>
          <p:cNvSpPr/>
          <p:nvPr/>
        </p:nvSpPr>
        <p:spPr>
          <a:xfrm>
            <a:off x="1143000" y="1602857"/>
            <a:ext cx="6858000" cy="47026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0" name="直接连接符 49"/>
          <p:cNvCxnSpPr/>
          <p:nvPr/>
        </p:nvCxnSpPr>
        <p:spPr>
          <a:xfrm>
            <a:off x="1143000" y="2152459"/>
            <a:ext cx="6858000" cy="0"/>
          </a:xfrm>
          <a:prstGeom prst="line">
            <a:avLst/>
          </a:prstGeom>
          <a:ln>
            <a:solidFill>
              <a:srgbClr val="D7D7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/>
          <p:cNvSpPr/>
          <p:nvPr/>
        </p:nvSpPr>
        <p:spPr>
          <a:xfrm>
            <a:off x="1143000" y="1602857"/>
            <a:ext cx="6858000" cy="549602"/>
          </a:xfrm>
          <a:prstGeom prst="rect">
            <a:avLst/>
          </a:prstGeom>
          <a:solidFill>
            <a:srgbClr val="FAFA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-25000" dirty="0"/>
          </a:p>
        </p:txBody>
      </p:sp>
      <p:sp>
        <p:nvSpPr>
          <p:cNvPr id="53" name="文本框 52"/>
          <p:cNvSpPr txBox="1"/>
          <p:nvPr/>
        </p:nvSpPr>
        <p:spPr>
          <a:xfrm>
            <a:off x="3117756" y="1680275"/>
            <a:ext cx="3877985" cy="3693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zh-CN" altLang="en-US" dirty="0">
                <a:solidFill>
                  <a:srgbClr val="666666"/>
                </a:solidFill>
                <a:latin typeface="+mn-lt"/>
                <a:ea typeface="+mn-ea"/>
                <a:cs typeface="+mn-ea"/>
                <a:sym typeface="+mn-lt"/>
              </a:rPr>
              <a:t>丰富的内容库，让你随时迸发灵感！</a:t>
            </a:r>
            <a:endParaRPr lang="zh-CN" altLang="en-US" dirty="0">
              <a:solidFill>
                <a:srgbClr val="666666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1673703" y="3287359"/>
            <a:ext cx="1107996" cy="3693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整套模板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3434431" y="3148860"/>
            <a:ext cx="657872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插图库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6814136" y="3289417"/>
            <a:ext cx="877163" cy="3693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图标库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1746667" y="4786036"/>
            <a:ext cx="877163" cy="3693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图片库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3378287" y="4786036"/>
            <a:ext cx="1107996" cy="3693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逻辑图表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5100188" y="4786035"/>
            <a:ext cx="1107996" cy="3693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数据图表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6768456" y="4788094"/>
            <a:ext cx="1107996" cy="3693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简易模板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731" y="2580054"/>
            <a:ext cx="457200" cy="609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860" y="2569352"/>
            <a:ext cx="457200" cy="609600"/>
          </a:xfrm>
          <a:prstGeom prst="rect">
            <a:avLst/>
          </a:prstGeom>
        </p:spPr>
      </p:pic>
      <p:pic>
        <p:nvPicPr>
          <p:cNvPr id="41" name="111_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784" y="2580054"/>
            <a:ext cx="457200" cy="609600"/>
          </a:xfrm>
          <a:prstGeom prst="rect">
            <a:avLst/>
          </a:prstGeom>
        </p:spPr>
      </p:pic>
      <p:pic>
        <p:nvPicPr>
          <p:cNvPr id="42" name="111_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03" y="4095941"/>
            <a:ext cx="457200" cy="609600"/>
          </a:xfrm>
          <a:prstGeom prst="rect">
            <a:avLst/>
          </a:prstGeom>
        </p:spPr>
      </p:pic>
      <p:pic>
        <p:nvPicPr>
          <p:cNvPr id="43" name="111_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03" y="4095941"/>
            <a:ext cx="457200" cy="6096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087" y="4095941"/>
            <a:ext cx="457200" cy="609600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6598141" y="426033"/>
            <a:ext cx="1402859" cy="842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4" name="图片 63" descr="C:\Users\Administrator\Desktop\云动时代公司内部ppt\公司照片集\公众号二维码.jpg公众号二维码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5997863" y="426033"/>
            <a:ext cx="631508" cy="842088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1767699" y="238805"/>
            <a:ext cx="1655178" cy="95410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</a:rPr>
              <a:t>Office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助手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1795693" y="960345"/>
            <a:ext cx="1765227" cy="30777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algn="l"/>
            <a:r>
              <a:rPr lang="zh-CN" altLang="en-US" sz="1400" dirty="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</a:rPr>
              <a:t>强大的</a:t>
            </a:r>
            <a:r>
              <a:rPr lang="en-US" altLang="zh-CN" sz="1400" dirty="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400" dirty="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</a:rPr>
              <a:t>设计工具</a:t>
            </a:r>
            <a:endParaRPr lang="zh-CN" altLang="en-US" sz="1400" dirty="0">
              <a:solidFill>
                <a:srgbClr val="66666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6598141" y="466866"/>
            <a:ext cx="1402859" cy="13849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1400" dirty="0">
                <a:solidFill>
                  <a:srgbClr val="999999"/>
                </a:solidFill>
              </a:rPr>
              <a:t>关注官方公众号</a:t>
            </a:r>
            <a:endParaRPr lang="en-US" altLang="zh-CN" sz="1400" dirty="0">
              <a:solidFill>
                <a:srgbClr val="999999"/>
              </a:solidFill>
            </a:endParaRPr>
          </a:p>
          <a:p>
            <a:pPr lvl="0" algn="ctr">
              <a:lnSpc>
                <a:spcPct val="150000"/>
              </a:lnSpc>
            </a:pPr>
            <a:r>
              <a:rPr lang="zh-CN" altLang="en-US" sz="1400" dirty="0">
                <a:solidFill>
                  <a:srgbClr val="999999"/>
                </a:solidFill>
              </a:rPr>
              <a:t>解锁更多办公技能</a:t>
            </a:r>
            <a:endParaRPr lang="zh-CN" altLang="en-US" sz="1400" dirty="0">
              <a:solidFill>
                <a:srgbClr val="999999"/>
              </a:solidFill>
            </a:endParaRPr>
          </a:p>
        </p:txBody>
      </p:sp>
      <p:pic>
        <p:nvPicPr>
          <p:cNvPr id="2" name="图片 1" descr="C:\Users\Administrator\Desktop\云动时代公司内部ppt\公司照片集\微信图片_20201201111259.png微信图片_20201201111259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1136333" y="475615"/>
            <a:ext cx="594360" cy="792480"/>
          </a:xfrm>
          <a:prstGeom prst="rect">
            <a:avLst/>
          </a:prstGeom>
        </p:spPr>
      </p:pic>
      <p:pic>
        <p:nvPicPr>
          <p:cNvPr id="4" name="图片 3" descr="单页模板_6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256848" y="2569211"/>
            <a:ext cx="509111" cy="6788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100162" y="3289935"/>
            <a:ext cx="1098709" cy="3683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zh-CN" altLang="en-US" dirty="0">
                <a:latin typeface="+mn-lt"/>
                <a:ea typeface="+mn-ea"/>
                <a:cs typeface="+mn-ea"/>
                <a:sym typeface="+mn-lt"/>
              </a:rPr>
              <a:t>单页模板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8" name="图片 7" descr="简易模板_6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71335" y="4020186"/>
            <a:ext cx="571024" cy="761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microsoft.com/office/2007/relationships/hdphoto" Target="../media/image25.wdp"/><Relationship Id="rId7" Type="http://schemas.openxmlformats.org/officeDocument/2006/relationships/image" Target="../media/image24.png"/><Relationship Id="rId6" Type="http://schemas.openxmlformats.org/officeDocument/2006/relationships/image" Target="../media/image23.jpeg"/><Relationship Id="rId5" Type="http://schemas.microsoft.com/office/2007/relationships/hdphoto" Target="../media/image22.wdp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microsoft.com/office/2007/relationships/media" Target="../media/media1.mp3"/><Relationship Id="rId10" Type="http://schemas.openxmlformats.org/officeDocument/2006/relationships/notesSlide" Target="../notesSlides/notesSlide1.xml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1.xml"/><Relationship Id="rId7" Type="http://schemas.openxmlformats.org/officeDocument/2006/relationships/slide" Target="slide30.xml"/><Relationship Id="rId6" Type="http://schemas.openxmlformats.org/officeDocument/2006/relationships/slide" Target="slide27.xml"/><Relationship Id="rId5" Type="http://schemas.openxmlformats.org/officeDocument/2006/relationships/slide" Target="slide24.xml"/><Relationship Id="rId4" Type="http://schemas.openxmlformats.org/officeDocument/2006/relationships/slide" Target="slide21.xml"/><Relationship Id="rId3" Type="http://schemas.openxmlformats.org/officeDocument/2006/relationships/slide" Target="slide18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1" Type="http://schemas.openxmlformats.org/officeDocument/2006/relationships/hyperlink" Target="http://www.w777.cn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" Target="slide9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" Target="slide9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" Target="slide9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" Target="slide9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" Target="slide9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" Target="slide26.xml"/><Relationship Id="rId8" Type="http://schemas.openxmlformats.org/officeDocument/2006/relationships/image" Target="../media/image29.png"/><Relationship Id="rId7" Type="http://schemas.openxmlformats.org/officeDocument/2006/relationships/slide" Target="slide23.xml"/><Relationship Id="rId6" Type="http://schemas.openxmlformats.org/officeDocument/2006/relationships/image" Target="../media/image28.png"/><Relationship Id="rId5" Type="http://schemas.openxmlformats.org/officeDocument/2006/relationships/slide" Target="slide20.xml"/><Relationship Id="rId4" Type="http://schemas.openxmlformats.org/officeDocument/2006/relationships/image" Target="../media/image27.png"/><Relationship Id="rId3" Type="http://schemas.openxmlformats.org/officeDocument/2006/relationships/slide" Target="slide17.xml"/><Relationship Id="rId2" Type="http://schemas.openxmlformats.org/officeDocument/2006/relationships/image" Target="../media/image26.png"/><Relationship Id="rId18" Type="http://schemas.openxmlformats.org/officeDocument/2006/relationships/notesSlide" Target="../notesSlides/notesSlide4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33.png"/><Relationship Id="rId15" Type="http://schemas.openxmlformats.org/officeDocument/2006/relationships/slide" Target="slide35.xml"/><Relationship Id="rId14" Type="http://schemas.openxmlformats.org/officeDocument/2006/relationships/image" Target="../media/image32.png"/><Relationship Id="rId13" Type="http://schemas.openxmlformats.org/officeDocument/2006/relationships/slide" Target="slide32.xml"/><Relationship Id="rId12" Type="http://schemas.openxmlformats.org/officeDocument/2006/relationships/image" Target="../media/image31.png"/><Relationship Id="rId11" Type="http://schemas.openxmlformats.org/officeDocument/2006/relationships/slide" Target="slide29.xml"/><Relationship Id="rId10" Type="http://schemas.openxmlformats.org/officeDocument/2006/relationships/image" Target="../media/image30.png"/><Relationship Id="rId1" Type="http://schemas.openxmlformats.org/officeDocument/2006/relationships/slide" Target="slide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3.xml"/><Relationship Id="rId7" Type="http://schemas.openxmlformats.org/officeDocument/2006/relationships/slideLayout" Target="../slideLayouts/slideLayout1.xml"/><Relationship Id="rId6" Type="http://schemas.openxmlformats.org/officeDocument/2006/relationships/slide" Target="slide30.xml"/><Relationship Id="rId5" Type="http://schemas.openxmlformats.org/officeDocument/2006/relationships/slide" Target="slide27.xml"/><Relationship Id="rId4" Type="http://schemas.openxmlformats.org/officeDocument/2006/relationships/slide" Target="slide24.xml"/><Relationship Id="rId3" Type="http://schemas.openxmlformats.org/officeDocument/2006/relationships/slide" Target="slide21.xml"/><Relationship Id="rId2" Type="http://schemas.openxmlformats.org/officeDocument/2006/relationships/slide" Target="slide18.xml"/><Relationship Id="rId1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" Target="slide42.xml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1.png"/><Relationship Id="rId1" Type="http://schemas.openxmlformats.org/officeDocument/2006/relationships/slide" Target="slide4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5.png"/><Relationship Id="rId1" Type="http://schemas.openxmlformats.org/officeDocument/2006/relationships/slide" Target="slide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8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9.png"/><Relationship Id="rId1" Type="http://schemas.openxmlformats.org/officeDocument/2006/relationships/slide" Target="slide42.xml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2.png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" Target="slide42.xml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6.png"/><Relationship Id="rId1" Type="http://schemas.openxmlformats.org/officeDocument/2006/relationships/image" Target="../media/image105.pn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2.png"/><Relationship Id="rId1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jpeg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4.png"/><Relationship Id="rId1" Type="http://schemas.openxmlformats.org/officeDocument/2006/relationships/image" Target="../media/image113.png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6.png"/><Relationship Id="rId1" Type="http://schemas.openxmlformats.org/officeDocument/2006/relationships/image" Target="../media/image115.png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8.png"/><Relationship Id="rId1" Type="http://schemas.openxmlformats.org/officeDocument/2006/relationships/image" Target="../media/image117.png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0.png"/><Relationship Id="rId1" Type="http://schemas.openxmlformats.org/officeDocument/2006/relationships/image" Target="../media/image119.png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2.png"/><Relationship Id="rId1" Type="http://schemas.openxmlformats.org/officeDocument/2006/relationships/image" Target="../media/image121.png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4.png"/><Relationship Id="rId1" Type="http://schemas.openxmlformats.org/officeDocument/2006/relationships/image" Target="../media/image12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image" Target="../media/image12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8.png"/></Relationships>
</file>

<file path=ppt/slides/_rels/slide6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image" Target="../media/image1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jpeg"/></Relationships>
</file>

<file path=ppt/slides/_rels/slide7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image" Target="../media/image132.png"/></Relationships>
</file>

<file path=ppt/slides/_rels/slide7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image" Target="../media/image135.png"/></Relationships>
</file>

<file path=ppt/slides/_rels/slide7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image" Target="../media/image138.png"/></Relationships>
</file>

<file path=ppt/slides/_rels/slide7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image" Target="../media/image141.png"/></Relationships>
</file>

<file path=ppt/slides/_rels/slide7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5.png"/><Relationship Id="rId1" Type="http://schemas.openxmlformats.org/officeDocument/2006/relationships/image" Target="../media/image144.png"/></Relationships>
</file>

<file path=ppt/slides/_rels/slide7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5.xml"/><Relationship Id="rId6" Type="http://schemas.openxmlformats.org/officeDocument/2006/relationships/slideLayout" Target="../slideLayouts/slideLayout2.xml"/><Relationship Id="rId5" Type="http://schemas.microsoft.com/office/2007/relationships/hdphoto" Target="../media/image25.wdp"/><Relationship Id="rId4" Type="http://schemas.openxmlformats.org/officeDocument/2006/relationships/image" Target="../media/image24.png"/><Relationship Id="rId3" Type="http://schemas.openxmlformats.org/officeDocument/2006/relationships/image" Target="../media/image23.jpeg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任意多边形 50"/>
          <p:cNvSpPr/>
          <p:nvPr/>
        </p:nvSpPr>
        <p:spPr>
          <a:xfrm rot="2700000">
            <a:off x="-541694" y="6252570"/>
            <a:ext cx="1716663" cy="311090"/>
          </a:xfrm>
          <a:custGeom>
            <a:avLst/>
            <a:gdLst>
              <a:gd name="connsiteX0" fmla="*/ 0 w 1716663"/>
              <a:gd name="connsiteY0" fmla="*/ 0 h 414787"/>
              <a:gd name="connsiteX1" fmla="*/ 1716663 w 1716663"/>
              <a:gd name="connsiteY1" fmla="*/ 0 h 414787"/>
              <a:gd name="connsiteX2" fmla="*/ 1301876 w 1716663"/>
              <a:gd name="connsiteY2" fmla="*/ 414787 h 414787"/>
              <a:gd name="connsiteX3" fmla="*/ 414787 w 1716663"/>
              <a:gd name="connsiteY3" fmla="*/ 414787 h 414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6663" h="414787">
                <a:moveTo>
                  <a:pt x="0" y="0"/>
                </a:moveTo>
                <a:lnTo>
                  <a:pt x="1716663" y="0"/>
                </a:lnTo>
                <a:lnTo>
                  <a:pt x="1301876" y="414787"/>
                </a:lnTo>
                <a:lnTo>
                  <a:pt x="414787" y="414787"/>
                </a:lnTo>
                <a:close/>
              </a:path>
            </a:pathLst>
          </a:cu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39552" y="1988840"/>
            <a:ext cx="61863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dirty="0" smtClean="0">
                <a:solidFill>
                  <a:srgbClr val="3A3A3A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易办公</a:t>
            </a:r>
            <a:endParaRPr lang="en-US" altLang="zh-CN" sz="7200" dirty="0" smtClean="0">
              <a:solidFill>
                <a:srgbClr val="3A3A3A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+mn-ea"/>
              <a:sym typeface="+mn-lt"/>
            </a:endParaRPr>
          </a:p>
          <a:p>
            <a:r>
              <a:rPr lang="zh-CN" altLang="en-US" sz="7200" dirty="0" smtClean="0">
                <a:solidFill>
                  <a:srgbClr val="3A3A3A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rPr>
              <a:t>     使用手册</a:t>
            </a:r>
            <a:endParaRPr lang="zh-CN" altLang="en-US" sz="7200" dirty="0">
              <a:solidFill>
                <a:srgbClr val="FFC00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49" name="任意多边形 48"/>
          <p:cNvSpPr/>
          <p:nvPr/>
        </p:nvSpPr>
        <p:spPr>
          <a:xfrm rot="2700000">
            <a:off x="-368462" y="6566448"/>
            <a:ext cx="925070" cy="346901"/>
          </a:xfrm>
          <a:custGeom>
            <a:avLst/>
            <a:gdLst>
              <a:gd name="connsiteX0" fmla="*/ 0 w 925070"/>
              <a:gd name="connsiteY0" fmla="*/ 0 h 462535"/>
              <a:gd name="connsiteX1" fmla="*/ 925070 w 925070"/>
              <a:gd name="connsiteY1" fmla="*/ 0 h 462535"/>
              <a:gd name="connsiteX2" fmla="*/ 462535 w 925070"/>
              <a:gd name="connsiteY2" fmla="*/ 462535 h 46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70" h="462535">
                <a:moveTo>
                  <a:pt x="0" y="0"/>
                </a:moveTo>
                <a:lnTo>
                  <a:pt x="925070" y="0"/>
                </a:lnTo>
                <a:lnTo>
                  <a:pt x="462535" y="462535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940152" y="5733256"/>
            <a:ext cx="1587547" cy="306705"/>
          </a:xfrm>
          <a:prstGeom prst="rect">
            <a:avLst/>
          </a:prstGeom>
          <a:noFill/>
          <a:ln w="25400">
            <a:solidFill>
              <a:srgbClr val="FFC001"/>
            </a:solidFill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dirty="0" smtClean="0"/>
              <a:t>厦门光镊科技</a:t>
            </a:r>
            <a:endParaRPr lang="zh-CN" altLang="en-US" sz="1400" dirty="0"/>
          </a:p>
        </p:txBody>
      </p:sp>
      <p:sp>
        <p:nvSpPr>
          <p:cNvPr id="31" name="任意多边形 35"/>
          <p:cNvSpPr/>
          <p:nvPr/>
        </p:nvSpPr>
        <p:spPr>
          <a:xfrm rot="10800000">
            <a:off x="-1" y="-3"/>
            <a:ext cx="2380895" cy="2230585"/>
          </a:xfrm>
          <a:custGeom>
            <a:avLst/>
            <a:gdLst>
              <a:gd name="connsiteX0" fmla="*/ 0 w 3177271"/>
              <a:gd name="connsiteY0" fmla="*/ 3166723 h 3177271"/>
              <a:gd name="connsiteX1" fmla="*/ 3166723 w 3177271"/>
              <a:gd name="connsiteY1" fmla="*/ 0 h 3177271"/>
              <a:gd name="connsiteX2" fmla="*/ 3177271 w 3177271"/>
              <a:gd name="connsiteY2" fmla="*/ 0 h 3177271"/>
              <a:gd name="connsiteX3" fmla="*/ 3177271 w 3177271"/>
              <a:gd name="connsiteY3" fmla="*/ 3177271 h 3177271"/>
              <a:gd name="connsiteX4" fmla="*/ 0 w 3177271"/>
              <a:gd name="connsiteY4" fmla="*/ 3177271 h 3177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7271" h="3177271">
                <a:moveTo>
                  <a:pt x="0" y="3166723"/>
                </a:moveTo>
                <a:lnTo>
                  <a:pt x="3166723" y="0"/>
                </a:lnTo>
                <a:lnTo>
                  <a:pt x="3177271" y="0"/>
                </a:lnTo>
                <a:lnTo>
                  <a:pt x="3177271" y="3177271"/>
                </a:lnTo>
                <a:lnTo>
                  <a:pt x="0" y="31772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" name="39+希望和梦想(Hopes+and+Dreams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-651688" y="-1063384"/>
            <a:ext cx="365522" cy="48736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4430653" y="-1459261"/>
            <a:ext cx="5328772" cy="8121681"/>
            <a:chOff x="4283968" y="-1263681"/>
            <a:chExt cx="5328772" cy="8121681"/>
          </a:xfrm>
        </p:grpSpPr>
        <p:sp>
          <p:nvSpPr>
            <p:cNvPr id="28" name="任意多边形 27"/>
            <p:cNvSpPr/>
            <p:nvPr/>
          </p:nvSpPr>
          <p:spPr>
            <a:xfrm rot="2700000">
              <a:off x="7054084" y="3552137"/>
              <a:ext cx="2966836" cy="2150477"/>
            </a:xfrm>
            <a:custGeom>
              <a:avLst/>
              <a:gdLst>
                <a:gd name="connsiteX0" fmla="*/ 0 w 3177271"/>
                <a:gd name="connsiteY0" fmla="*/ 0 h 3177271"/>
                <a:gd name="connsiteX1" fmla="*/ 935918 w 3177271"/>
                <a:gd name="connsiteY1" fmla="*/ 0 h 3177271"/>
                <a:gd name="connsiteX2" fmla="*/ 3177271 w 3177271"/>
                <a:gd name="connsiteY2" fmla="*/ 2241353 h 3177271"/>
                <a:gd name="connsiteX3" fmla="*/ 3177271 w 3177271"/>
                <a:gd name="connsiteY3" fmla="*/ 3177271 h 3177271"/>
                <a:gd name="connsiteX4" fmla="*/ 0 w 3177271"/>
                <a:gd name="connsiteY4" fmla="*/ 3177271 h 3177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7271" h="3177271">
                  <a:moveTo>
                    <a:pt x="0" y="0"/>
                  </a:moveTo>
                  <a:lnTo>
                    <a:pt x="935918" y="0"/>
                  </a:lnTo>
                  <a:lnTo>
                    <a:pt x="3177271" y="2241353"/>
                  </a:lnTo>
                  <a:lnTo>
                    <a:pt x="3177271" y="3177271"/>
                  </a:lnTo>
                  <a:lnTo>
                    <a:pt x="0" y="3177271"/>
                  </a:lnTo>
                  <a:close/>
                </a:path>
              </a:pathLst>
            </a:custGeom>
            <a:blipFill dpi="0" rotWithShape="0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/>
              <a:tile tx="0" ty="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 rot="2700000">
              <a:off x="3875789" y="-855502"/>
              <a:ext cx="2966836" cy="2150477"/>
            </a:xfrm>
            <a:custGeom>
              <a:avLst/>
              <a:gdLst>
                <a:gd name="connsiteX0" fmla="*/ 0 w 3177271"/>
                <a:gd name="connsiteY0" fmla="*/ 3166723 h 3177271"/>
                <a:gd name="connsiteX1" fmla="*/ 3166723 w 3177271"/>
                <a:gd name="connsiteY1" fmla="*/ 0 h 3177271"/>
                <a:gd name="connsiteX2" fmla="*/ 3177271 w 3177271"/>
                <a:gd name="connsiteY2" fmla="*/ 0 h 3177271"/>
                <a:gd name="connsiteX3" fmla="*/ 3177271 w 3177271"/>
                <a:gd name="connsiteY3" fmla="*/ 3177271 h 3177271"/>
                <a:gd name="connsiteX4" fmla="*/ 0 w 3177271"/>
                <a:gd name="connsiteY4" fmla="*/ 3177271 h 3177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7271" h="3177271">
                  <a:moveTo>
                    <a:pt x="0" y="3166723"/>
                  </a:moveTo>
                  <a:lnTo>
                    <a:pt x="3166723" y="0"/>
                  </a:lnTo>
                  <a:lnTo>
                    <a:pt x="3177271" y="0"/>
                  </a:lnTo>
                  <a:lnTo>
                    <a:pt x="3177271" y="3177271"/>
                  </a:lnTo>
                  <a:lnTo>
                    <a:pt x="0" y="3177271"/>
                  </a:lnTo>
                  <a:close/>
                </a:path>
              </a:pathLst>
            </a:custGeom>
            <a:solidFill>
              <a:srgbClr val="FF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任意多边形 24"/>
            <p:cNvSpPr/>
            <p:nvPr/>
          </p:nvSpPr>
          <p:spPr>
            <a:xfrm rot="2700000">
              <a:off x="8604260" y="2142679"/>
              <a:ext cx="762327" cy="552564"/>
            </a:xfrm>
            <a:custGeom>
              <a:avLst/>
              <a:gdLst>
                <a:gd name="connsiteX0" fmla="*/ 0 w 816398"/>
                <a:gd name="connsiteY0" fmla="*/ 0 h 816398"/>
                <a:gd name="connsiteX1" fmla="*/ 816398 w 816398"/>
                <a:gd name="connsiteY1" fmla="*/ 816398 h 816398"/>
                <a:gd name="connsiteX2" fmla="*/ 0 w 816398"/>
                <a:gd name="connsiteY2" fmla="*/ 816398 h 816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6398" h="816398">
                  <a:moveTo>
                    <a:pt x="0" y="0"/>
                  </a:moveTo>
                  <a:lnTo>
                    <a:pt x="816398" y="816398"/>
                  </a:lnTo>
                  <a:lnTo>
                    <a:pt x="0" y="816398"/>
                  </a:lnTo>
                  <a:close/>
                </a:path>
              </a:pathLst>
            </a:custGeom>
            <a:solidFill>
              <a:srgbClr val="FF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4506755" y="1529287"/>
              <a:ext cx="852451" cy="1176056"/>
            </a:xfrm>
            <a:prstGeom prst="line">
              <a:avLst/>
            </a:prstGeom>
            <a:ln>
              <a:solidFill>
                <a:srgbClr val="FF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5224611" y="2366474"/>
              <a:ext cx="852451" cy="1176056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任意多边形 29"/>
            <p:cNvSpPr/>
            <p:nvPr/>
          </p:nvSpPr>
          <p:spPr>
            <a:xfrm rot="2700000">
              <a:off x="8787895" y="6383747"/>
              <a:ext cx="287159" cy="360736"/>
            </a:xfrm>
            <a:custGeom>
              <a:avLst/>
              <a:gdLst>
                <a:gd name="connsiteX0" fmla="*/ 0 w 307527"/>
                <a:gd name="connsiteY0" fmla="*/ 0 h 532977"/>
                <a:gd name="connsiteX1" fmla="*/ 307527 w 307527"/>
                <a:gd name="connsiteY1" fmla="*/ 307527 h 532977"/>
                <a:gd name="connsiteX2" fmla="*/ 82077 w 307527"/>
                <a:gd name="connsiteY2" fmla="*/ 532977 h 532977"/>
                <a:gd name="connsiteX3" fmla="*/ 0 w 307527"/>
                <a:gd name="connsiteY3" fmla="*/ 532977 h 532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7527" h="532977">
                  <a:moveTo>
                    <a:pt x="0" y="0"/>
                  </a:moveTo>
                  <a:lnTo>
                    <a:pt x="307527" y="307527"/>
                  </a:lnTo>
                  <a:lnTo>
                    <a:pt x="82077" y="532977"/>
                  </a:lnTo>
                  <a:lnTo>
                    <a:pt x="0" y="532977"/>
                  </a:lnTo>
                  <a:close/>
                </a:path>
              </a:pathLst>
            </a:custGeom>
            <a:solidFill>
              <a:srgbClr val="FF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29" name="直接连接符 28"/>
            <p:cNvCxnSpPr/>
            <p:nvPr/>
          </p:nvCxnSpPr>
          <p:spPr>
            <a:xfrm>
              <a:off x="6480145" y="4094064"/>
              <a:ext cx="2040084" cy="2763936"/>
            </a:xfrm>
            <a:prstGeom prst="line">
              <a:avLst/>
            </a:prstGeom>
            <a:ln>
              <a:solidFill>
                <a:srgbClr val="FF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图片 17" descr="5f364291bfe62.jpg"/>
            <p:cNvPicPr>
              <a:picLocks noChangeAspect="1"/>
            </p:cNvPicPr>
            <p:nvPr/>
          </p:nvPicPr>
          <p:blipFill>
            <a:blip r:embed="rId6" cstate="print">
              <a:grayscl/>
              <a:lum bright="10000"/>
            </a:blip>
            <a:stretch>
              <a:fillRect/>
            </a:stretch>
          </p:blipFill>
          <p:spPr>
            <a:xfrm rot="19963007">
              <a:off x="6259971" y="1261341"/>
              <a:ext cx="2351267" cy="3042466"/>
            </a:xfrm>
            <a:prstGeom prst="rect">
              <a:avLst/>
            </a:prstGeom>
          </p:spPr>
        </p:pic>
        <p:sp>
          <p:nvSpPr>
            <p:cNvPr id="24" name="任意多边形 23"/>
            <p:cNvSpPr/>
            <p:nvPr/>
          </p:nvSpPr>
          <p:spPr>
            <a:xfrm rot="2700000">
              <a:off x="6777383" y="-114907"/>
              <a:ext cx="2966836" cy="1424319"/>
            </a:xfrm>
            <a:custGeom>
              <a:avLst/>
              <a:gdLst>
                <a:gd name="connsiteX0" fmla="*/ 1 w 3177271"/>
                <a:gd name="connsiteY0" fmla="*/ 2050510 h 2104393"/>
                <a:gd name="connsiteX1" fmla="*/ 2050512 w 3177271"/>
                <a:gd name="connsiteY1" fmla="*/ 0 h 2104393"/>
                <a:gd name="connsiteX2" fmla="*/ 3177271 w 3177271"/>
                <a:gd name="connsiteY2" fmla="*/ 1126759 h 2104393"/>
                <a:gd name="connsiteX3" fmla="*/ 3177271 w 3177271"/>
                <a:gd name="connsiteY3" fmla="*/ 2104393 h 2104393"/>
                <a:gd name="connsiteX4" fmla="*/ 0 w 3177271"/>
                <a:gd name="connsiteY4" fmla="*/ 2104393 h 2104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7271" h="2104393">
                  <a:moveTo>
                    <a:pt x="1" y="2050510"/>
                  </a:moveTo>
                  <a:lnTo>
                    <a:pt x="2050512" y="0"/>
                  </a:lnTo>
                  <a:lnTo>
                    <a:pt x="3177271" y="1126759"/>
                  </a:lnTo>
                  <a:lnTo>
                    <a:pt x="3177271" y="2104393"/>
                  </a:lnTo>
                  <a:lnTo>
                    <a:pt x="0" y="2104393"/>
                  </a:lnTo>
                  <a:close/>
                </a:path>
              </a:pathLst>
            </a:custGeom>
            <a:blipFill dpi="0" rotWithShape="0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/>
              <a:tile tx="0" ty="0" sx="75000" sy="75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55747" y="461814"/>
            <a:ext cx="343916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 smtClean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如何进行角色分配</a:t>
            </a:r>
            <a:endParaRPr lang="zh-CN" altLang="en-US" sz="3200" b="1" dirty="0" smtClean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 rot="5400000">
            <a:off x="3419872" y="1628801"/>
            <a:ext cx="576064" cy="57606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84250" y="126047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点击【点击修改】</a:t>
            </a:r>
            <a:endParaRPr lang="zh-CN" altLang="en-US"/>
          </a:p>
        </p:txBody>
      </p:sp>
      <p:pic>
        <p:nvPicPr>
          <p:cNvPr id="87" name="图片 2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866140" y="1659255"/>
            <a:ext cx="2336800" cy="353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3420110" y="1057275"/>
            <a:ext cx="455803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勾选【请假审批人】，点击【确认】，点击【保存修改】，即可审批员工的请假申请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/>
            <a:r>
              <a:rPr lang="zh-CN" altLang="en-US"/>
              <a:t>抄送人也在此处设置</a:t>
            </a:r>
            <a:endParaRPr lang="zh-CN" altLang="en-US"/>
          </a:p>
        </p:txBody>
      </p:sp>
      <p:pic>
        <p:nvPicPr>
          <p:cNvPr id="88" name="图片 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707765" y="2060893"/>
            <a:ext cx="2632710" cy="4280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5"/>
          <p:cNvSpPr txBox="1"/>
          <p:nvPr/>
        </p:nvSpPr>
        <p:spPr>
          <a:xfrm>
            <a:off x="7153910" y="4079875"/>
            <a:ext cx="2470150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返回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  <a:hlinkClick r:id="rId3" action="ppaction://hlinksldjump"/>
              </a:rPr>
              <a:t>请假管理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  <a:hlinkClick r:id="rId4" action="ppaction://hlinksldjump"/>
              </a:rPr>
              <a:t>公务用车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  <a:hlinkClick r:id="rId5" action="ppaction://hlinksldjump"/>
              </a:rPr>
              <a:t>设备保修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  <a:hlinkClick r:id="rId6" action="ppaction://hlinksldjump"/>
              </a:rPr>
              <a:t>物品申购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  <a:hlinkClick r:id="rId7" action="ppaction://hlinksldjump"/>
              </a:rPr>
              <a:t>加班申请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/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87830" y="404664"/>
            <a:ext cx="18325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 smtClean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工资查询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 rot="5400000">
            <a:off x="3419872" y="1628801"/>
            <a:ext cx="576064" cy="576064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239770" y="1557020"/>
            <a:ext cx="2664460" cy="100838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2400" b="1">
                <a:ea typeface="宋体" panose="02010600030101010101" pitchFamily="2" charset="-122"/>
              </a:rPr>
              <a:t>管理员上传工资</a:t>
            </a:r>
            <a:endParaRPr lang="zh-CN" altLang="zh-CN" sz="2400" b="1">
              <a:ea typeface="宋体" panose="02010600030101010101" pitchFamily="2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239770" y="3717290"/>
            <a:ext cx="2664460" cy="100838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2400" b="1">
                <a:ea typeface="宋体" panose="02010600030101010101" pitchFamily="2" charset="-122"/>
              </a:rPr>
              <a:t>员工查询</a:t>
            </a:r>
            <a:endParaRPr lang="zh-CN" altLang="zh-CN" sz="2400" b="1">
              <a:ea typeface="宋体" panose="02010600030101010101" pitchFamily="2" charset="-122"/>
            </a:endParaRPr>
          </a:p>
        </p:txBody>
      </p:sp>
      <p:cxnSp>
        <p:nvCxnSpPr>
          <p:cNvPr id="5" name="直接箭头连接符 4"/>
          <p:cNvCxnSpPr>
            <a:stCxn id="3" idx="2"/>
            <a:endCxn id="4" idx="0"/>
          </p:cNvCxnSpPr>
          <p:nvPr/>
        </p:nvCxnSpPr>
        <p:spPr>
          <a:xfrm>
            <a:off x="4572000" y="2565400"/>
            <a:ext cx="0" cy="1151890"/>
          </a:xfrm>
          <a:prstGeom prst="straightConnector1">
            <a:avLst/>
          </a:prstGeom>
          <a:ln w="5715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87830" y="404664"/>
            <a:ext cx="18325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 smtClean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工资查询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5576" y="1196752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dirty="0" smtClean="0"/>
              <a:t>输入网址</a:t>
            </a:r>
            <a:r>
              <a:rPr lang="en-US" altLang="zh-CN" u="sng" dirty="0" smtClean="0">
                <a:hlinkClick r:id="rId1"/>
              </a:rPr>
              <a:t>http://www.w777.cn/</a:t>
            </a:r>
            <a:r>
              <a:rPr lang="zh-CN" altLang="zh-CN" dirty="0" smtClean="0"/>
              <a:t>进入网页端易办公系统</a:t>
            </a:r>
            <a:endParaRPr lang="zh-CN" altLang="zh-CN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 rot="5400000">
            <a:off x="3419872" y="1628801"/>
            <a:ext cx="576064" cy="576064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755576" y="2204864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点击【登录易办公】，使用微信扫码或使用用户名和密码进行登录操作，此处注意使用账号名为用户名。登录成功后即可进入后台管理页面</a:t>
            </a:r>
            <a:endParaRPr lang="zh-CN" altLang="en-US" dirty="0"/>
          </a:p>
        </p:txBody>
      </p:sp>
      <p:pic>
        <p:nvPicPr>
          <p:cNvPr id="17" name="图片 1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140968"/>
            <a:ext cx="5616624" cy="307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87830" y="404664"/>
            <a:ext cx="18325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 smtClean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工资查询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43608" y="1412776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dirty="0" smtClean="0"/>
              <a:t>进入后台管理页面后选择【工资列表】</a:t>
            </a:r>
            <a:endParaRPr lang="zh-CN" altLang="zh-C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259631" y="1988840"/>
            <a:ext cx="6764365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87830" y="404664"/>
            <a:ext cx="18325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 smtClean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工资查询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43608" y="1124744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dirty="0" smtClean="0"/>
              <a:t>点击【上传工资】</a:t>
            </a:r>
            <a:endParaRPr lang="zh-CN" altLang="zh-CN" dirty="0"/>
          </a:p>
        </p:txBody>
      </p:sp>
      <p:sp>
        <p:nvSpPr>
          <p:cNvPr id="11" name="矩形 10"/>
          <p:cNvSpPr/>
          <p:nvPr/>
        </p:nvSpPr>
        <p:spPr>
          <a:xfrm>
            <a:off x="1115616" y="2132856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dirty="0" smtClean="0"/>
              <a:t>输入标题，此处以</a:t>
            </a:r>
            <a:r>
              <a:rPr lang="en-US" altLang="zh-CN" dirty="0" smtClean="0"/>
              <a:t>2021</a:t>
            </a:r>
            <a:r>
              <a:rPr lang="zh-CN" altLang="zh-CN" dirty="0" smtClean="0"/>
              <a:t>年</a:t>
            </a:r>
            <a:r>
              <a:rPr lang="en-US" altLang="zh-CN" dirty="0" smtClean="0"/>
              <a:t>1</a:t>
            </a:r>
            <a:r>
              <a:rPr lang="zh-CN" altLang="zh-CN" dirty="0" smtClean="0"/>
              <a:t>月份工资为例，输入完成后点击下一步</a:t>
            </a:r>
            <a:endParaRPr lang="zh-CN" altLang="zh-CN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 rot="5400000">
            <a:off x="1619672" y="1556792"/>
            <a:ext cx="432048" cy="432048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79512" y="2708920"/>
            <a:ext cx="472942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图片 1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789040"/>
            <a:ext cx="5274310" cy="24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87830" y="404664"/>
            <a:ext cx="18325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 smtClean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工资查询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43608" y="1124744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dirty="0" smtClean="0"/>
              <a:t>确认要导入的</a:t>
            </a:r>
            <a:r>
              <a:rPr lang="en-US" altLang="zh-CN" dirty="0" smtClean="0"/>
              <a:t>Excel</a:t>
            </a:r>
            <a:r>
              <a:rPr lang="zh-CN" altLang="zh-CN" dirty="0" smtClean="0"/>
              <a:t>表格</a:t>
            </a:r>
            <a:r>
              <a:rPr lang="zh-CN" altLang="en-US" dirty="0" smtClean="0"/>
              <a:t>无</a:t>
            </a:r>
            <a:r>
              <a:rPr lang="zh-CN" altLang="zh-CN" dirty="0" smtClean="0"/>
              <a:t>误后点击【点此按钮上传</a:t>
            </a:r>
            <a:r>
              <a:rPr lang="en-US" altLang="zh-CN" dirty="0" smtClean="0"/>
              <a:t>Excel</a:t>
            </a:r>
            <a:r>
              <a:rPr lang="zh-CN" altLang="zh-CN" dirty="0" smtClean="0"/>
              <a:t>文件】即可</a:t>
            </a:r>
            <a:endParaRPr lang="zh-CN" altLang="zh-CN" dirty="0"/>
          </a:p>
        </p:txBody>
      </p:sp>
      <p:pic>
        <p:nvPicPr>
          <p:cNvPr id="17" name="图片 16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043608" y="1628800"/>
            <a:ext cx="5274310" cy="212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18"/>
          <p:cNvSpPr/>
          <p:nvPr/>
        </p:nvSpPr>
        <p:spPr>
          <a:xfrm>
            <a:off x="1043608" y="4005064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您也可以选择在线导入数据</a:t>
            </a:r>
            <a:endParaRPr lang="zh-CN" altLang="zh-CN" dirty="0"/>
          </a:p>
        </p:txBody>
      </p:sp>
      <p:pic>
        <p:nvPicPr>
          <p:cNvPr id="20" name="图片 1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509120"/>
            <a:ext cx="5274310" cy="1683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87830" y="404664"/>
            <a:ext cx="18325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 smtClean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工资查询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99592" y="1844824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zh-CN" dirty="0" smtClean="0"/>
              <a:t>在输入框中设置查询语</a:t>
            </a:r>
            <a:endParaRPr lang="zh-CN" altLang="zh-CN" dirty="0"/>
          </a:p>
        </p:txBody>
      </p:sp>
      <p:pic>
        <p:nvPicPr>
          <p:cNvPr id="14" name="图片 13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707904" y="908720"/>
            <a:ext cx="4414405" cy="2148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矩形 15"/>
          <p:cNvSpPr/>
          <p:nvPr/>
        </p:nvSpPr>
        <p:spPr>
          <a:xfrm>
            <a:off x="3851920" y="4293096"/>
            <a:ext cx="4104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 smtClean="0"/>
              <a:t>显示此界面则说明上传成功，员工可以通过</a:t>
            </a:r>
            <a:r>
              <a:rPr lang="en-US" altLang="zh-CN" dirty="0" smtClean="0"/>
              <a:t>PC</a:t>
            </a:r>
            <a:r>
              <a:rPr lang="zh-CN" altLang="zh-CN" dirty="0" smtClean="0"/>
              <a:t>端或公众号查询自己的工资，详情见员工使用手册。</a:t>
            </a:r>
            <a:endParaRPr lang="zh-CN" altLang="zh-CN" dirty="0"/>
          </a:p>
        </p:txBody>
      </p:sp>
      <p:pic>
        <p:nvPicPr>
          <p:cNvPr id="21" name="图片 2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284984"/>
            <a:ext cx="3240360" cy="2506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七角星 21"/>
          <p:cNvSpPr/>
          <p:nvPr/>
        </p:nvSpPr>
        <p:spPr>
          <a:xfrm>
            <a:off x="1763688" y="4365104"/>
            <a:ext cx="720080" cy="576064"/>
          </a:xfrm>
          <a:prstGeom prst="star7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6057" y="404664"/>
            <a:ext cx="181610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请假管理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 rot="5400000">
            <a:off x="3419872" y="1484656"/>
            <a:ext cx="576064" cy="576064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239770" y="1412875"/>
            <a:ext cx="2664460" cy="100838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2400" b="1">
                <a:ea typeface="宋体" panose="02010600030101010101" pitchFamily="2" charset="-122"/>
              </a:rPr>
              <a:t>员工申请请假</a:t>
            </a:r>
            <a:endParaRPr lang="zh-CN" altLang="zh-CN" sz="2400" b="1">
              <a:ea typeface="宋体" panose="02010600030101010101" pitchFamily="2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239770" y="3011805"/>
            <a:ext cx="2664460" cy="100838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2400" b="1">
                <a:ea typeface="宋体" panose="02010600030101010101" pitchFamily="2" charset="-122"/>
              </a:rPr>
              <a:t>审批人审批</a:t>
            </a:r>
            <a:endParaRPr lang="zh-CN" altLang="zh-CN" sz="2400" b="1">
              <a:ea typeface="宋体" panose="02010600030101010101" pitchFamily="2" charset="-122"/>
            </a:endParaRPr>
          </a:p>
        </p:txBody>
      </p:sp>
      <p:cxnSp>
        <p:nvCxnSpPr>
          <p:cNvPr id="5" name="直接箭头连接符 4"/>
          <p:cNvCxnSpPr>
            <a:stCxn id="3" idx="2"/>
            <a:endCxn id="4" idx="0"/>
          </p:cNvCxnSpPr>
          <p:nvPr/>
        </p:nvCxnSpPr>
        <p:spPr>
          <a:xfrm>
            <a:off x="4572000" y="2421255"/>
            <a:ext cx="0" cy="590550"/>
          </a:xfrm>
          <a:prstGeom prst="straightConnector1">
            <a:avLst/>
          </a:prstGeom>
          <a:ln w="5715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圆角矩形 5"/>
          <p:cNvSpPr/>
          <p:nvPr/>
        </p:nvSpPr>
        <p:spPr>
          <a:xfrm>
            <a:off x="3239770" y="4725035"/>
            <a:ext cx="2664460" cy="100838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2400" b="1">
                <a:ea typeface="宋体" panose="02010600030101010101" pitchFamily="2" charset="-122"/>
              </a:rPr>
              <a:t>抄送人接受</a:t>
            </a:r>
            <a:endParaRPr lang="zh-CN" altLang="zh-CN" sz="2400" b="1">
              <a:ea typeface="宋体" panose="02010600030101010101" pitchFamily="2" charset="-122"/>
            </a:endParaRPr>
          </a:p>
        </p:txBody>
      </p:sp>
      <p:cxnSp>
        <p:nvCxnSpPr>
          <p:cNvPr id="7" name="直接箭头连接符 6"/>
          <p:cNvCxnSpPr>
            <a:stCxn id="4" idx="2"/>
            <a:endCxn id="6" idx="0"/>
          </p:cNvCxnSpPr>
          <p:nvPr/>
        </p:nvCxnSpPr>
        <p:spPr>
          <a:xfrm>
            <a:off x="4572000" y="4020185"/>
            <a:ext cx="0" cy="704850"/>
          </a:xfrm>
          <a:prstGeom prst="straightConnector1">
            <a:avLst/>
          </a:prstGeom>
          <a:ln w="5715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8597" y="40466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请假管理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50545" y="1190625"/>
            <a:ext cx="657352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点击【请假管理】进入请假管理页面，进行</a:t>
            </a:r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  <a:hlinkClick r:id="rId1" action="ppaction://hlinksldjump"/>
              </a:rPr>
              <a:t>人员分配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3" name="图片 11" descr="20210227134614.jpg"/>
          <p:cNvPicPr>
            <a:picLocks noChangeAspect="1"/>
          </p:cNvPicPr>
          <p:nvPr/>
        </p:nvPicPr>
        <p:blipFill>
          <a:blip r:embed="rId2" cstate="print"/>
          <a:srcRect b="30248"/>
          <a:stretch>
            <a:fillRect/>
          </a:stretch>
        </p:blipFill>
        <p:spPr>
          <a:xfrm>
            <a:off x="984250" y="1761490"/>
            <a:ext cx="2417445" cy="33896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877310" y="1761490"/>
            <a:ext cx="455930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收到员工的请假申请后，可在【我审批的】选项中查看待我审批的和我已审批的请假申请</a:t>
            </a:r>
            <a:endParaRPr lang="zh-CN" altLang="en-US"/>
          </a:p>
        </p:txBody>
      </p:sp>
      <p:pic>
        <p:nvPicPr>
          <p:cNvPr id="89" name="图片 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265930" y="2885758"/>
            <a:ext cx="3014980" cy="2421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8597" y="40466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请假管理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8500" y="1195070"/>
            <a:ext cx="345440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点击该申请可进入请假详情页，点击【同意】即可通过该条请假申请，点击【拒绝】即可驳回该申请</a:t>
            </a:r>
            <a:endParaRPr lang="zh-CN" altLang="en-US"/>
          </a:p>
        </p:txBody>
      </p:sp>
      <p:pic>
        <p:nvPicPr>
          <p:cNvPr id="90" name="图片 5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1434465" y="2167890"/>
            <a:ext cx="2273935" cy="449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4387215" y="1195070"/>
            <a:ext cx="334454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审批后，该条请假申请将出现在【我已审批的】栏目中</a:t>
            </a:r>
            <a:endParaRPr lang="zh-CN" altLang="en-US"/>
          </a:p>
        </p:txBody>
      </p:sp>
      <p:pic>
        <p:nvPicPr>
          <p:cNvPr id="91" name="图片 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387215" y="2092960"/>
            <a:ext cx="3489960" cy="276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4074" y="389763"/>
            <a:ext cx="4837826" cy="1188720"/>
            <a:chOff x="2922165" y="2758440"/>
            <a:chExt cx="6450435" cy="1188720"/>
          </a:xfrm>
        </p:grpSpPr>
        <p:sp>
          <p:nvSpPr>
            <p:cNvPr id="4" name="椭圆 3"/>
            <p:cNvSpPr/>
            <p:nvPr/>
          </p:nvSpPr>
          <p:spPr>
            <a:xfrm>
              <a:off x="2922165" y="2758440"/>
              <a:ext cx="1188720" cy="1188720"/>
            </a:xfrm>
            <a:prstGeom prst="ellipse">
              <a:avLst/>
            </a:prstGeom>
            <a:solidFill>
              <a:srgbClr val="3A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3855720" y="2758440"/>
              <a:ext cx="5516880" cy="1158240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25000"/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4175760" y="2875895"/>
              <a:ext cx="1158240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5400" dirty="0">
                  <a:solidFill>
                    <a:srgbClr val="FFC00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  <a:cs typeface="+mn-ea"/>
                  <a:sym typeface="+mn-lt"/>
                </a:rPr>
                <a:t>录</a:t>
              </a:r>
              <a:endParaRPr lang="zh-CN" altLang="en-US" sz="5400" dirty="0">
                <a:solidFill>
                  <a:srgbClr val="FFC00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952115" y="2876529"/>
              <a:ext cx="1158240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5400" dirty="0">
                  <a:solidFill>
                    <a:srgbClr val="FFC00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  <a:cs typeface="+mn-ea"/>
                  <a:sym typeface="+mn-lt"/>
                </a:rPr>
                <a:t>目</a:t>
              </a:r>
              <a:endParaRPr lang="zh-CN" altLang="en-US" sz="5400" dirty="0">
                <a:solidFill>
                  <a:srgbClr val="FFC00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122045" y="2264410"/>
            <a:ext cx="1678940" cy="883920"/>
            <a:chOff x="1767" y="3566"/>
            <a:chExt cx="2644" cy="1392"/>
          </a:xfrm>
        </p:grpSpPr>
        <p:sp>
          <p:nvSpPr>
            <p:cNvPr id="8" name="圆角矩形 7"/>
            <p:cNvSpPr/>
            <p:nvPr/>
          </p:nvSpPr>
          <p:spPr>
            <a:xfrm>
              <a:off x="2221" y="3566"/>
              <a:ext cx="2190" cy="1393"/>
            </a:xfrm>
            <a:prstGeom prst="roundRect">
              <a:avLst/>
            </a:prstGeom>
            <a:solidFill>
              <a:srgbClr val="3A3A3A">
                <a:alpha val="6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767" y="3650"/>
              <a:ext cx="1371" cy="1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cs typeface="+mn-ea"/>
                  <a:sym typeface="+mn-lt"/>
                </a:rPr>
                <a:t>01</a:t>
              </a:r>
              <a:endParaRPr lang="zh-CN" altLang="en-US" sz="4800" dirty="0">
                <a:cs typeface="+mn-ea"/>
                <a:sym typeface="+mn-lt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891" y="3851"/>
              <a:ext cx="1260" cy="7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chemeClr val="accent4"/>
                  </a:solidFill>
                  <a:cs typeface="+mn-ea"/>
                  <a:sym typeface="+mn-lt"/>
                </a:rPr>
                <a:t>功能</a:t>
              </a:r>
              <a:endParaRPr lang="zh-CN" altLang="en-US" sz="2400" b="1" dirty="0" smtClean="0">
                <a:solidFill>
                  <a:schemeClr val="accent4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1835912" y="2410027"/>
            <a:ext cx="0" cy="646331"/>
          </a:xfrm>
          <a:prstGeom prst="line">
            <a:avLst/>
          </a:prstGeom>
          <a:ln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圆角矩形 38"/>
          <p:cNvSpPr/>
          <p:nvPr/>
        </p:nvSpPr>
        <p:spPr>
          <a:xfrm>
            <a:off x="3707220" y="3233491"/>
            <a:ext cx="1297705" cy="27161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任意多边形 50"/>
          <p:cNvSpPr/>
          <p:nvPr/>
        </p:nvSpPr>
        <p:spPr>
          <a:xfrm rot="2700000">
            <a:off x="-541694" y="6252570"/>
            <a:ext cx="1716663" cy="311090"/>
          </a:xfrm>
          <a:custGeom>
            <a:avLst/>
            <a:gdLst>
              <a:gd name="connsiteX0" fmla="*/ 0 w 1716663"/>
              <a:gd name="connsiteY0" fmla="*/ 0 h 414787"/>
              <a:gd name="connsiteX1" fmla="*/ 1716663 w 1716663"/>
              <a:gd name="connsiteY1" fmla="*/ 0 h 414787"/>
              <a:gd name="connsiteX2" fmla="*/ 1301876 w 1716663"/>
              <a:gd name="connsiteY2" fmla="*/ 414787 h 414787"/>
              <a:gd name="connsiteX3" fmla="*/ 414787 w 1716663"/>
              <a:gd name="connsiteY3" fmla="*/ 414787 h 414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6663" h="414787">
                <a:moveTo>
                  <a:pt x="0" y="0"/>
                </a:moveTo>
                <a:lnTo>
                  <a:pt x="1716663" y="0"/>
                </a:lnTo>
                <a:lnTo>
                  <a:pt x="1301876" y="414787"/>
                </a:lnTo>
                <a:lnTo>
                  <a:pt x="414787" y="414787"/>
                </a:lnTo>
                <a:close/>
              </a:path>
            </a:pathLst>
          </a:cu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任意多边形 48"/>
          <p:cNvSpPr/>
          <p:nvPr/>
        </p:nvSpPr>
        <p:spPr>
          <a:xfrm rot="2700000">
            <a:off x="-368462" y="6566448"/>
            <a:ext cx="925070" cy="346901"/>
          </a:xfrm>
          <a:custGeom>
            <a:avLst/>
            <a:gdLst>
              <a:gd name="connsiteX0" fmla="*/ 0 w 925070"/>
              <a:gd name="connsiteY0" fmla="*/ 0 h 462535"/>
              <a:gd name="connsiteX1" fmla="*/ 925070 w 925070"/>
              <a:gd name="connsiteY1" fmla="*/ 0 h 462535"/>
              <a:gd name="connsiteX2" fmla="*/ 462535 w 925070"/>
              <a:gd name="connsiteY2" fmla="*/ 462535 h 46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70" h="462535">
                <a:moveTo>
                  <a:pt x="0" y="0"/>
                </a:moveTo>
                <a:lnTo>
                  <a:pt x="925070" y="0"/>
                </a:lnTo>
                <a:lnTo>
                  <a:pt x="462535" y="462535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030470" y="2849880"/>
            <a:ext cx="2430145" cy="911225"/>
            <a:chOff x="7922" y="4493"/>
            <a:chExt cx="3827" cy="1435"/>
          </a:xfrm>
        </p:grpSpPr>
        <p:sp>
          <p:nvSpPr>
            <p:cNvPr id="9" name="圆角矩形 8"/>
            <p:cNvSpPr/>
            <p:nvPr/>
          </p:nvSpPr>
          <p:spPr>
            <a:xfrm>
              <a:off x="8345" y="4536"/>
              <a:ext cx="3405" cy="1393"/>
            </a:xfrm>
            <a:prstGeom prst="roundRect">
              <a:avLst/>
            </a:prstGeom>
            <a:solidFill>
              <a:srgbClr val="3A3A3A">
                <a:alpha val="6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3" name="组合 15"/>
            <p:cNvGrpSpPr/>
            <p:nvPr/>
          </p:nvGrpSpPr>
          <p:grpSpPr>
            <a:xfrm>
              <a:off x="7922" y="4493"/>
              <a:ext cx="2871" cy="1393"/>
              <a:chOff x="1469019" y="845369"/>
              <a:chExt cx="2430739" cy="884786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1469019" y="899158"/>
                <a:ext cx="116100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4800" dirty="0">
                    <a:cs typeface="+mn-ea"/>
                    <a:sym typeface="+mn-lt"/>
                  </a:rPr>
                  <a:t>02</a:t>
                </a:r>
                <a:endParaRPr lang="zh-CN" altLang="en-US" sz="4800" dirty="0">
                  <a:cs typeface="+mn-ea"/>
                  <a:sym typeface="+mn-lt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2828525" y="845369"/>
                <a:ext cx="107123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zh-CN" altLang="en-US" sz="2400" b="1" dirty="0" smtClean="0">
                    <a:solidFill>
                      <a:srgbClr val="FFC001"/>
                    </a:solidFill>
                    <a:cs typeface="+mn-ea"/>
                    <a:sym typeface="+mn-lt"/>
                  </a:rPr>
                  <a:t>注册</a:t>
                </a:r>
                <a:endParaRPr lang="zh-CN" altLang="en-US" sz="2400" b="1" dirty="0">
                  <a:solidFill>
                    <a:srgbClr val="FFC001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20" name="直接连接符 19"/>
              <p:cNvCxnSpPr/>
              <p:nvPr/>
            </p:nvCxnSpPr>
            <p:spPr>
              <a:xfrm>
                <a:off x="2585714" y="991492"/>
                <a:ext cx="0" cy="646331"/>
              </a:xfrm>
              <a:prstGeom prst="line">
                <a:avLst/>
              </a:prstGeom>
              <a:ln>
                <a:solidFill>
                  <a:srgbClr val="3A3A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矩形 28"/>
            <p:cNvSpPr/>
            <p:nvPr/>
          </p:nvSpPr>
          <p:spPr>
            <a:xfrm>
              <a:off x="10404" y="5060"/>
              <a:ext cx="1265" cy="7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zh-CN" altLang="en-US" sz="2400" b="1" dirty="0" smtClean="0">
                  <a:solidFill>
                    <a:srgbClr val="FFC001"/>
                  </a:solidFill>
                  <a:cs typeface="+mn-ea"/>
                  <a:sym typeface="+mn-lt"/>
                </a:rPr>
                <a:t>加入</a:t>
              </a:r>
              <a:endParaRPr lang="zh-CN" altLang="en-US" sz="2400" b="1" dirty="0">
                <a:solidFill>
                  <a:srgbClr val="FFC00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534920" y="4149090"/>
            <a:ext cx="2338070" cy="935990"/>
            <a:chOff x="3992" y="6534"/>
            <a:chExt cx="3682" cy="1474"/>
          </a:xfrm>
        </p:grpSpPr>
        <p:sp>
          <p:nvSpPr>
            <p:cNvPr id="12" name="圆角矩形 11"/>
            <p:cNvSpPr/>
            <p:nvPr/>
          </p:nvSpPr>
          <p:spPr>
            <a:xfrm>
              <a:off x="3992" y="6616"/>
              <a:ext cx="2757" cy="1393"/>
            </a:xfrm>
            <a:prstGeom prst="roundRect">
              <a:avLst/>
            </a:prstGeom>
            <a:solidFill>
              <a:srgbClr val="3A3A3A">
                <a:alpha val="6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304" y="6659"/>
              <a:ext cx="1371" cy="1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cs typeface="+mn-ea"/>
                  <a:sym typeface="+mn-lt"/>
                </a:rPr>
                <a:t>03</a:t>
              </a:r>
              <a:endParaRPr lang="zh-CN" altLang="en-US" sz="4800" dirty="0">
                <a:cs typeface="+mn-ea"/>
                <a:sym typeface="+mn-lt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4396" y="6534"/>
              <a:ext cx="1745" cy="7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rgbClr val="FFC001"/>
                  </a:solidFill>
                  <a:cs typeface="+mn-ea"/>
                  <a:sym typeface="+mn-lt"/>
                </a:rPr>
                <a:t>管理员</a:t>
              </a:r>
              <a:endParaRPr lang="zh-CN" altLang="en-US" sz="2400" b="1" dirty="0">
                <a:solidFill>
                  <a:srgbClr val="FFC001"/>
                </a:solidFill>
                <a:cs typeface="+mn-ea"/>
                <a:sym typeface="+mn-lt"/>
              </a:endParaRPr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6224" y="6804"/>
              <a:ext cx="0" cy="1018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矩形 32"/>
            <p:cNvSpPr/>
            <p:nvPr/>
          </p:nvSpPr>
          <p:spPr>
            <a:xfrm>
              <a:off x="4025" y="7214"/>
              <a:ext cx="2230" cy="7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zh-CN" altLang="en-US" sz="2400" b="1" dirty="0" smtClean="0">
                  <a:solidFill>
                    <a:srgbClr val="FFC001"/>
                  </a:solidFill>
                  <a:cs typeface="+mn-ea"/>
                  <a:sym typeface="+mn-lt"/>
                </a:rPr>
                <a:t>使用手册</a:t>
              </a:r>
              <a:endParaRPr lang="zh-CN" altLang="en-US" sz="2400" b="1" dirty="0">
                <a:solidFill>
                  <a:srgbClr val="FFC00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868020" y="4977130"/>
            <a:ext cx="2450560" cy="920750"/>
            <a:chOff x="9673" y="7838"/>
            <a:chExt cx="3427" cy="1450"/>
          </a:xfrm>
        </p:grpSpPr>
        <p:sp>
          <p:nvSpPr>
            <p:cNvPr id="13" name="圆角矩形 12"/>
            <p:cNvSpPr/>
            <p:nvPr/>
          </p:nvSpPr>
          <p:spPr>
            <a:xfrm>
              <a:off x="9809" y="7895"/>
              <a:ext cx="2383" cy="1393"/>
            </a:xfrm>
            <a:prstGeom prst="roundRect">
              <a:avLst/>
            </a:prstGeom>
            <a:solidFill>
              <a:srgbClr val="3A3A3A">
                <a:alpha val="6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1729" y="7838"/>
              <a:ext cx="1371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>
                  <a:cs typeface="+mn-ea"/>
                  <a:sym typeface="+mn-lt"/>
                </a:rPr>
                <a:t>04</a:t>
              </a:r>
              <a:endParaRPr lang="zh-CN" altLang="en-US" sz="4800" dirty="0">
                <a:cs typeface="+mn-ea"/>
                <a:sym typeface="+mn-l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10469" y="7838"/>
              <a:ext cx="1260" cy="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rgbClr val="FFC001"/>
                  </a:solidFill>
                  <a:cs typeface="+mn-ea"/>
                  <a:sym typeface="+mn-lt"/>
                </a:rPr>
                <a:t>员工</a:t>
              </a:r>
              <a:endParaRPr lang="zh-CN" altLang="en-US" sz="2400" b="1" dirty="0">
                <a:solidFill>
                  <a:srgbClr val="FFC001"/>
                </a:solidFill>
                <a:cs typeface="+mn-ea"/>
                <a:sym typeface="+mn-lt"/>
              </a:endParaRPr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11829" y="8055"/>
              <a:ext cx="0" cy="1018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/>
          </p:nvSpPr>
          <p:spPr>
            <a:xfrm>
              <a:off x="9673" y="8420"/>
              <a:ext cx="2230" cy="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2400" b="1" dirty="0" smtClean="0">
                  <a:solidFill>
                    <a:srgbClr val="FFC001"/>
                  </a:solidFill>
                  <a:cs typeface="+mn-ea"/>
                  <a:sym typeface="+mn-lt"/>
                </a:rPr>
                <a:t>使用手册</a:t>
              </a:r>
              <a:endParaRPr lang="zh-CN" altLang="en-US" sz="2400" b="1" dirty="0" smtClean="0">
                <a:solidFill>
                  <a:srgbClr val="FFC00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6057" y="404664"/>
            <a:ext cx="181610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公务用车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 rot="5400000">
            <a:off x="3419872" y="1484656"/>
            <a:ext cx="576064" cy="576064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239770" y="1412875"/>
            <a:ext cx="2664460" cy="100838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2400" b="1">
                <a:ea typeface="宋体" panose="02010600030101010101" pitchFamily="2" charset="-122"/>
              </a:rPr>
              <a:t>员工申请用车</a:t>
            </a:r>
            <a:endParaRPr lang="zh-CN" altLang="zh-CN" sz="2400" b="1">
              <a:ea typeface="宋体" panose="02010600030101010101" pitchFamily="2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239770" y="3011805"/>
            <a:ext cx="2664460" cy="100838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2400" b="1">
                <a:ea typeface="宋体" panose="02010600030101010101" pitchFamily="2" charset="-122"/>
              </a:rPr>
              <a:t>审批人审批</a:t>
            </a:r>
            <a:endParaRPr lang="zh-CN" altLang="zh-CN" sz="2400" b="1">
              <a:ea typeface="宋体" panose="02010600030101010101" pitchFamily="2" charset="-122"/>
            </a:endParaRPr>
          </a:p>
        </p:txBody>
      </p:sp>
      <p:cxnSp>
        <p:nvCxnSpPr>
          <p:cNvPr id="5" name="直接箭头连接符 4"/>
          <p:cNvCxnSpPr>
            <a:stCxn id="3" idx="2"/>
            <a:endCxn id="4" idx="0"/>
          </p:cNvCxnSpPr>
          <p:nvPr/>
        </p:nvCxnSpPr>
        <p:spPr>
          <a:xfrm>
            <a:off x="4572000" y="2421255"/>
            <a:ext cx="0" cy="590550"/>
          </a:xfrm>
          <a:prstGeom prst="straightConnector1">
            <a:avLst/>
          </a:prstGeom>
          <a:ln w="5715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圆角矩形 5"/>
          <p:cNvSpPr/>
          <p:nvPr/>
        </p:nvSpPr>
        <p:spPr>
          <a:xfrm>
            <a:off x="3239770" y="4725035"/>
            <a:ext cx="2664460" cy="100838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2400" b="1">
                <a:ea typeface="宋体" panose="02010600030101010101" pitchFamily="2" charset="-122"/>
              </a:rPr>
              <a:t>抄送人接受</a:t>
            </a:r>
            <a:endParaRPr lang="zh-CN" altLang="zh-CN" sz="2400" b="1">
              <a:ea typeface="宋体" panose="02010600030101010101" pitchFamily="2" charset="-122"/>
            </a:endParaRPr>
          </a:p>
        </p:txBody>
      </p:sp>
      <p:cxnSp>
        <p:nvCxnSpPr>
          <p:cNvPr id="7" name="直接箭头连接符 6"/>
          <p:cNvCxnSpPr>
            <a:stCxn id="4" idx="2"/>
            <a:endCxn id="6" idx="0"/>
          </p:cNvCxnSpPr>
          <p:nvPr/>
        </p:nvCxnSpPr>
        <p:spPr>
          <a:xfrm>
            <a:off x="4572000" y="4020185"/>
            <a:ext cx="0" cy="704850"/>
          </a:xfrm>
          <a:prstGeom prst="straightConnector1">
            <a:avLst/>
          </a:prstGeom>
          <a:ln w="5715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8597" y="40466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公务用车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50545" y="1190625"/>
            <a:ext cx="657352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点击【公务用车】进入公务用车页面，进行</a:t>
            </a:r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  <a:hlinkClick r:id="rId1" action="ppaction://hlinksldjump"/>
              </a:rPr>
              <a:t>人员分配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93" name="图片 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84250" y="1696720"/>
            <a:ext cx="2588895" cy="4563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3761105" y="1908810"/>
            <a:ext cx="538289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收到员工的公务用车申请后，可在【我审批的】选项中查看待我审批的和我已审批的公务用车申请</a:t>
            </a:r>
            <a:endParaRPr lang="zh-CN" altLang="en-US"/>
          </a:p>
        </p:txBody>
      </p:sp>
      <p:pic>
        <p:nvPicPr>
          <p:cNvPr id="145" name="图片 1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112578" y="2903538"/>
            <a:ext cx="3541395" cy="2672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8597" y="40466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公务用车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84250" y="1304290"/>
            <a:ext cx="364807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点击该申请可进入公务用车详情页，点击【同意】即可通过该条公务用车申请，点击【拒绝】即可驳回该申请</a:t>
            </a:r>
            <a:endParaRPr lang="zh-CN" altLang="en-US"/>
          </a:p>
        </p:txBody>
      </p:sp>
      <p:pic>
        <p:nvPicPr>
          <p:cNvPr id="146" name="图片 137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1661478" y="2192655"/>
            <a:ext cx="2292985" cy="4558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4896485" y="1433195"/>
            <a:ext cx="387921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审批后，该条公务用车申请将出现在【我已审批的】栏目中</a:t>
            </a:r>
            <a:endParaRPr lang="zh-CN" altLang="en-US"/>
          </a:p>
        </p:txBody>
      </p:sp>
      <p:pic>
        <p:nvPicPr>
          <p:cNvPr id="147" name="图片 1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879340" y="2400300"/>
            <a:ext cx="3896360" cy="292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6057" y="404664"/>
            <a:ext cx="181610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设备报修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 rot="5400000">
            <a:off x="3419872" y="1484656"/>
            <a:ext cx="576064" cy="576064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239770" y="1412875"/>
            <a:ext cx="2664460" cy="100838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2400" b="1">
                <a:ea typeface="宋体" panose="02010600030101010101" pitchFamily="2" charset="-122"/>
              </a:rPr>
              <a:t>员工申请报修</a:t>
            </a:r>
            <a:endParaRPr lang="zh-CN" altLang="zh-CN" sz="2400" b="1">
              <a:ea typeface="宋体" panose="02010600030101010101" pitchFamily="2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239770" y="3011805"/>
            <a:ext cx="2664460" cy="100838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2400" b="1">
                <a:ea typeface="宋体" panose="02010600030101010101" pitchFamily="2" charset="-122"/>
              </a:rPr>
              <a:t>审批人审批</a:t>
            </a:r>
            <a:endParaRPr lang="zh-CN" altLang="zh-CN" sz="2400" b="1">
              <a:ea typeface="宋体" panose="02010600030101010101" pitchFamily="2" charset="-122"/>
            </a:endParaRPr>
          </a:p>
        </p:txBody>
      </p:sp>
      <p:cxnSp>
        <p:nvCxnSpPr>
          <p:cNvPr id="5" name="直接箭头连接符 4"/>
          <p:cNvCxnSpPr>
            <a:stCxn id="3" idx="2"/>
            <a:endCxn id="4" idx="0"/>
          </p:cNvCxnSpPr>
          <p:nvPr/>
        </p:nvCxnSpPr>
        <p:spPr>
          <a:xfrm>
            <a:off x="4572000" y="2421255"/>
            <a:ext cx="0" cy="590550"/>
          </a:xfrm>
          <a:prstGeom prst="straightConnector1">
            <a:avLst/>
          </a:prstGeom>
          <a:ln w="5715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圆角矩形 5"/>
          <p:cNvSpPr/>
          <p:nvPr/>
        </p:nvSpPr>
        <p:spPr>
          <a:xfrm>
            <a:off x="3239770" y="4725035"/>
            <a:ext cx="2664460" cy="100838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2400" b="1">
                <a:ea typeface="宋体" panose="02010600030101010101" pitchFamily="2" charset="-122"/>
              </a:rPr>
              <a:t>抄送人接受</a:t>
            </a:r>
            <a:endParaRPr lang="zh-CN" altLang="zh-CN" sz="2400" b="1">
              <a:ea typeface="宋体" panose="02010600030101010101" pitchFamily="2" charset="-122"/>
            </a:endParaRPr>
          </a:p>
        </p:txBody>
      </p:sp>
      <p:cxnSp>
        <p:nvCxnSpPr>
          <p:cNvPr id="7" name="直接箭头连接符 6"/>
          <p:cNvCxnSpPr>
            <a:stCxn id="4" idx="2"/>
            <a:endCxn id="6" idx="0"/>
          </p:cNvCxnSpPr>
          <p:nvPr/>
        </p:nvCxnSpPr>
        <p:spPr>
          <a:xfrm>
            <a:off x="4572000" y="4020185"/>
            <a:ext cx="0" cy="704850"/>
          </a:xfrm>
          <a:prstGeom prst="straightConnector1">
            <a:avLst/>
          </a:prstGeom>
          <a:ln w="5715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8597" y="40466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设备报修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50545" y="1190625"/>
            <a:ext cx="657352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点击【设备报修】进入设备报修页面，进行</a:t>
            </a:r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  <a:hlinkClick r:id="rId1" action="ppaction://hlinksldjump"/>
              </a:rPr>
              <a:t>人员分配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02" name="图片 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83933" y="1761490"/>
            <a:ext cx="2233295" cy="436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本框 3"/>
          <p:cNvSpPr txBox="1"/>
          <p:nvPr/>
        </p:nvSpPr>
        <p:spPr>
          <a:xfrm>
            <a:off x="4070350" y="1761490"/>
            <a:ext cx="364934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收到员工的设备报修申请后，可在【我审批的】选项中查看待我审批的和我已审批的设备报修申请</a:t>
            </a:r>
            <a:endParaRPr lang="zh-CN" altLang="en-US"/>
          </a:p>
        </p:txBody>
      </p:sp>
      <p:pic>
        <p:nvPicPr>
          <p:cNvPr id="114" name="图片 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244340" y="2796540"/>
            <a:ext cx="3811270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8597" y="40466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设备报修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84250" y="1201420"/>
            <a:ext cx="381825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点击该申请可进入设备报修详情页，点击【同意】即可通过该条设备报修申请，点击【拒绝】即可驳回该申请</a:t>
            </a:r>
            <a:endParaRPr lang="zh-CN" altLang="en-US"/>
          </a:p>
        </p:txBody>
      </p:sp>
      <p:pic>
        <p:nvPicPr>
          <p:cNvPr id="120" name="图片 7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1665288" y="2110423"/>
            <a:ext cx="2195195" cy="438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4701540" y="1336040"/>
            <a:ext cx="38544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审批后，该条公务用车申请将出现在【我已审批的】栏目中</a:t>
            </a:r>
            <a:endParaRPr lang="zh-CN" altLang="en-US"/>
          </a:p>
        </p:txBody>
      </p:sp>
      <p:pic>
        <p:nvPicPr>
          <p:cNvPr id="121" name="图片 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099368" y="2384743"/>
            <a:ext cx="2903855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6057" y="404664"/>
            <a:ext cx="181610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物品申购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 rot="5400000">
            <a:off x="3419872" y="1484656"/>
            <a:ext cx="576064" cy="576064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060065" y="1391920"/>
            <a:ext cx="3044190" cy="100838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2400" b="1">
                <a:ea typeface="宋体" panose="02010600030101010101" pitchFamily="2" charset="-122"/>
              </a:rPr>
              <a:t>员工申请申购物品</a:t>
            </a:r>
            <a:endParaRPr lang="zh-CN" altLang="zh-CN" sz="2400" b="1">
              <a:ea typeface="宋体" panose="02010600030101010101" pitchFamily="2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239770" y="3011805"/>
            <a:ext cx="2664460" cy="100838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2400" b="1">
                <a:ea typeface="宋体" panose="02010600030101010101" pitchFamily="2" charset="-122"/>
              </a:rPr>
              <a:t>审批人审批</a:t>
            </a:r>
            <a:endParaRPr lang="zh-CN" altLang="zh-CN" sz="2400" b="1">
              <a:ea typeface="宋体" panose="02010600030101010101" pitchFamily="2" charset="-122"/>
            </a:endParaRPr>
          </a:p>
        </p:txBody>
      </p:sp>
      <p:cxnSp>
        <p:nvCxnSpPr>
          <p:cNvPr id="5" name="直接箭头连接符 4"/>
          <p:cNvCxnSpPr>
            <a:stCxn id="3" idx="2"/>
            <a:endCxn id="4" idx="0"/>
          </p:cNvCxnSpPr>
          <p:nvPr/>
        </p:nvCxnSpPr>
        <p:spPr>
          <a:xfrm flipH="1">
            <a:off x="4572000" y="2400300"/>
            <a:ext cx="10160" cy="611505"/>
          </a:xfrm>
          <a:prstGeom prst="straightConnector1">
            <a:avLst/>
          </a:prstGeom>
          <a:ln w="5715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圆角矩形 5"/>
          <p:cNvSpPr/>
          <p:nvPr/>
        </p:nvSpPr>
        <p:spPr>
          <a:xfrm>
            <a:off x="3239770" y="4725035"/>
            <a:ext cx="2664460" cy="100838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2400" b="1">
                <a:ea typeface="宋体" panose="02010600030101010101" pitchFamily="2" charset="-122"/>
              </a:rPr>
              <a:t>抄送人接受</a:t>
            </a:r>
            <a:endParaRPr lang="zh-CN" altLang="zh-CN" sz="2400" b="1">
              <a:ea typeface="宋体" panose="02010600030101010101" pitchFamily="2" charset="-122"/>
            </a:endParaRPr>
          </a:p>
        </p:txBody>
      </p:sp>
      <p:cxnSp>
        <p:nvCxnSpPr>
          <p:cNvPr id="7" name="直接箭头连接符 6"/>
          <p:cNvCxnSpPr>
            <a:stCxn id="4" idx="2"/>
            <a:endCxn id="6" idx="0"/>
          </p:cNvCxnSpPr>
          <p:nvPr/>
        </p:nvCxnSpPr>
        <p:spPr>
          <a:xfrm>
            <a:off x="4572000" y="4020185"/>
            <a:ext cx="0" cy="704850"/>
          </a:xfrm>
          <a:prstGeom prst="straightConnector1">
            <a:avLst/>
          </a:prstGeom>
          <a:ln w="5715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8597" y="40466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物品申购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50545" y="1190625"/>
            <a:ext cx="657352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点击【物品申购】进入物品申购页面，进行</a:t>
            </a:r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  <a:hlinkClick r:id="rId1" action="ppaction://hlinksldjump"/>
              </a:rPr>
              <a:t>人员分配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03" name="图片 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84250" y="1654175"/>
            <a:ext cx="2320290" cy="4606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3670300" y="1770380"/>
            <a:ext cx="497078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收到员工的物品申购申请后，可在【我审批的】选项中查看待我审批的和我已审批的物品申购申请</a:t>
            </a:r>
            <a:endParaRPr lang="zh-CN" altLang="en-US"/>
          </a:p>
        </p:txBody>
      </p:sp>
      <p:pic>
        <p:nvPicPr>
          <p:cNvPr id="153" name="图片 1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222115" y="2903538"/>
            <a:ext cx="3416300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8597" y="40466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物品申购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98500" y="1305560"/>
            <a:ext cx="510222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点击该申请可进入物品申购详情页，点击【同意】即可通过该条物品申购申请，点击【拒绝】即可驳回该申请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719195" y="2227580"/>
            <a:ext cx="423037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sz="2000" b="0">
                <a:latin typeface="宋体" panose="02010600030101010101" pitchFamily="2" charset="-122"/>
                <a:cs typeface="宋体" panose="02010600030101010101" pitchFamily="2" charset="-122"/>
              </a:rPr>
              <a:t>审批后，该条物品申购申请将出现在【我已审批的】栏目中</a:t>
            </a:r>
            <a:endParaRPr lang="zh-CN" altLang="en-US" sz="2000"/>
          </a:p>
        </p:txBody>
      </p:sp>
      <p:pic>
        <p:nvPicPr>
          <p:cNvPr id="152" name="图片 146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984250" y="2227580"/>
            <a:ext cx="2128520" cy="421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" name="图片 1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83355" y="3188970"/>
            <a:ext cx="3702685" cy="293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6057" y="404664"/>
            <a:ext cx="181610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加班申请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 rot="5400000">
            <a:off x="3419872" y="1484656"/>
            <a:ext cx="576064" cy="576064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239770" y="1391920"/>
            <a:ext cx="2664460" cy="100838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2400" b="1">
                <a:ea typeface="宋体" panose="02010600030101010101" pitchFamily="2" charset="-122"/>
              </a:rPr>
              <a:t>员工申请加班</a:t>
            </a:r>
            <a:endParaRPr lang="zh-CN" altLang="zh-CN" sz="2400" b="1">
              <a:ea typeface="宋体" panose="02010600030101010101" pitchFamily="2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239770" y="3011805"/>
            <a:ext cx="2664460" cy="100838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2400" b="1">
                <a:ea typeface="宋体" panose="02010600030101010101" pitchFamily="2" charset="-122"/>
              </a:rPr>
              <a:t>审批人审批</a:t>
            </a:r>
            <a:endParaRPr lang="zh-CN" altLang="zh-CN" sz="2400" b="1">
              <a:ea typeface="宋体" panose="02010600030101010101" pitchFamily="2" charset="-122"/>
            </a:endParaRPr>
          </a:p>
        </p:txBody>
      </p:sp>
      <p:cxnSp>
        <p:nvCxnSpPr>
          <p:cNvPr id="5" name="直接箭头连接符 4"/>
          <p:cNvCxnSpPr>
            <a:stCxn id="3" idx="2"/>
            <a:endCxn id="4" idx="0"/>
          </p:cNvCxnSpPr>
          <p:nvPr/>
        </p:nvCxnSpPr>
        <p:spPr>
          <a:xfrm>
            <a:off x="4572000" y="2400300"/>
            <a:ext cx="0" cy="611505"/>
          </a:xfrm>
          <a:prstGeom prst="straightConnector1">
            <a:avLst/>
          </a:prstGeom>
          <a:ln w="5715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圆角矩形 5"/>
          <p:cNvSpPr/>
          <p:nvPr/>
        </p:nvSpPr>
        <p:spPr>
          <a:xfrm>
            <a:off x="3239770" y="4725035"/>
            <a:ext cx="2664460" cy="100838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2400" b="1">
                <a:ea typeface="宋体" panose="02010600030101010101" pitchFamily="2" charset="-122"/>
              </a:rPr>
              <a:t>抄送人接受</a:t>
            </a:r>
            <a:endParaRPr lang="zh-CN" altLang="zh-CN" sz="2400" b="1">
              <a:ea typeface="宋体" panose="02010600030101010101" pitchFamily="2" charset="-122"/>
            </a:endParaRPr>
          </a:p>
        </p:txBody>
      </p:sp>
      <p:cxnSp>
        <p:nvCxnSpPr>
          <p:cNvPr id="7" name="直接箭头连接符 6"/>
          <p:cNvCxnSpPr>
            <a:stCxn id="4" idx="2"/>
            <a:endCxn id="6" idx="0"/>
          </p:cNvCxnSpPr>
          <p:nvPr/>
        </p:nvCxnSpPr>
        <p:spPr>
          <a:xfrm>
            <a:off x="4572000" y="4020185"/>
            <a:ext cx="0" cy="704850"/>
          </a:xfrm>
          <a:prstGeom prst="straightConnector1">
            <a:avLst/>
          </a:prstGeom>
          <a:ln w="5715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1933309" y="1498564"/>
            <a:ext cx="3495368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900" dirty="0">
                <a:solidFill>
                  <a:schemeClr val="tx1">
                    <a:alpha val="3000"/>
                  </a:schemeClr>
                </a:solidFill>
                <a:cs typeface="+mn-ea"/>
                <a:sym typeface="+mn-lt"/>
              </a:rPr>
              <a:t>01</a:t>
            </a:r>
            <a:endParaRPr lang="zh-CN" altLang="en-US" sz="23900" dirty="0">
              <a:solidFill>
                <a:schemeClr val="tx1">
                  <a:alpha val="3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-19051"/>
            <a:ext cx="1082282" cy="6877052"/>
            <a:chOff x="-80966" y="-19051"/>
            <a:chExt cx="1443042" cy="6877052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rgbClr val="FF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1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2744113" y="3002488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01</a:t>
            </a:r>
            <a:endParaRPr lang="zh-CN" altLang="en-US" sz="6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63888" y="2780928"/>
            <a:ext cx="1008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 smtClean="0">
                <a:solidFill>
                  <a:srgbClr val="FFC001"/>
                </a:solidFill>
                <a:cs typeface="+mn-ea"/>
                <a:sym typeface="+mn-lt"/>
              </a:rPr>
              <a:t>功能</a:t>
            </a:r>
            <a:endParaRPr lang="zh-CN" altLang="en-US" sz="3200" b="1" dirty="0">
              <a:solidFill>
                <a:srgbClr val="FFC001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680993" y="3275374"/>
            <a:ext cx="3076994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dirty="0" smtClean="0">
                <a:solidFill>
                  <a:srgbClr val="3A3A3A"/>
                </a:solidFill>
                <a:cs typeface="+mn-ea"/>
                <a:sym typeface="+mn-lt"/>
              </a:rPr>
              <a:t>一分钟创建自己的办公系统</a:t>
            </a:r>
            <a:endParaRPr lang="zh-CN" altLang="en-US" b="1" dirty="0">
              <a:solidFill>
                <a:srgbClr val="3A3A3A"/>
              </a:solidFill>
              <a:cs typeface="+mn-ea"/>
              <a:sym typeface="+mn-lt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3526599" y="2797433"/>
            <a:ext cx="0" cy="1425775"/>
          </a:xfrm>
          <a:prstGeom prst="line">
            <a:avLst/>
          </a:prstGeom>
          <a:ln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圆角矩形 16"/>
          <p:cNvSpPr/>
          <p:nvPr/>
        </p:nvSpPr>
        <p:spPr>
          <a:xfrm>
            <a:off x="3710324" y="3951595"/>
            <a:ext cx="1297705" cy="271612"/>
          </a:xfrm>
          <a:prstGeom prst="roundRect">
            <a:avLst>
              <a:gd name="adj" fmla="val 50000"/>
            </a:avLst>
          </a:pr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8597" y="40466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加班申请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50545" y="1190625"/>
            <a:ext cx="657352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点击【加班申请】进入加班申请页面，进行</a:t>
            </a:r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  <a:hlinkClick r:id="rId1" action="ppaction://hlinksldjump"/>
              </a:rPr>
              <a:t>人员分配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70300" y="1770380"/>
            <a:ext cx="497078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收到员工的加班申请后，可在【我审批的】选项中查看待我审批的和我已审批的加班申请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16" name="图片 1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72490" y="1558925"/>
            <a:ext cx="2401570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图片 1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745230" y="2626995"/>
            <a:ext cx="3636645" cy="2726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8597" y="40466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加班申请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8500" y="1167130"/>
            <a:ext cx="5080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点击该申请可进入加班申请详情页，点击【同意】即可通过该条加班申请，点击【拒绝】即可驳回该申请</a:t>
            </a:r>
            <a:endParaRPr lang="zh-CN" altLang="en-US"/>
          </a:p>
        </p:txBody>
      </p:sp>
      <p:pic>
        <p:nvPicPr>
          <p:cNvPr id="158" name="图片 158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1767840" y="2081530"/>
            <a:ext cx="2191385" cy="429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本框 3"/>
          <p:cNvSpPr txBox="1"/>
          <p:nvPr/>
        </p:nvSpPr>
        <p:spPr>
          <a:xfrm>
            <a:off x="4742815" y="2089150"/>
            <a:ext cx="33420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审批后，该条加班申请将出现在【我已审批的】栏目中</a:t>
            </a:r>
            <a:endParaRPr lang="zh-CN" altLang="en-US"/>
          </a:p>
        </p:txBody>
      </p:sp>
      <p:pic>
        <p:nvPicPr>
          <p:cNvPr id="161" name="图片 1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794885" y="2903220"/>
            <a:ext cx="3514090" cy="271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00210" y="404664"/>
            <a:ext cx="140779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发通知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 rot="5400000">
            <a:off x="3419872" y="2225701"/>
            <a:ext cx="576064" cy="576064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239770" y="2132965"/>
            <a:ext cx="2664460" cy="100838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2400" b="1">
                <a:ea typeface="宋体" panose="02010600030101010101" pitchFamily="2" charset="-122"/>
              </a:rPr>
              <a:t>发通知</a:t>
            </a:r>
            <a:endParaRPr lang="zh-CN" altLang="zh-CN" sz="2400" b="1">
              <a:ea typeface="宋体" panose="02010600030101010101" pitchFamily="2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239770" y="3752850"/>
            <a:ext cx="2664460" cy="100838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2400" b="1">
                <a:ea typeface="宋体" panose="02010600030101010101" pitchFamily="2" charset="-122"/>
              </a:rPr>
              <a:t>员工接收</a:t>
            </a:r>
            <a:endParaRPr lang="zh-CN" altLang="zh-CN" sz="2400" b="1">
              <a:ea typeface="宋体" panose="02010600030101010101" pitchFamily="2" charset="-122"/>
            </a:endParaRPr>
          </a:p>
        </p:txBody>
      </p:sp>
      <p:cxnSp>
        <p:nvCxnSpPr>
          <p:cNvPr id="5" name="直接箭头连接符 4"/>
          <p:cNvCxnSpPr>
            <a:stCxn id="3" idx="2"/>
            <a:endCxn id="4" idx="0"/>
          </p:cNvCxnSpPr>
          <p:nvPr/>
        </p:nvCxnSpPr>
        <p:spPr>
          <a:xfrm>
            <a:off x="4572000" y="3141345"/>
            <a:ext cx="0" cy="611505"/>
          </a:xfrm>
          <a:prstGeom prst="straightConnector1">
            <a:avLst/>
          </a:prstGeom>
          <a:ln w="5715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02115" y="404664"/>
            <a:ext cx="140398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发通知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84250" y="1174750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altLang="en-US" sz="2000" b="0">
                <a:latin typeface="宋体" panose="02010600030101010101" pitchFamily="2" charset="-122"/>
                <a:cs typeface="宋体" panose="02010600030101010101" pitchFamily="2" charset="-122"/>
              </a:rPr>
              <a:t>点击【发通知】，进入发通知页面</a:t>
            </a:r>
            <a:endParaRPr lang="zh-CN" altLang="en-US" sz="2000"/>
          </a:p>
        </p:txBody>
      </p:sp>
      <p:pic>
        <p:nvPicPr>
          <p:cNvPr id="137" name="图片 127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1305878" y="1759903"/>
            <a:ext cx="2294255" cy="456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4064000" y="176022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点击【请选择接收成员】，选择接收成员</a:t>
            </a:r>
            <a:endParaRPr lang="zh-CN" altLang="en-US"/>
          </a:p>
        </p:txBody>
      </p:sp>
      <p:pic>
        <p:nvPicPr>
          <p:cNvPr id="149" name="图片 1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385310" y="2315210"/>
            <a:ext cx="2711450" cy="362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02115" y="404664"/>
            <a:ext cx="140398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发通知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84250" y="118427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勾选想要通知的员工后，点击【确定】</a:t>
            </a:r>
            <a:endParaRPr lang="zh-CN" altLang="en-US"/>
          </a:p>
        </p:txBody>
      </p:sp>
      <p:pic>
        <p:nvPicPr>
          <p:cNvPr id="150" name="图片 13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1082040" y="1748473"/>
            <a:ext cx="3840480" cy="2299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984250" y="4452620"/>
            <a:ext cx="484822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内容框中填写想要通知的内容，上限为</a:t>
            </a:r>
            <a:r>
              <a:rPr lang="en-US" altLang="zh-CN" b="0">
                <a:latin typeface="宋体" panose="02010600030101010101" pitchFamily="2" charset="-122"/>
                <a:cs typeface="宋体" panose="02010600030101010101" pitchFamily="2" charset="-122"/>
              </a:rPr>
              <a:t>1000</a:t>
            </a:r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字，点击【发送】，即可完成通知的发送，已选的员工将会收到这条通知</a:t>
            </a:r>
            <a:endParaRPr lang="zh-CN" altLang="en-US"/>
          </a:p>
        </p:txBody>
      </p:sp>
      <p:pic>
        <p:nvPicPr>
          <p:cNvPr id="151" name="图片 1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832475" y="1644015"/>
            <a:ext cx="3032125" cy="4031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6058" y="404664"/>
            <a:ext cx="181610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工作群组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 rot="5400000">
            <a:off x="3419872" y="1080796"/>
            <a:ext cx="576064" cy="576064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239770" y="988060"/>
            <a:ext cx="2664460" cy="100838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2400" b="1">
                <a:ea typeface="宋体" panose="02010600030101010101" pitchFamily="2" charset="-122"/>
              </a:rPr>
              <a:t>创建群</a:t>
            </a:r>
            <a:endParaRPr lang="zh-CN" altLang="zh-CN" sz="2400" b="1">
              <a:ea typeface="宋体" panose="02010600030101010101" pitchFamily="2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239770" y="2400300"/>
            <a:ext cx="2664460" cy="100838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2400" b="1">
                <a:ea typeface="宋体" panose="02010600030101010101" pitchFamily="2" charset="-122"/>
              </a:rPr>
              <a:t>员工加入</a:t>
            </a:r>
            <a:endParaRPr lang="zh-CN" altLang="zh-CN" sz="2400" b="1">
              <a:ea typeface="宋体" panose="02010600030101010101" pitchFamily="2" charset="-122"/>
            </a:endParaRPr>
          </a:p>
        </p:txBody>
      </p:sp>
      <p:cxnSp>
        <p:nvCxnSpPr>
          <p:cNvPr id="5" name="直接箭头连接符 4"/>
          <p:cNvCxnSpPr>
            <a:stCxn id="3" idx="2"/>
            <a:endCxn id="4" idx="0"/>
          </p:cNvCxnSpPr>
          <p:nvPr/>
        </p:nvCxnSpPr>
        <p:spPr>
          <a:xfrm>
            <a:off x="4572000" y="1996440"/>
            <a:ext cx="0" cy="403860"/>
          </a:xfrm>
          <a:prstGeom prst="straightConnector1">
            <a:avLst/>
          </a:prstGeom>
          <a:ln w="5715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圆角矩形 5"/>
          <p:cNvSpPr/>
          <p:nvPr/>
        </p:nvSpPr>
        <p:spPr>
          <a:xfrm>
            <a:off x="3239770" y="3789045"/>
            <a:ext cx="2664460" cy="100838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2400" b="1">
                <a:ea typeface="宋体" panose="02010600030101010101" pitchFamily="2" charset="-122"/>
              </a:rPr>
              <a:t>发送消息</a:t>
            </a:r>
            <a:endParaRPr lang="zh-CN" altLang="zh-CN" sz="2400" b="1">
              <a:ea typeface="宋体" panose="02010600030101010101" pitchFamily="2" charset="-122"/>
            </a:endParaRPr>
          </a:p>
        </p:txBody>
      </p:sp>
      <p:cxnSp>
        <p:nvCxnSpPr>
          <p:cNvPr id="7" name="直接箭头连接符 6"/>
          <p:cNvCxnSpPr>
            <a:stCxn id="4" idx="2"/>
            <a:endCxn id="6" idx="0"/>
          </p:cNvCxnSpPr>
          <p:nvPr/>
        </p:nvCxnSpPr>
        <p:spPr>
          <a:xfrm>
            <a:off x="4572000" y="3408680"/>
            <a:ext cx="0" cy="380365"/>
          </a:xfrm>
          <a:prstGeom prst="straightConnector1">
            <a:avLst/>
          </a:prstGeom>
          <a:ln w="5715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3239770" y="5157470"/>
            <a:ext cx="2664460" cy="100838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zh-CN" sz="2400" b="1">
                <a:ea typeface="宋体" panose="02010600030101010101" pitchFamily="2" charset="-122"/>
              </a:rPr>
              <a:t>员工接收消息</a:t>
            </a:r>
            <a:endParaRPr lang="zh-CN" altLang="zh-CN" sz="2400" b="1">
              <a:ea typeface="宋体" panose="02010600030101010101" pitchFamily="2" charset="-122"/>
            </a:endParaRPr>
          </a:p>
        </p:txBody>
      </p:sp>
      <p:cxnSp>
        <p:nvCxnSpPr>
          <p:cNvPr id="10" name="直接箭头连接符 9"/>
          <p:cNvCxnSpPr>
            <a:stCxn id="6" idx="2"/>
            <a:endCxn id="8" idx="0"/>
          </p:cNvCxnSpPr>
          <p:nvPr/>
        </p:nvCxnSpPr>
        <p:spPr>
          <a:xfrm>
            <a:off x="4572000" y="4797425"/>
            <a:ext cx="0" cy="360045"/>
          </a:xfrm>
          <a:prstGeom prst="straightConnector1">
            <a:avLst/>
          </a:prstGeom>
          <a:ln w="57150"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8598" y="40466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工作群组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98500" y="100647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点击【工作群组】，进入工作群组页面</a:t>
            </a:r>
            <a:endParaRPr lang="zh-CN" altLang="en-US"/>
          </a:p>
        </p:txBody>
      </p:sp>
      <p:pic>
        <p:nvPicPr>
          <p:cNvPr id="3" name="图片 139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698500" y="1380808"/>
            <a:ext cx="246761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5"/>
          <p:cNvSpPr txBox="1"/>
          <p:nvPr/>
        </p:nvSpPr>
        <p:spPr>
          <a:xfrm>
            <a:off x="3406775" y="141097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选择【创建群】，进行工作群的创建</a:t>
            </a:r>
            <a:endParaRPr lang="zh-CN" altLang="en-US"/>
          </a:p>
        </p:txBody>
      </p:sp>
      <p:pic>
        <p:nvPicPr>
          <p:cNvPr id="7" name="图片 1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08425" y="1779270"/>
            <a:ext cx="3277870" cy="195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本框 7"/>
          <p:cNvSpPr txBox="1"/>
          <p:nvPr/>
        </p:nvSpPr>
        <p:spPr>
          <a:xfrm>
            <a:off x="3333750" y="336169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点击【请选择成员】，勾选员工后，点击【确定】</a:t>
            </a:r>
            <a:endParaRPr lang="zh-CN" altLang="en-US"/>
          </a:p>
        </p:txBody>
      </p:sp>
      <p:pic>
        <p:nvPicPr>
          <p:cNvPr id="10" name="图片 1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363085" y="3855720"/>
            <a:ext cx="2368550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本框 10"/>
          <p:cNvSpPr txBox="1"/>
          <p:nvPr/>
        </p:nvSpPr>
        <p:spPr>
          <a:xfrm>
            <a:off x="6824345" y="5120005"/>
            <a:ext cx="183451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👈点击添加群组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8598" y="40466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解散群组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698500" y="1098550"/>
            <a:ext cx="417385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创建群后，在群组列表点击【查看详情】</a:t>
            </a:r>
            <a:endParaRPr lang="zh-CN" altLang="en-US"/>
          </a:p>
        </p:txBody>
      </p:sp>
      <p:pic>
        <p:nvPicPr>
          <p:cNvPr id="11" name="图片 157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799465" y="1577023"/>
            <a:ext cx="3159760" cy="2583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本框 11"/>
          <p:cNvSpPr txBox="1"/>
          <p:nvPr/>
        </p:nvSpPr>
        <p:spPr>
          <a:xfrm>
            <a:off x="4201160" y="1577340"/>
            <a:ext cx="5080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点击【群管理】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/>
            <a:r>
              <a:rPr lang="zh-CN" altLang="en-US"/>
              <a:t>点击【退出群】，即可成功退群</a:t>
            </a:r>
            <a:endParaRPr lang="zh-CN" altLang="en-US"/>
          </a:p>
          <a:p>
            <a:pPr marL="0" indent="0" algn="l"/>
            <a:r>
              <a:rPr lang="zh-CN" altLang="en-US"/>
              <a:t>注意群主退群后该群会直接解散</a:t>
            </a:r>
            <a:endParaRPr lang="zh-CN" altLang="en-US"/>
          </a:p>
        </p:txBody>
      </p:sp>
      <p:pic>
        <p:nvPicPr>
          <p:cNvPr id="13" name="图片 1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386263" y="2609850"/>
            <a:ext cx="3236595" cy="342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8598" y="40466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修改密码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1850" y="100647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在功能界面点击【管理中心】</a:t>
            </a:r>
            <a:endParaRPr lang="zh-CN" altLang="en-US"/>
          </a:p>
        </p:txBody>
      </p:sp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831850" y="1456690"/>
            <a:ext cx="2251710" cy="4874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3329940" y="139319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点击【修改密码】</a:t>
            </a:r>
            <a:endParaRPr lang="zh-CN" altLang="en-US"/>
          </a:p>
        </p:txBody>
      </p:sp>
      <p:pic>
        <p:nvPicPr>
          <p:cNvPr id="6" name="图片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521710" y="1812608"/>
            <a:ext cx="2100580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6"/>
          <p:cNvSpPr txBox="1"/>
          <p:nvPr/>
        </p:nvSpPr>
        <p:spPr>
          <a:xfrm>
            <a:off x="5741670" y="1761490"/>
            <a:ext cx="252095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输入修改的密码后点击【确认修改】，即可更改您的密码</a:t>
            </a:r>
            <a:endParaRPr lang="zh-CN" altLang="en-US"/>
          </a:p>
        </p:txBody>
      </p:sp>
      <p:pic>
        <p:nvPicPr>
          <p:cNvPr id="8" name="图片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741670" y="2763520"/>
            <a:ext cx="299148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95080" y="404664"/>
            <a:ext cx="221805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转让创始人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495300" y="114681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在功能界面点击【管理中心】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398520" y="167386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点击【转让创始人】</a:t>
            </a:r>
            <a:endParaRPr lang="zh-CN" altLang="en-US"/>
          </a:p>
        </p:txBody>
      </p:sp>
      <p:pic>
        <p:nvPicPr>
          <p:cNvPr id="14" name="图片 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739140" y="1673860"/>
            <a:ext cx="2203450" cy="477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398520" y="2042160"/>
            <a:ext cx="2542540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本框 11"/>
          <p:cNvSpPr txBox="1"/>
          <p:nvPr/>
        </p:nvSpPr>
        <p:spPr>
          <a:xfrm>
            <a:off x="6073775" y="2042160"/>
            <a:ext cx="241554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点击被转让人，点击【确认】，即可成功转让</a:t>
            </a:r>
            <a:endParaRPr lang="zh-CN" altLang="en-US"/>
          </a:p>
        </p:txBody>
      </p:sp>
      <p:pic>
        <p:nvPicPr>
          <p:cNvPr id="13" name="图片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073775" y="3037205"/>
            <a:ext cx="2968625" cy="152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6"/>
          <p:cNvGrpSpPr/>
          <p:nvPr/>
        </p:nvGrpSpPr>
        <p:grpSpPr>
          <a:xfrm>
            <a:off x="3924301" y="1869329"/>
            <a:ext cx="617935" cy="1900985"/>
            <a:chOff x="5232401" y="1488328"/>
            <a:chExt cx="823913" cy="1900985"/>
          </a:xfrm>
          <a:solidFill>
            <a:srgbClr val="FFC001"/>
          </a:solidFill>
        </p:grpSpPr>
        <p:sp>
          <p:nvSpPr>
            <p:cNvPr id="61" name="任意多边形 60"/>
            <p:cNvSpPr/>
            <p:nvPr/>
          </p:nvSpPr>
          <p:spPr>
            <a:xfrm>
              <a:off x="5703953" y="2044931"/>
              <a:ext cx="352360" cy="92568"/>
            </a:xfrm>
            <a:custGeom>
              <a:avLst/>
              <a:gdLst>
                <a:gd name="connsiteX0" fmla="*/ 352360 w 352360"/>
                <a:gd name="connsiteY0" fmla="*/ 0 h 92568"/>
                <a:gd name="connsiteX1" fmla="*/ 352360 w 352360"/>
                <a:gd name="connsiteY1" fmla="*/ 47795 h 92568"/>
                <a:gd name="connsiteX2" fmla="*/ 320620 w 352360"/>
                <a:gd name="connsiteY2" fmla="*/ 53016 h 92568"/>
                <a:gd name="connsiteX3" fmla="*/ 257152 w 352360"/>
                <a:gd name="connsiteY3" fmla="*/ 63453 h 92568"/>
                <a:gd name="connsiteX4" fmla="*/ 193138 w 352360"/>
                <a:gd name="connsiteY4" fmla="*/ 72243 h 92568"/>
                <a:gd name="connsiteX5" fmla="*/ 128576 w 352360"/>
                <a:gd name="connsiteY5" fmla="*/ 80483 h 92568"/>
                <a:gd name="connsiteX6" fmla="*/ 96843 w 352360"/>
                <a:gd name="connsiteY6" fmla="*/ 84328 h 92568"/>
                <a:gd name="connsiteX7" fmla="*/ 64562 w 352360"/>
                <a:gd name="connsiteY7" fmla="*/ 87625 h 92568"/>
                <a:gd name="connsiteX8" fmla="*/ 32828 w 352360"/>
                <a:gd name="connsiteY8" fmla="*/ 90372 h 92568"/>
                <a:gd name="connsiteX9" fmla="*/ 0 w 352360"/>
                <a:gd name="connsiteY9" fmla="*/ 92568 h 92568"/>
                <a:gd name="connsiteX10" fmla="*/ 31186 w 352360"/>
                <a:gd name="connsiteY10" fmla="*/ 83230 h 92568"/>
                <a:gd name="connsiteX11" fmla="*/ 61826 w 352360"/>
                <a:gd name="connsiteY11" fmla="*/ 73342 h 92568"/>
                <a:gd name="connsiteX12" fmla="*/ 93012 w 352360"/>
                <a:gd name="connsiteY12" fmla="*/ 64553 h 92568"/>
                <a:gd name="connsiteX13" fmla="*/ 124200 w 352360"/>
                <a:gd name="connsiteY13" fmla="*/ 55761 h 92568"/>
                <a:gd name="connsiteX14" fmla="*/ 186572 w 352360"/>
                <a:gd name="connsiteY14" fmla="*/ 39282 h 92568"/>
                <a:gd name="connsiteX15" fmla="*/ 248945 w 352360"/>
                <a:gd name="connsiteY15" fmla="*/ 23900 h 92568"/>
                <a:gd name="connsiteX16" fmla="*/ 312412 w 352360"/>
                <a:gd name="connsiteY16" fmla="*/ 9068 h 92568"/>
                <a:gd name="connsiteX17" fmla="*/ 352360 w 352360"/>
                <a:gd name="connsiteY17" fmla="*/ 0 h 92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2360" h="92568">
                  <a:moveTo>
                    <a:pt x="352360" y="0"/>
                  </a:moveTo>
                  <a:lnTo>
                    <a:pt x="352360" y="47795"/>
                  </a:lnTo>
                  <a:lnTo>
                    <a:pt x="320620" y="53016"/>
                  </a:lnTo>
                  <a:lnTo>
                    <a:pt x="257152" y="63453"/>
                  </a:lnTo>
                  <a:lnTo>
                    <a:pt x="193138" y="72243"/>
                  </a:lnTo>
                  <a:lnTo>
                    <a:pt x="128576" y="80483"/>
                  </a:lnTo>
                  <a:lnTo>
                    <a:pt x="96843" y="84328"/>
                  </a:lnTo>
                  <a:lnTo>
                    <a:pt x="64562" y="87625"/>
                  </a:lnTo>
                  <a:lnTo>
                    <a:pt x="32828" y="90372"/>
                  </a:lnTo>
                  <a:lnTo>
                    <a:pt x="0" y="92568"/>
                  </a:lnTo>
                  <a:lnTo>
                    <a:pt x="31186" y="83230"/>
                  </a:lnTo>
                  <a:lnTo>
                    <a:pt x="61826" y="73342"/>
                  </a:lnTo>
                  <a:lnTo>
                    <a:pt x="93012" y="64553"/>
                  </a:lnTo>
                  <a:lnTo>
                    <a:pt x="124200" y="55761"/>
                  </a:lnTo>
                  <a:lnTo>
                    <a:pt x="186572" y="39282"/>
                  </a:lnTo>
                  <a:lnTo>
                    <a:pt x="248945" y="23900"/>
                  </a:lnTo>
                  <a:lnTo>
                    <a:pt x="312412" y="9068"/>
                  </a:lnTo>
                  <a:lnTo>
                    <a:pt x="35236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任意多边形 56"/>
            <p:cNvSpPr/>
            <p:nvPr/>
          </p:nvSpPr>
          <p:spPr>
            <a:xfrm>
              <a:off x="5703953" y="2567904"/>
              <a:ext cx="352360" cy="92770"/>
            </a:xfrm>
            <a:custGeom>
              <a:avLst/>
              <a:gdLst>
                <a:gd name="connsiteX0" fmla="*/ 352360 w 352360"/>
                <a:gd name="connsiteY0" fmla="*/ 0 h 92770"/>
                <a:gd name="connsiteX1" fmla="*/ 352360 w 352360"/>
                <a:gd name="connsiteY1" fmla="*/ 47722 h 92770"/>
                <a:gd name="connsiteX2" fmla="*/ 320620 w 352360"/>
                <a:gd name="connsiteY2" fmla="*/ 53217 h 92770"/>
                <a:gd name="connsiteX3" fmla="*/ 257152 w 352360"/>
                <a:gd name="connsiteY3" fmla="*/ 62556 h 92770"/>
                <a:gd name="connsiteX4" fmla="*/ 193138 w 352360"/>
                <a:gd name="connsiteY4" fmla="*/ 71895 h 92770"/>
                <a:gd name="connsiteX5" fmla="*/ 128576 w 352360"/>
                <a:gd name="connsiteY5" fmla="*/ 80134 h 92770"/>
                <a:gd name="connsiteX6" fmla="*/ 96843 w 352360"/>
                <a:gd name="connsiteY6" fmla="*/ 83432 h 92770"/>
                <a:gd name="connsiteX7" fmla="*/ 64562 w 352360"/>
                <a:gd name="connsiteY7" fmla="*/ 87276 h 92770"/>
                <a:gd name="connsiteX8" fmla="*/ 32828 w 352360"/>
                <a:gd name="connsiteY8" fmla="*/ 90023 h 92770"/>
                <a:gd name="connsiteX9" fmla="*/ 0 w 352360"/>
                <a:gd name="connsiteY9" fmla="*/ 92770 h 92770"/>
                <a:gd name="connsiteX10" fmla="*/ 31186 w 352360"/>
                <a:gd name="connsiteY10" fmla="*/ 82332 h 92770"/>
                <a:gd name="connsiteX11" fmla="*/ 61826 w 352360"/>
                <a:gd name="connsiteY11" fmla="*/ 72993 h 92770"/>
                <a:gd name="connsiteX12" fmla="*/ 93012 w 352360"/>
                <a:gd name="connsiteY12" fmla="*/ 64203 h 92770"/>
                <a:gd name="connsiteX13" fmla="*/ 124200 w 352360"/>
                <a:gd name="connsiteY13" fmla="*/ 55414 h 92770"/>
                <a:gd name="connsiteX14" fmla="*/ 186572 w 352360"/>
                <a:gd name="connsiteY14" fmla="*/ 38934 h 92770"/>
                <a:gd name="connsiteX15" fmla="*/ 248945 w 352360"/>
                <a:gd name="connsiteY15" fmla="*/ 24101 h 92770"/>
                <a:gd name="connsiteX16" fmla="*/ 312412 w 352360"/>
                <a:gd name="connsiteY16" fmla="*/ 8719 h 92770"/>
                <a:gd name="connsiteX17" fmla="*/ 352360 w 352360"/>
                <a:gd name="connsiteY17" fmla="*/ 0 h 9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2360" h="92770">
                  <a:moveTo>
                    <a:pt x="352360" y="0"/>
                  </a:moveTo>
                  <a:lnTo>
                    <a:pt x="352360" y="47722"/>
                  </a:lnTo>
                  <a:lnTo>
                    <a:pt x="320620" y="53217"/>
                  </a:lnTo>
                  <a:lnTo>
                    <a:pt x="257152" y="62556"/>
                  </a:lnTo>
                  <a:lnTo>
                    <a:pt x="193138" y="71895"/>
                  </a:lnTo>
                  <a:lnTo>
                    <a:pt x="128576" y="80134"/>
                  </a:lnTo>
                  <a:lnTo>
                    <a:pt x="96843" y="83432"/>
                  </a:lnTo>
                  <a:lnTo>
                    <a:pt x="64562" y="87276"/>
                  </a:lnTo>
                  <a:lnTo>
                    <a:pt x="32828" y="90023"/>
                  </a:lnTo>
                  <a:lnTo>
                    <a:pt x="0" y="92770"/>
                  </a:lnTo>
                  <a:lnTo>
                    <a:pt x="31186" y="82332"/>
                  </a:lnTo>
                  <a:lnTo>
                    <a:pt x="61826" y="72993"/>
                  </a:lnTo>
                  <a:lnTo>
                    <a:pt x="93012" y="64203"/>
                  </a:lnTo>
                  <a:lnTo>
                    <a:pt x="124200" y="55414"/>
                  </a:lnTo>
                  <a:lnTo>
                    <a:pt x="186572" y="38934"/>
                  </a:lnTo>
                  <a:lnTo>
                    <a:pt x="248945" y="24101"/>
                  </a:lnTo>
                  <a:lnTo>
                    <a:pt x="312412" y="8719"/>
                  </a:lnTo>
                  <a:lnTo>
                    <a:pt x="35236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任意多边形 52"/>
            <p:cNvSpPr/>
            <p:nvPr/>
          </p:nvSpPr>
          <p:spPr>
            <a:xfrm>
              <a:off x="5703953" y="3089824"/>
              <a:ext cx="352360" cy="91284"/>
            </a:xfrm>
            <a:custGeom>
              <a:avLst/>
              <a:gdLst>
                <a:gd name="connsiteX0" fmla="*/ 352360 w 352360"/>
                <a:gd name="connsiteY0" fmla="*/ 0 h 91284"/>
                <a:gd name="connsiteX1" fmla="*/ 352360 w 352360"/>
                <a:gd name="connsiteY1" fmla="*/ 46862 h 91284"/>
                <a:gd name="connsiteX2" fmla="*/ 320620 w 352360"/>
                <a:gd name="connsiteY2" fmla="*/ 52280 h 91284"/>
                <a:gd name="connsiteX3" fmla="*/ 257152 w 352360"/>
                <a:gd name="connsiteY3" fmla="*/ 62031 h 91284"/>
                <a:gd name="connsiteX4" fmla="*/ 193138 w 352360"/>
                <a:gd name="connsiteY4" fmla="*/ 71241 h 91284"/>
                <a:gd name="connsiteX5" fmla="*/ 128576 w 352360"/>
                <a:gd name="connsiteY5" fmla="*/ 78824 h 91284"/>
                <a:gd name="connsiteX6" fmla="*/ 96843 w 352360"/>
                <a:gd name="connsiteY6" fmla="*/ 82617 h 91284"/>
                <a:gd name="connsiteX7" fmla="*/ 64562 w 352360"/>
                <a:gd name="connsiteY7" fmla="*/ 85868 h 91284"/>
                <a:gd name="connsiteX8" fmla="*/ 32828 w 352360"/>
                <a:gd name="connsiteY8" fmla="*/ 89117 h 91284"/>
                <a:gd name="connsiteX9" fmla="*/ 0 w 352360"/>
                <a:gd name="connsiteY9" fmla="*/ 91284 h 91284"/>
                <a:gd name="connsiteX10" fmla="*/ 31186 w 352360"/>
                <a:gd name="connsiteY10" fmla="*/ 81533 h 91284"/>
                <a:gd name="connsiteX11" fmla="*/ 61826 w 352360"/>
                <a:gd name="connsiteY11" fmla="*/ 72325 h 91284"/>
                <a:gd name="connsiteX12" fmla="*/ 93012 w 352360"/>
                <a:gd name="connsiteY12" fmla="*/ 63114 h 91284"/>
                <a:gd name="connsiteX13" fmla="*/ 124200 w 352360"/>
                <a:gd name="connsiteY13" fmla="*/ 54989 h 91284"/>
                <a:gd name="connsiteX14" fmla="*/ 186572 w 352360"/>
                <a:gd name="connsiteY14" fmla="*/ 38737 h 91284"/>
                <a:gd name="connsiteX15" fmla="*/ 248945 w 352360"/>
                <a:gd name="connsiteY15" fmla="*/ 23027 h 91284"/>
                <a:gd name="connsiteX16" fmla="*/ 312412 w 352360"/>
                <a:gd name="connsiteY16" fmla="*/ 8943 h 91284"/>
                <a:gd name="connsiteX17" fmla="*/ 352360 w 352360"/>
                <a:gd name="connsiteY17" fmla="*/ 0 h 91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2360" h="91284">
                  <a:moveTo>
                    <a:pt x="352360" y="0"/>
                  </a:moveTo>
                  <a:lnTo>
                    <a:pt x="352360" y="46862"/>
                  </a:lnTo>
                  <a:lnTo>
                    <a:pt x="320620" y="52280"/>
                  </a:lnTo>
                  <a:lnTo>
                    <a:pt x="257152" y="62031"/>
                  </a:lnTo>
                  <a:lnTo>
                    <a:pt x="193138" y="71241"/>
                  </a:lnTo>
                  <a:lnTo>
                    <a:pt x="128576" y="78824"/>
                  </a:lnTo>
                  <a:lnTo>
                    <a:pt x="96843" y="82617"/>
                  </a:lnTo>
                  <a:lnTo>
                    <a:pt x="64562" y="85868"/>
                  </a:lnTo>
                  <a:lnTo>
                    <a:pt x="32828" y="89117"/>
                  </a:lnTo>
                  <a:lnTo>
                    <a:pt x="0" y="91284"/>
                  </a:lnTo>
                  <a:lnTo>
                    <a:pt x="31186" y="81533"/>
                  </a:lnTo>
                  <a:lnTo>
                    <a:pt x="61826" y="72325"/>
                  </a:lnTo>
                  <a:lnTo>
                    <a:pt x="93012" y="63114"/>
                  </a:lnTo>
                  <a:lnTo>
                    <a:pt x="124200" y="54989"/>
                  </a:lnTo>
                  <a:lnTo>
                    <a:pt x="186572" y="38737"/>
                  </a:lnTo>
                  <a:lnTo>
                    <a:pt x="248945" y="23027"/>
                  </a:lnTo>
                  <a:lnTo>
                    <a:pt x="312412" y="8943"/>
                  </a:lnTo>
                  <a:lnTo>
                    <a:pt x="35236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5232401" y="1488328"/>
              <a:ext cx="823913" cy="495783"/>
            </a:xfrm>
            <a:custGeom>
              <a:avLst/>
              <a:gdLst>
                <a:gd name="connsiteX0" fmla="*/ 797908 w 823913"/>
                <a:gd name="connsiteY0" fmla="*/ 0 h 495783"/>
                <a:gd name="connsiteX1" fmla="*/ 807225 w 823913"/>
                <a:gd name="connsiteY1" fmla="*/ 0 h 495783"/>
                <a:gd name="connsiteX2" fmla="*/ 815993 w 823913"/>
                <a:gd name="connsiteY2" fmla="*/ 0 h 495783"/>
                <a:gd name="connsiteX3" fmla="*/ 823913 w 823913"/>
                <a:gd name="connsiteY3" fmla="*/ 467 h 495783"/>
                <a:gd name="connsiteX4" fmla="*/ 823913 w 823913"/>
                <a:gd name="connsiteY4" fmla="*/ 363796 h 495783"/>
                <a:gd name="connsiteX5" fmla="*/ 219206 w 823913"/>
                <a:gd name="connsiteY5" fmla="*/ 491395 h 495783"/>
                <a:gd name="connsiteX6" fmla="*/ 209342 w 823913"/>
                <a:gd name="connsiteY6" fmla="*/ 493041 h 495783"/>
                <a:gd name="connsiteX7" fmla="*/ 200025 w 823913"/>
                <a:gd name="connsiteY7" fmla="*/ 494686 h 495783"/>
                <a:gd name="connsiteX8" fmla="*/ 190709 w 823913"/>
                <a:gd name="connsiteY8" fmla="*/ 495234 h 495783"/>
                <a:gd name="connsiteX9" fmla="*/ 181392 w 823913"/>
                <a:gd name="connsiteY9" fmla="*/ 495783 h 495783"/>
                <a:gd name="connsiteX10" fmla="*/ 173174 w 823913"/>
                <a:gd name="connsiteY10" fmla="*/ 495234 h 495783"/>
                <a:gd name="connsiteX11" fmla="*/ 165501 w 823913"/>
                <a:gd name="connsiteY11" fmla="*/ 494686 h 495783"/>
                <a:gd name="connsiteX12" fmla="*/ 150156 w 823913"/>
                <a:gd name="connsiteY12" fmla="*/ 492493 h 495783"/>
                <a:gd name="connsiteX13" fmla="*/ 135360 w 823913"/>
                <a:gd name="connsiteY13" fmla="*/ 489202 h 495783"/>
                <a:gd name="connsiteX14" fmla="*/ 121112 w 823913"/>
                <a:gd name="connsiteY14" fmla="*/ 484814 h 495783"/>
                <a:gd name="connsiteX15" fmla="*/ 106315 w 823913"/>
                <a:gd name="connsiteY15" fmla="*/ 479329 h 495783"/>
                <a:gd name="connsiteX16" fmla="*/ 92615 w 823913"/>
                <a:gd name="connsiteY16" fmla="*/ 472200 h 495783"/>
                <a:gd name="connsiteX17" fmla="*/ 80010 w 823913"/>
                <a:gd name="connsiteY17" fmla="*/ 463973 h 495783"/>
                <a:gd name="connsiteX18" fmla="*/ 67954 w 823913"/>
                <a:gd name="connsiteY18" fmla="*/ 455748 h 495783"/>
                <a:gd name="connsiteX19" fmla="*/ 56445 w 823913"/>
                <a:gd name="connsiteY19" fmla="*/ 445326 h 495783"/>
                <a:gd name="connsiteX20" fmla="*/ 46033 w 823913"/>
                <a:gd name="connsiteY20" fmla="*/ 434357 h 495783"/>
                <a:gd name="connsiteX21" fmla="*/ 36168 w 823913"/>
                <a:gd name="connsiteY21" fmla="*/ 422293 h 495783"/>
                <a:gd name="connsiteX22" fmla="*/ 27401 w 823913"/>
                <a:gd name="connsiteY22" fmla="*/ 409679 h 495783"/>
                <a:gd name="connsiteX23" fmla="*/ 19729 w 823913"/>
                <a:gd name="connsiteY23" fmla="*/ 396517 h 495783"/>
                <a:gd name="connsiteX24" fmla="*/ 16441 w 823913"/>
                <a:gd name="connsiteY24" fmla="*/ 388839 h 495783"/>
                <a:gd name="connsiteX25" fmla="*/ 13700 w 823913"/>
                <a:gd name="connsiteY25" fmla="*/ 381709 h 495783"/>
                <a:gd name="connsiteX26" fmla="*/ 10412 w 823913"/>
                <a:gd name="connsiteY26" fmla="*/ 374580 h 495783"/>
                <a:gd name="connsiteX27" fmla="*/ 7673 w 823913"/>
                <a:gd name="connsiteY27" fmla="*/ 366902 h 495783"/>
                <a:gd name="connsiteX28" fmla="*/ 6029 w 823913"/>
                <a:gd name="connsiteY28" fmla="*/ 359223 h 495783"/>
                <a:gd name="connsiteX29" fmla="*/ 3836 w 823913"/>
                <a:gd name="connsiteY29" fmla="*/ 350997 h 495783"/>
                <a:gd name="connsiteX30" fmla="*/ 2192 w 823913"/>
                <a:gd name="connsiteY30" fmla="*/ 341672 h 495783"/>
                <a:gd name="connsiteX31" fmla="*/ 1097 w 823913"/>
                <a:gd name="connsiteY31" fmla="*/ 332898 h 495783"/>
                <a:gd name="connsiteX32" fmla="*/ 548 w 823913"/>
                <a:gd name="connsiteY32" fmla="*/ 323574 h 495783"/>
                <a:gd name="connsiteX33" fmla="*/ 0 w 823913"/>
                <a:gd name="connsiteY33" fmla="*/ 314800 h 495783"/>
                <a:gd name="connsiteX34" fmla="*/ 548 w 823913"/>
                <a:gd name="connsiteY34" fmla="*/ 305476 h 495783"/>
                <a:gd name="connsiteX35" fmla="*/ 1097 w 823913"/>
                <a:gd name="connsiteY35" fmla="*/ 296702 h 495783"/>
                <a:gd name="connsiteX36" fmla="*/ 2192 w 823913"/>
                <a:gd name="connsiteY36" fmla="*/ 287378 h 495783"/>
                <a:gd name="connsiteX37" fmla="*/ 3288 w 823913"/>
                <a:gd name="connsiteY37" fmla="*/ 279151 h 495783"/>
                <a:gd name="connsiteX38" fmla="*/ 5480 w 823913"/>
                <a:gd name="connsiteY38" fmla="*/ 270926 h 495783"/>
                <a:gd name="connsiteX39" fmla="*/ 7673 w 823913"/>
                <a:gd name="connsiteY39" fmla="*/ 261602 h 495783"/>
                <a:gd name="connsiteX40" fmla="*/ 9865 w 823913"/>
                <a:gd name="connsiteY40" fmla="*/ 253924 h 495783"/>
                <a:gd name="connsiteX41" fmla="*/ 13700 w 823913"/>
                <a:gd name="connsiteY41" fmla="*/ 245148 h 495783"/>
                <a:gd name="connsiteX42" fmla="*/ 16989 w 823913"/>
                <a:gd name="connsiteY42" fmla="*/ 237472 h 495783"/>
                <a:gd name="connsiteX43" fmla="*/ 20824 w 823913"/>
                <a:gd name="connsiteY43" fmla="*/ 229245 h 495783"/>
                <a:gd name="connsiteX44" fmla="*/ 24662 w 823913"/>
                <a:gd name="connsiteY44" fmla="*/ 222115 h 495783"/>
                <a:gd name="connsiteX45" fmla="*/ 29594 w 823913"/>
                <a:gd name="connsiteY45" fmla="*/ 214437 h 495783"/>
                <a:gd name="connsiteX46" fmla="*/ 34524 w 823913"/>
                <a:gd name="connsiteY46" fmla="*/ 207308 h 495783"/>
                <a:gd name="connsiteX47" fmla="*/ 40006 w 823913"/>
                <a:gd name="connsiteY47" fmla="*/ 200178 h 495783"/>
                <a:gd name="connsiteX48" fmla="*/ 45486 w 823913"/>
                <a:gd name="connsiteY48" fmla="*/ 193596 h 495783"/>
                <a:gd name="connsiteX49" fmla="*/ 50965 w 823913"/>
                <a:gd name="connsiteY49" fmla="*/ 187015 h 495783"/>
                <a:gd name="connsiteX50" fmla="*/ 57542 w 823913"/>
                <a:gd name="connsiteY50" fmla="*/ 180983 h 495783"/>
                <a:gd name="connsiteX51" fmla="*/ 64118 w 823913"/>
                <a:gd name="connsiteY51" fmla="*/ 175497 h 495783"/>
                <a:gd name="connsiteX52" fmla="*/ 70694 w 823913"/>
                <a:gd name="connsiteY52" fmla="*/ 170014 h 495783"/>
                <a:gd name="connsiteX53" fmla="*/ 78366 w 823913"/>
                <a:gd name="connsiteY53" fmla="*/ 164529 h 495783"/>
                <a:gd name="connsiteX54" fmla="*/ 85491 w 823913"/>
                <a:gd name="connsiteY54" fmla="*/ 159594 h 495783"/>
                <a:gd name="connsiteX55" fmla="*/ 92615 w 823913"/>
                <a:gd name="connsiteY55" fmla="*/ 155206 h 495783"/>
                <a:gd name="connsiteX56" fmla="*/ 100835 w 823913"/>
                <a:gd name="connsiteY56" fmla="*/ 151367 h 495783"/>
                <a:gd name="connsiteX57" fmla="*/ 109056 w 823913"/>
                <a:gd name="connsiteY57" fmla="*/ 146979 h 495783"/>
                <a:gd name="connsiteX58" fmla="*/ 117824 w 823913"/>
                <a:gd name="connsiteY58" fmla="*/ 143689 h 495783"/>
                <a:gd name="connsiteX59" fmla="*/ 126044 w 823913"/>
                <a:gd name="connsiteY59" fmla="*/ 140399 h 495783"/>
                <a:gd name="connsiteX60" fmla="*/ 135360 w 823913"/>
                <a:gd name="connsiteY60" fmla="*/ 138204 h 495783"/>
                <a:gd name="connsiteX61" fmla="*/ 144127 w 823913"/>
                <a:gd name="connsiteY61" fmla="*/ 136011 h 495783"/>
                <a:gd name="connsiteX62" fmla="*/ 770508 w 823913"/>
                <a:gd name="connsiteY62" fmla="*/ 3839 h 495783"/>
                <a:gd name="connsiteX63" fmla="*/ 779276 w 823913"/>
                <a:gd name="connsiteY63" fmla="*/ 2193 h 495783"/>
                <a:gd name="connsiteX64" fmla="*/ 788593 w 823913"/>
                <a:gd name="connsiteY64" fmla="*/ 1097 h 495783"/>
                <a:gd name="connsiteX65" fmla="*/ 797908 w 823913"/>
                <a:gd name="connsiteY65" fmla="*/ 0 h 49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823913" h="495783">
                  <a:moveTo>
                    <a:pt x="797908" y="0"/>
                  </a:moveTo>
                  <a:lnTo>
                    <a:pt x="807225" y="0"/>
                  </a:lnTo>
                  <a:lnTo>
                    <a:pt x="815993" y="0"/>
                  </a:lnTo>
                  <a:lnTo>
                    <a:pt x="823913" y="467"/>
                  </a:lnTo>
                  <a:lnTo>
                    <a:pt x="823913" y="363796"/>
                  </a:lnTo>
                  <a:lnTo>
                    <a:pt x="219206" y="491395"/>
                  </a:lnTo>
                  <a:lnTo>
                    <a:pt x="209342" y="493041"/>
                  </a:lnTo>
                  <a:lnTo>
                    <a:pt x="200025" y="494686"/>
                  </a:lnTo>
                  <a:lnTo>
                    <a:pt x="190709" y="495234"/>
                  </a:lnTo>
                  <a:lnTo>
                    <a:pt x="181392" y="495783"/>
                  </a:lnTo>
                  <a:lnTo>
                    <a:pt x="173174" y="495234"/>
                  </a:lnTo>
                  <a:lnTo>
                    <a:pt x="165501" y="494686"/>
                  </a:lnTo>
                  <a:lnTo>
                    <a:pt x="150156" y="492493"/>
                  </a:lnTo>
                  <a:lnTo>
                    <a:pt x="135360" y="489202"/>
                  </a:lnTo>
                  <a:lnTo>
                    <a:pt x="121112" y="484814"/>
                  </a:lnTo>
                  <a:lnTo>
                    <a:pt x="106315" y="479329"/>
                  </a:lnTo>
                  <a:lnTo>
                    <a:pt x="92615" y="472200"/>
                  </a:lnTo>
                  <a:lnTo>
                    <a:pt x="80010" y="463973"/>
                  </a:lnTo>
                  <a:lnTo>
                    <a:pt x="67954" y="455748"/>
                  </a:lnTo>
                  <a:lnTo>
                    <a:pt x="56445" y="445326"/>
                  </a:lnTo>
                  <a:lnTo>
                    <a:pt x="46033" y="434357"/>
                  </a:lnTo>
                  <a:lnTo>
                    <a:pt x="36168" y="422293"/>
                  </a:lnTo>
                  <a:lnTo>
                    <a:pt x="27401" y="409679"/>
                  </a:lnTo>
                  <a:lnTo>
                    <a:pt x="19729" y="396517"/>
                  </a:lnTo>
                  <a:lnTo>
                    <a:pt x="16441" y="388839"/>
                  </a:lnTo>
                  <a:lnTo>
                    <a:pt x="13700" y="381709"/>
                  </a:lnTo>
                  <a:lnTo>
                    <a:pt x="10412" y="374580"/>
                  </a:lnTo>
                  <a:lnTo>
                    <a:pt x="7673" y="366902"/>
                  </a:lnTo>
                  <a:lnTo>
                    <a:pt x="6029" y="359223"/>
                  </a:lnTo>
                  <a:lnTo>
                    <a:pt x="3836" y="350997"/>
                  </a:lnTo>
                  <a:lnTo>
                    <a:pt x="2192" y="341672"/>
                  </a:lnTo>
                  <a:lnTo>
                    <a:pt x="1097" y="332898"/>
                  </a:lnTo>
                  <a:lnTo>
                    <a:pt x="548" y="323574"/>
                  </a:lnTo>
                  <a:lnTo>
                    <a:pt x="0" y="314800"/>
                  </a:lnTo>
                  <a:lnTo>
                    <a:pt x="548" y="305476"/>
                  </a:lnTo>
                  <a:lnTo>
                    <a:pt x="1097" y="296702"/>
                  </a:lnTo>
                  <a:lnTo>
                    <a:pt x="2192" y="287378"/>
                  </a:lnTo>
                  <a:lnTo>
                    <a:pt x="3288" y="279151"/>
                  </a:lnTo>
                  <a:lnTo>
                    <a:pt x="5480" y="270926"/>
                  </a:lnTo>
                  <a:lnTo>
                    <a:pt x="7673" y="261602"/>
                  </a:lnTo>
                  <a:lnTo>
                    <a:pt x="9865" y="253924"/>
                  </a:lnTo>
                  <a:lnTo>
                    <a:pt x="13700" y="245148"/>
                  </a:lnTo>
                  <a:lnTo>
                    <a:pt x="16989" y="237472"/>
                  </a:lnTo>
                  <a:lnTo>
                    <a:pt x="20824" y="229245"/>
                  </a:lnTo>
                  <a:lnTo>
                    <a:pt x="24662" y="222115"/>
                  </a:lnTo>
                  <a:lnTo>
                    <a:pt x="29594" y="214437"/>
                  </a:lnTo>
                  <a:lnTo>
                    <a:pt x="34524" y="207308"/>
                  </a:lnTo>
                  <a:lnTo>
                    <a:pt x="40006" y="200178"/>
                  </a:lnTo>
                  <a:lnTo>
                    <a:pt x="45486" y="193596"/>
                  </a:lnTo>
                  <a:lnTo>
                    <a:pt x="50965" y="187015"/>
                  </a:lnTo>
                  <a:lnTo>
                    <a:pt x="57542" y="180983"/>
                  </a:lnTo>
                  <a:lnTo>
                    <a:pt x="64118" y="175497"/>
                  </a:lnTo>
                  <a:lnTo>
                    <a:pt x="70694" y="170014"/>
                  </a:lnTo>
                  <a:lnTo>
                    <a:pt x="78366" y="164529"/>
                  </a:lnTo>
                  <a:lnTo>
                    <a:pt x="85491" y="159594"/>
                  </a:lnTo>
                  <a:lnTo>
                    <a:pt x="92615" y="155206"/>
                  </a:lnTo>
                  <a:lnTo>
                    <a:pt x="100835" y="151367"/>
                  </a:lnTo>
                  <a:lnTo>
                    <a:pt x="109056" y="146979"/>
                  </a:lnTo>
                  <a:lnTo>
                    <a:pt x="117824" y="143689"/>
                  </a:lnTo>
                  <a:lnTo>
                    <a:pt x="126044" y="140399"/>
                  </a:lnTo>
                  <a:lnTo>
                    <a:pt x="135360" y="138204"/>
                  </a:lnTo>
                  <a:lnTo>
                    <a:pt x="144127" y="136011"/>
                  </a:lnTo>
                  <a:lnTo>
                    <a:pt x="770508" y="3839"/>
                  </a:lnTo>
                  <a:lnTo>
                    <a:pt x="779276" y="2193"/>
                  </a:lnTo>
                  <a:lnTo>
                    <a:pt x="788593" y="1097"/>
                  </a:lnTo>
                  <a:lnTo>
                    <a:pt x="797908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5232401" y="1984934"/>
              <a:ext cx="823913" cy="503174"/>
            </a:xfrm>
            <a:custGeom>
              <a:avLst/>
              <a:gdLst>
                <a:gd name="connsiteX0" fmla="*/ 823913 w 823913"/>
                <a:gd name="connsiteY0" fmla="*/ 0 h 503174"/>
                <a:gd name="connsiteX1" fmla="*/ 823913 w 823913"/>
                <a:gd name="connsiteY1" fmla="*/ 59997 h 503174"/>
                <a:gd name="connsiteX2" fmla="*/ 783965 w 823913"/>
                <a:gd name="connsiteY2" fmla="*/ 69065 h 503174"/>
                <a:gd name="connsiteX3" fmla="*/ 720498 w 823913"/>
                <a:gd name="connsiteY3" fmla="*/ 83897 h 503174"/>
                <a:gd name="connsiteX4" fmla="*/ 658125 w 823913"/>
                <a:gd name="connsiteY4" fmla="*/ 99279 h 503174"/>
                <a:gd name="connsiteX5" fmla="*/ 595753 w 823913"/>
                <a:gd name="connsiteY5" fmla="*/ 115758 h 503174"/>
                <a:gd name="connsiteX6" fmla="*/ 564565 w 823913"/>
                <a:gd name="connsiteY6" fmla="*/ 124550 h 503174"/>
                <a:gd name="connsiteX7" fmla="*/ 533379 w 823913"/>
                <a:gd name="connsiteY7" fmla="*/ 133339 h 503174"/>
                <a:gd name="connsiteX8" fmla="*/ 502739 w 823913"/>
                <a:gd name="connsiteY8" fmla="*/ 143227 h 503174"/>
                <a:gd name="connsiteX9" fmla="*/ 471553 w 823913"/>
                <a:gd name="connsiteY9" fmla="*/ 152565 h 503174"/>
                <a:gd name="connsiteX10" fmla="*/ 504381 w 823913"/>
                <a:gd name="connsiteY10" fmla="*/ 150369 h 503174"/>
                <a:gd name="connsiteX11" fmla="*/ 536115 w 823913"/>
                <a:gd name="connsiteY11" fmla="*/ 147622 h 503174"/>
                <a:gd name="connsiteX12" fmla="*/ 568396 w 823913"/>
                <a:gd name="connsiteY12" fmla="*/ 144325 h 503174"/>
                <a:gd name="connsiteX13" fmla="*/ 600129 w 823913"/>
                <a:gd name="connsiteY13" fmla="*/ 140480 h 503174"/>
                <a:gd name="connsiteX14" fmla="*/ 664691 w 823913"/>
                <a:gd name="connsiteY14" fmla="*/ 132240 h 503174"/>
                <a:gd name="connsiteX15" fmla="*/ 728705 w 823913"/>
                <a:gd name="connsiteY15" fmla="*/ 123450 h 503174"/>
                <a:gd name="connsiteX16" fmla="*/ 792173 w 823913"/>
                <a:gd name="connsiteY16" fmla="*/ 113013 h 503174"/>
                <a:gd name="connsiteX17" fmla="*/ 823913 w 823913"/>
                <a:gd name="connsiteY17" fmla="*/ 107792 h 503174"/>
                <a:gd name="connsiteX18" fmla="*/ 823913 w 823913"/>
                <a:gd name="connsiteY18" fmla="*/ 371735 h 503174"/>
                <a:gd name="connsiteX19" fmla="*/ 219258 w 823913"/>
                <a:gd name="connsiteY19" fmla="*/ 499329 h 503174"/>
                <a:gd name="connsiteX20" fmla="*/ 209392 w 823913"/>
                <a:gd name="connsiteY20" fmla="*/ 500977 h 503174"/>
                <a:gd name="connsiteX21" fmla="*/ 200073 w 823913"/>
                <a:gd name="connsiteY21" fmla="*/ 502076 h 503174"/>
                <a:gd name="connsiteX22" fmla="*/ 190754 w 823913"/>
                <a:gd name="connsiteY22" fmla="*/ 502625 h 503174"/>
                <a:gd name="connsiteX23" fmla="*/ 181435 w 823913"/>
                <a:gd name="connsiteY23" fmla="*/ 503174 h 503174"/>
                <a:gd name="connsiteX24" fmla="*/ 173213 w 823913"/>
                <a:gd name="connsiteY24" fmla="*/ 502625 h 503174"/>
                <a:gd name="connsiteX25" fmla="*/ 165540 w 823913"/>
                <a:gd name="connsiteY25" fmla="*/ 502076 h 503174"/>
                <a:gd name="connsiteX26" fmla="*/ 150191 w 823913"/>
                <a:gd name="connsiteY26" fmla="*/ 500429 h 503174"/>
                <a:gd name="connsiteX27" fmla="*/ 135392 w 823913"/>
                <a:gd name="connsiteY27" fmla="*/ 497133 h 503174"/>
                <a:gd name="connsiteX28" fmla="*/ 121140 w 823913"/>
                <a:gd name="connsiteY28" fmla="*/ 492738 h 503174"/>
                <a:gd name="connsiteX29" fmla="*/ 106339 w 823913"/>
                <a:gd name="connsiteY29" fmla="*/ 487246 h 503174"/>
                <a:gd name="connsiteX30" fmla="*/ 92636 w 823913"/>
                <a:gd name="connsiteY30" fmla="*/ 480108 h 503174"/>
                <a:gd name="connsiteX31" fmla="*/ 80029 w 823913"/>
                <a:gd name="connsiteY31" fmla="*/ 472418 h 503174"/>
                <a:gd name="connsiteX32" fmla="*/ 67971 w 823913"/>
                <a:gd name="connsiteY32" fmla="*/ 463082 h 503174"/>
                <a:gd name="connsiteX33" fmla="*/ 56459 w 823913"/>
                <a:gd name="connsiteY33" fmla="*/ 453196 h 503174"/>
                <a:gd name="connsiteX34" fmla="*/ 46045 w 823913"/>
                <a:gd name="connsiteY34" fmla="*/ 441662 h 503174"/>
                <a:gd name="connsiteX35" fmla="*/ 36177 w 823913"/>
                <a:gd name="connsiteY35" fmla="*/ 430129 h 503174"/>
                <a:gd name="connsiteX36" fmla="*/ 27407 w 823913"/>
                <a:gd name="connsiteY36" fmla="*/ 417497 h 503174"/>
                <a:gd name="connsiteX37" fmla="*/ 19733 w 823913"/>
                <a:gd name="connsiteY37" fmla="*/ 404317 h 503174"/>
                <a:gd name="connsiteX38" fmla="*/ 16445 w 823913"/>
                <a:gd name="connsiteY38" fmla="*/ 396628 h 503174"/>
                <a:gd name="connsiteX39" fmla="*/ 13704 w 823913"/>
                <a:gd name="connsiteY39" fmla="*/ 389488 h 503174"/>
                <a:gd name="connsiteX40" fmla="*/ 10416 w 823913"/>
                <a:gd name="connsiteY40" fmla="*/ 381798 h 503174"/>
                <a:gd name="connsiteX41" fmla="*/ 7675 w 823913"/>
                <a:gd name="connsiteY41" fmla="*/ 374658 h 503174"/>
                <a:gd name="connsiteX42" fmla="*/ 6029 w 823913"/>
                <a:gd name="connsiteY42" fmla="*/ 366970 h 503174"/>
                <a:gd name="connsiteX43" fmla="*/ 3838 w 823913"/>
                <a:gd name="connsiteY43" fmla="*/ 358732 h 503174"/>
                <a:gd name="connsiteX44" fmla="*/ 2194 w 823913"/>
                <a:gd name="connsiteY44" fmla="*/ 349945 h 503174"/>
                <a:gd name="connsiteX45" fmla="*/ 1097 w 823913"/>
                <a:gd name="connsiteY45" fmla="*/ 340058 h 503174"/>
                <a:gd name="connsiteX46" fmla="*/ 548 w 823913"/>
                <a:gd name="connsiteY46" fmla="*/ 331272 h 503174"/>
                <a:gd name="connsiteX47" fmla="*/ 0 w 823913"/>
                <a:gd name="connsiteY47" fmla="*/ 321934 h 503174"/>
                <a:gd name="connsiteX48" fmla="*/ 548 w 823913"/>
                <a:gd name="connsiteY48" fmla="*/ 313148 h 503174"/>
                <a:gd name="connsiteX49" fmla="*/ 1097 w 823913"/>
                <a:gd name="connsiteY49" fmla="*/ 304361 h 503174"/>
                <a:gd name="connsiteX50" fmla="*/ 2194 w 823913"/>
                <a:gd name="connsiteY50" fmla="*/ 295024 h 503174"/>
                <a:gd name="connsiteX51" fmla="*/ 3288 w 823913"/>
                <a:gd name="connsiteY51" fmla="*/ 286785 h 503174"/>
                <a:gd name="connsiteX52" fmla="*/ 5482 w 823913"/>
                <a:gd name="connsiteY52" fmla="*/ 277998 h 503174"/>
                <a:gd name="connsiteX53" fmla="*/ 7675 w 823913"/>
                <a:gd name="connsiteY53" fmla="*/ 269760 h 503174"/>
                <a:gd name="connsiteX54" fmla="*/ 9867 w 823913"/>
                <a:gd name="connsiteY54" fmla="*/ 260973 h 503174"/>
                <a:gd name="connsiteX55" fmla="*/ 13704 w 823913"/>
                <a:gd name="connsiteY55" fmla="*/ 252734 h 503174"/>
                <a:gd name="connsiteX56" fmla="*/ 16992 w 823913"/>
                <a:gd name="connsiteY56" fmla="*/ 245045 h 503174"/>
                <a:gd name="connsiteX57" fmla="*/ 20829 w 823913"/>
                <a:gd name="connsiteY57" fmla="*/ 236808 h 503174"/>
                <a:gd name="connsiteX58" fmla="*/ 24667 w 823913"/>
                <a:gd name="connsiteY58" fmla="*/ 229668 h 503174"/>
                <a:gd name="connsiteX59" fmla="*/ 29601 w 823913"/>
                <a:gd name="connsiteY59" fmla="*/ 221978 h 503174"/>
                <a:gd name="connsiteX60" fmla="*/ 34533 w 823913"/>
                <a:gd name="connsiteY60" fmla="*/ 214838 h 503174"/>
                <a:gd name="connsiteX61" fmla="*/ 40014 w 823913"/>
                <a:gd name="connsiteY61" fmla="*/ 207700 h 503174"/>
                <a:gd name="connsiteX62" fmla="*/ 45496 w 823913"/>
                <a:gd name="connsiteY62" fmla="*/ 201657 h 503174"/>
                <a:gd name="connsiteX63" fmla="*/ 50977 w 823913"/>
                <a:gd name="connsiteY63" fmla="*/ 194518 h 503174"/>
                <a:gd name="connsiteX64" fmla="*/ 57555 w 823913"/>
                <a:gd name="connsiteY64" fmla="*/ 188477 h 503174"/>
                <a:gd name="connsiteX65" fmla="*/ 64134 w 823913"/>
                <a:gd name="connsiteY65" fmla="*/ 182985 h 503174"/>
                <a:gd name="connsiteX66" fmla="*/ 70712 w 823913"/>
                <a:gd name="connsiteY66" fmla="*/ 176944 h 503174"/>
                <a:gd name="connsiteX67" fmla="*/ 78385 w 823913"/>
                <a:gd name="connsiteY67" fmla="*/ 172001 h 503174"/>
                <a:gd name="connsiteX68" fmla="*/ 85510 w 823913"/>
                <a:gd name="connsiteY68" fmla="*/ 167057 h 503174"/>
                <a:gd name="connsiteX69" fmla="*/ 92636 w 823913"/>
                <a:gd name="connsiteY69" fmla="*/ 162664 h 503174"/>
                <a:gd name="connsiteX70" fmla="*/ 100858 w 823913"/>
                <a:gd name="connsiteY70" fmla="*/ 158270 h 503174"/>
                <a:gd name="connsiteX71" fmla="*/ 109080 w 823913"/>
                <a:gd name="connsiteY71" fmla="*/ 154425 h 503174"/>
                <a:gd name="connsiteX72" fmla="*/ 117851 w 823913"/>
                <a:gd name="connsiteY72" fmla="*/ 151130 h 503174"/>
                <a:gd name="connsiteX73" fmla="*/ 126074 w 823913"/>
                <a:gd name="connsiteY73" fmla="*/ 148385 h 503174"/>
                <a:gd name="connsiteX74" fmla="*/ 135392 w 823913"/>
                <a:gd name="connsiteY74" fmla="*/ 145638 h 503174"/>
                <a:gd name="connsiteX75" fmla="*/ 144162 w 823913"/>
                <a:gd name="connsiteY75" fmla="*/ 143441 h 503174"/>
                <a:gd name="connsiteX76" fmla="*/ 823913 w 823913"/>
                <a:gd name="connsiteY76" fmla="*/ 0 h 50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823913" h="503174">
                  <a:moveTo>
                    <a:pt x="823913" y="0"/>
                  </a:moveTo>
                  <a:lnTo>
                    <a:pt x="823913" y="59997"/>
                  </a:lnTo>
                  <a:lnTo>
                    <a:pt x="783965" y="69065"/>
                  </a:lnTo>
                  <a:lnTo>
                    <a:pt x="720498" y="83897"/>
                  </a:lnTo>
                  <a:lnTo>
                    <a:pt x="658125" y="99279"/>
                  </a:lnTo>
                  <a:lnTo>
                    <a:pt x="595753" y="115758"/>
                  </a:lnTo>
                  <a:lnTo>
                    <a:pt x="564565" y="124550"/>
                  </a:lnTo>
                  <a:lnTo>
                    <a:pt x="533379" y="133339"/>
                  </a:lnTo>
                  <a:lnTo>
                    <a:pt x="502739" y="143227"/>
                  </a:lnTo>
                  <a:lnTo>
                    <a:pt x="471553" y="152565"/>
                  </a:lnTo>
                  <a:lnTo>
                    <a:pt x="504381" y="150369"/>
                  </a:lnTo>
                  <a:lnTo>
                    <a:pt x="536115" y="147622"/>
                  </a:lnTo>
                  <a:lnTo>
                    <a:pt x="568396" y="144325"/>
                  </a:lnTo>
                  <a:lnTo>
                    <a:pt x="600129" y="140480"/>
                  </a:lnTo>
                  <a:lnTo>
                    <a:pt x="664691" y="132240"/>
                  </a:lnTo>
                  <a:lnTo>
                    <a:pt x="728705" y="123450"/>
                  </a:lnTo>
                  <a:lnTo>
                    <a:pt x="792173" y="113013"/>
                  </a:lnTo>
                  <a:lnTo>
                    <a:pt x="823913" y="107792"/>
                  </a:lnTo>
                  <a:lnTo>
                    <a:pt x="823913" y="371735"/>
                  </a:lnTo>
                  <a:lnTo>
                    <a:pt x="219258" y="499329"/>
                  </a:lnTo>
                  <a:lnTo>
                    <a:pt x="209392" y="500977"/>
                  </a:lnTo>
                  <a:lnTo>
                    <a:pt x="200073" y="502076"/>
                  </a:lnTo>
                  <a:lnTo>
                    <a:pt x="190754" y="502625"/>
                  </a:lnTo>
                  <a:lnTo>
                    <a:pt x="181435" y="503174"/>
                  </a:lnTo>
                  <a:lnTo>
                    <a:pt x="173213" y="502625"/>
                  </a:lnTo>
                  <a:lnTo>
                    <a:pt x="165540" y="502076"/>
                  </a:lnTo>
                  <a:lnTo>
                    <a:pt x="150191" y="500429"/>
                  </a:lnTo>
                  <a:lnTo>
                    <a:pt x="135392" y="497133"/>
                  </a:lnTo>
                  <a:lnTo>
                    <a:pt x="121140" y="492738"/>
                  </a:lnTo>
                  <a:lnTo>
                    <a:pt x="106339" y="487246"/>
                  </a:lnTo>
                  <a:lnTo>
                    <a:pt x="92636" y="480108"/>
                  </a:lnTo>
                  <a:lnTo>
                    <a:pt x="80029" y="472418"/>
                  </a:lnTo>
                  <a:lnTo>
                    <a:pt x="67971" y="463082"/>
                  </a:lnTo>
                  <a:lnTo>
                    <a:pt x="56459" y="453196"/>
                  </a:lnTo>
                  <a:lnTo>
                    <a:pt x="46045" y="441662"/>
                  </a:lnTo>
                  <a:lnTo>
                    <a:pt x="36177" y="430129"/>
                  </a:lnTo>
                  <a:lnTo>
                    <a:pt x="27407" y="417497"/>
                  </a:lnTo>
                  <a:lnTo>
                    <a:pt x="19733" y="404317"/>
                  </a:lnTo>
                  <a:lnTo>
                    <a:pt x="16445" y="396628"/>
                  </a:lnTo>
                  <a:lnTo>
                    <a:pt x="13704" y="389488"/>
                  </a:lnTo>
                  <a:lnTo>
                    <a:pt x="10416" y="381798"/>
                  </a:lnTo>
                  <a:lnTo>
                    <a:pt x="7675" y="374658"/>
                  </a:lnTo>
                  <a:lnTo>
                    <a:pt x="6029" y="366970"/>
                  </a:lnTo>
                  <a:lnTo>
                    <a:pt x="3838" y="358732"/>
                  </a:lnTo>
                  <a:lnTo>
                    <a:pt x="2194" y="349945"/>
                  </a:lnTo>
                  <a:lnTo>
                    <a:pt x="1097" y="340058"/>
                  </a:lnTo>
                  <a:lnTo>
                    <a:pt x="548" y="331272"/>
                  </a:lnTo>
                  <a:lnTo>
                    <a:pt x="0" y="321934"/>
                  </a:lnTo>
                  <a:lnTo>
                    <a:pt x="548" y="313148"/>
                  </a:lnTo>
                  <a:lnTo>
                    <a:pt x="1097" y="304361"/>
                  </a:lnTo>
                  <a:lnTo>
                    <a:pt x="2194" y="295024"/>
                  </a:lnTo>
                  <a:lnTo>
                    <a:pt x="3288" y="286785"/>
                  </a:lnTo>
                  <a:lnTo>
                    <a:pt x="5482" y="277998"/>
                  </a:lnTo>
                  <a:lnTo>
                    <a:pt x="7675" y="269760"/>
                  </a:lnTo>
                  <a:lnTo>
                    <a:pt x="9867" y="260973"/>
                  </a:lnTo>
                  <a:lnTo>
                    <a:pt x="13704" y="252734"/>
                  </a:lnTo>
                  <a:lnTo>
                    <a:pt x="16992" y="245045"/>
                  </a:lnTo>
                  <a:lnTo>
                    <a:pt x="20829" y="236808"/>
                  </a:lnTo>
                  <a:lnTo>
                    <a:pt x="24667" y="229668"/>
                  </a:lnTo>
                  <a:lnTo>
                    <a:pt x="29601" y="221978"/>
                  </a:lnTo>
                  <a:lnTo>
                    <a:pt x="34533" y="214838"/>
                  </a:lnTo>
                  <a:lnTo>
                    <a:pt x="40014" y="207700"/>
                  </a:lnTo>
                  <a:lnTo>
                    <a:pt x="45496" y="201657"/>
                  </a:lnTo>
                  <a:lnTo>
                    <a:pt x="50977" y="194518"/>
                  </a:lnTo>
                  <a:lnTo>
                    <a:pt x="57555" y="188477"/>
                  </a:lnTo>
                  <a:lnTo>
                    <a:pt x="64134" y="182985"/>
                  </a:lnTo>
                  <a:lnTo>
                    <a:pt x="70712" y="176944"/>
                  </a:lnTo>
                  <a:lnTo>
                    <a:pt x="78385" y="172001"/>
                  </a:lnTo>
                  <a:lnTo>
                    <a:pt x="85510" y="167057"/>
                  </a:lnTo>
                  <a:lnTo>
                    <a:pt x="92636" y="162664"/>
                  </a:lnTo>
                  <a:lnTo>
                    <a:pt x="100858" y="158270"/>
                  </a:lnTo>
                  <a:lnTo>
                    <a:pt x="109080" y="154425"/>
                  </a:lnTo>
                  <a:lnTo>
                    <a:pt x="117851" y="151130"/>
                  </a:lnTo>
                  <a:lnTo>
                    <a:pt x="126074" y="148385"/>
                  </a:lnTo>
                  <a:lnTo>
                    <a:pt x="135392" y="145638"/>
                  </a:lnTo>
                  <a:lnTo>
                    <a:pt x="144162" y="143441"/>
                  </a:lnTo>
                  <a:lnTo>
                    <a:pt x="82391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>
              <a:off x="5232401" y="2509950"/>
              <a:ext cx="823913" cy="501333"/>
            </a:xfrm>
            <a:custGeom>
              <a:avLst/>
              <a:gdLst>
                <a:gd name="connsiteX0" fmla="*/ 823913 w 823913"/>
                <a:gd name="connsiteY0" fmla="*/ 0 h 501333"/>
                <a:gd name="connsiteX1" fmla="*/ 823913 w 823913"/>
                <a:gd name="connsiteY1" fmla="*/ 57955 h 501333"/>
                <a:gd name="connsiteX2" fmla="*/ 783965 w 823913"/>
                <a:gd name="connsiteY2" fmla="*/ 66674 h 501333"/>
                <a:gd name="connsiteX3" fmla="*/ 720498 w 823913"/>
                <a:gd name="connsiteY3" fmla="*/ 82056 h 501333"/>
                <a:gd name="connsiteX4" fmla="*/ 658125 w 823913"/>
                <a:gd name="connsiteY4" fmla="*/ 96889 h 501333"/>
                <a:gd name="connsiteX5" fmla="*/ 595753 w 823913"/>
                <a:gd name="connsiteY5" fmla="*/ 113369 h 501333"/>
                <a:gd name="connsiteX6" fmla="*/ 564565 w 823913"/>
                <a:gd name="connsiteY6" fmla="*/ 122158 h 501333"/>
                <a:gd name="connsiteX7" fmla="*/ 533379 w 823913"/>
                <a:gd name="connsiteY7" fmla="*/ 130948 h 501333"/>
                <a:gd name="connsiteX8" fmla="*/ 502739 w 823913"/>
                <a:gd name="connsiteY8" fmla="*/ 140287 h 501333"/>
                <a:gd name="connsiteX9" fmla="*/ 471553 w 823913"/>
                <a:gd name="connsiteY9" fmla="*/ 150725 h 501333"/>
                <a:gd name="connsiteX10" fmla="*/ 504381 w 823913"/>
                <a:gd name="connsiteY10" fmla="*/ 147978 h 501333"/>
                <a:gd name="connsiteX11" fmla="*/ 536115 w 823913"/>
                <a:gd name="connsiteY11" fmla="*/ 145231 h 501333"/>
                <a:gd name="connsiteX12" fmla="*/ 568396 w 823913"/>
                <a:gd name="connsiteY12" fmla="*/ 141387 h 501333"/>
                <a:gd name="connsiteX13" fmla="*/ 600129 w 823913"/>
                <a:gd name="connsiteY13" fmla="*/ 138089 h 501333"/>
                <a:gd name="connsiteX14" fmla="*/ 664691 w 823913"/>
                <a:gd name="connsiteY14" fmla="*/ 129850 h 501333"/>
                <a:gd name="connsiteX15" fmla="*/ 728705 w 823913"/>
                <a:gd name="connsiteY15" fmla="*/ 120511 h 501333"/>
                <a:gd name="connsiteX16" fmla="*/ 792173 w 823913"/>
                <a:gd name="connsiteY16" fmla="*/ 111172 h 501333"/>
                <a:gd name="connsiteX17" fmla="*/ 823913 w 823913"/>
                <a:gd name="connsiteY17" fmla="*/ 105677 h 501333"/>
                <a:gd name="connsiteX18" fmla="*/ 823913 w 823913"/>
                <a:gd name="connsiteY18" fmla="*/ 370446 h 501333"/>
                <a:gd name="connsiteX19" fmla="*/ 219258 w 823913"/>
                <a:gd name="connsiteY19" fmla="*/ 497504 h 501333"/>
                <a:gd name="connsiteX20" fmla="*/ 209392 w 823913"/>
                <a:gd name="connsiteY20" fmla="*/ 499145 h 501333"/>
                <a:gd name="connsiteX21" fmla="*/ 200073 w 823913"/>
                <a:gd name="connsiteY21" fmla="*/ 500239 h 501333"/>
                <a:gd name="connsiteX22" fmla="*/ 190754 w 823913"/>
                <a:gd name="connsiteY22" fmla="*/ 500786 h 501333"/>
                <a:gd name="connsiteX23" fmla="*/ 181435 w 823913"/>
                <a:gd name="connsiteY23" fmla="*/ 501333 h 501333"/>
                <a:gd name="connsiteX24" fmla="*/ 173213 w 823913"/>
                <a:gd name="connsiteY24" fmla="*/ 500786 h 501333"/>
                <a:gd name="connsiteX25" fmla="*/ 165540 w 823913"/>
                <a:gd name="connsiteY25" fmla="*/ 500239 h 501333"/>
                <a:gd name="connsiteX26" fmla="*/ 150191 w 823913"/>
                <a:gd name="connsiteY26" fmla="*/ 498598 h 501333"/>
                <a:gd name="connsiteX27" fmla="*/ 135392 w 823913"/>
                <a:gd name="connsiteY27" fmla="*/ 495318 h 501333"/>
                <a:gd name="connsiteX28" fmla="*/ 121140 w 823913"/>
                <a:gd name="connsiteY28" fmla="*/ 490942 h 501333"/>
                <a:gd name="connsiteX29" fmla="*/ 106339 w 823913"/>
                <a:gd name="connsiteY29" fmla="*/ 485473 h 501333"/>
                <a:gd name="connsiteX30" fmla="*/ 92636 w 823913"/>
                <a:gd name="connsiteY30" fmla="*/ 478364 h 501333"/>
                <a:gd name="connsiteX31" fmla="*/ 80029 w 823913"/>
                <a:gd name="connsiteY31" fmla="*/ 470706 h 501333"/>
                <a:gd name="connsiteX32" fmla="*/ 67971 w 823913"/>
                <a:gd name="connsiteY32" fmla="*/ 461410 h 501333"/>
                <a:gd name="connsiteX33" fmla="*/ 56459 w 823913"/>
                <a:gd name="connsiteY33" fmla="*/ 451564 h 501333"/>
                <a:gd name="connsiteX34" fmla="*/ 46045 w 823913"/>
                <a:gd name="connsiteY34" fmla="*/ 440080 h 501333"/>
                <a:gd name="connsiteX35" fmla="*/ 36177 w 823913"/>
                <a:gd name="connsiteY35" fmla="*/ 428595 h 501333"/>
                <a:gd name="connsiteX36" fmla="*/ 27407 w 823913"/>
                <a:gd name="connsiteY36" fmla="*/ 416017 h 501333"/>
                <a:gd name="connsiteX37" fmla="*/ 19733 w 823913"/>
                <a:gd name="connsiteY37" fmla="*/ 402343 h 501333"/>
                <a:gd name="connsiteX38" fmla="*/ 16445 w 823913"/>
                <a:gd name="connsiteY38" fmla="*/ 395234 h 501333"/>
                <a:gd name="connsiteX39" fmla="*/ 13704 w 823913"/>
                <a:gd name="connsiteY39" fmla="*/ 388124 h 501333"/>
                <a:gd name="connsiteX40" fmla="*/ 10416 w 823913"/>
                <a:gd name="connsiteY40" fmla="*/ 380468 h 501333"/>
                <a:gd name="connsiteX41" fmla="*/ 7675 w 823913"/>
                <a:gd name="connsiteY41" fmla="*/ 373357 h 501333"/>
                <a:gd name="connsiteX42" fmla="*/ 6029 w 823913"/>
                <a:gd name="connsiteY42" fmla="*/ 365702 h 501333"/>
                <a:gd name="connsiteX43" fmla="*/ 3838 w 823913"/>
                <a:gd name="connsiteY43" fmla="*/ 357497 h 501333"/>
                <a:gd name="connsiteX44" fmla="*/ 2194 w 823913"/>
                <a:gd name="connsiteY44" fmla="*/ 348748 h 501333"/>
                <a:gd name="connsiteX45" fmla="*/ 1097 w 823913"/>
                <a:gd name="connsiteY45" fmla="*/ 338902 h 501333"/>
                <a:gd name="connsiteX46" fmla="*/ 548 w 823913"/>
                <a:gd name="connsiteY46" fmla="*/ 330153 h 501333"/>
                <a:gd name="connsiteX47" fmla="*/ 0 w 823913"/>
                <a:gd name="connsiteY47" fmla="*/ 320856 h 501333"/>
                <a:gd name="connsiteX48" fmla="*/ 548 w 823913"/>
                <a:gd name="connsiteY48" fmla="*/ 312104 h 501333"/>
                <a:gd name="connsiteX49" fmla="*/ 1097 w 823913"/>
                <a:gd name="connsiteY49" fmla="*/ 303355 h 501333"/>
                <a:gd name="connsiteX50" fmla="*/ 2194 w 823913"/>
                <a:gd name="connsiteY50" fmla="*/ 294056 h 501333"/>
                <a:gd name="connsiteX51" fmla="*/ 3288 w 823913"/>
                <a:gd name="connsiteY51" fmla="*/ 285854 h 501333"/>
                <a:gd name="connsiteX52" fmla="*/ 5482 w 823913"/>
                <a:gd name="connsiteY52" fmla="*/ 277102 h 501333"/>
                <a:gd name="connsiteX53" fmla="*/ 7675 w 823913"/>
                <a:gd name="connsiteY53" fmla="*/ 268900 h 501333"/>
                <a:gd name="connsiteX54" fmla="*/ 9867 w 823913"/>
                <a:gd name="connsiteY54" fmla="*/ 260148 h 501333"/>
                <a:gd name="connsiteX55" fmla="*/ 13704 w 823913"/>
                <a:gd name="connsiteY55" fmla="*/ 251945 h 501333"/>
                <a:gd name="connsiteX56" fmla="*/ 16992 w 823913"/>
                <a:gd name="connsiteY56" fmla="*/ 244288 h 501333"/>
                <a:gd name="connsiteX57" fmla="*/ 20829 w 823913"/>
                <a:gd name="connsiteY57" fmla="*/ 236085 h 501333"/>
                <a:gd name="connsiteX58" fmla="*/ 24667 w 823913"/>
                <a:gd name="connsiteY58" fmla="*/ 228975 h 501333"/>
                <a:gd name="connsiteX59" fmla="*/ 29601 w 823913"/>
                <a:gd name="connsiteY59" fmla="*/ 220772 h 501333"/>
                <a:gd name="connsiteX60" fmla="*/ 34533 w 823913"/>
                <a:gd name="connsiteY60" fmla="*/ 214209 h 501333"/>
                <a:gd name="connsiteX61" fmla="*/ 40014 w 823913"/>
                <a:gd name="connsiteY61" fmla="*/ 207100 h 501333"/>
                <a:gd name="connsiteX62" fmla="*/ 45496 w 823913"/>
                <a:gd name="connsiteY62" fmla="*/ 200536 h 501333"/>
                <a:gd name="connsiteX63" fmla="*/ 50977 w 823913"/>
                <a:gd name="connsiteY63" fmla="*/ 193974 h 501333"/>
                <a:gd name="connsiteX64" fmla="*/ 57555 w 823913"/>
                <a:gd name="connsiteY64" fmla="*/ 187958 h 501333"/>
                <a:gd name="connsiteX65" fmla="*/ 64134 w 823913"/>
                <a:gd name="connsiteY65" fmla="*/ 182488 h 501333"/>
                <a:gd name="connsiteX66" fmla="*/ 70712 w 823913"/>
                <a:gd name="connsiteY66" fmla="*/ 176473 h 501333"/>
                <a:gd name="connsiteX67" fmla="*/ 78385 w 823913"/>
                <a:gd name="connsiteY67" fmla="*/ 171551 h 501333"/>
                <a:gd name="connsiteX68" fmla="*/ 85510 w 823913"/>
                <a:gd name="connsiteY68" fmla="*/ 166628 h 501333"/>
                <a:gd name="connsiteX69" fmla="*/ 92636 w 823913"/>
                <a:gd name="connsiteY69" fmla="*/ 162254 h 501333"/>
                <a:gd name="connsiteX70" fmla="*/ 100858 w 823913"/>
                <a:gd name="connsiteY70" fmla="*/ 157878 h 501333"/>
                <a:gd name="connsiteX71" fmla="*/ 109080 w 823913"/>
                <a:gd name="connsiteY71" fmla="*/ 154050 h 501333"/>
                <a:gd name="connsiteX72" fmla="*/ 117851 w 823913"/>
                <a:gd name="connsiteY72" fmla="*/ 150768 h 501333"/>
                <a:gd name="connsiteX73" fmla="*/ 126074 w 823913"/>
                <a:gd name="connsiteY73" fmla="*/ 148035 h 501333"/>
                <a:gd name="connsiteX74" fmla="*/ 135392 w 823913"/>
                <a:gd name="connsiteY74" fmla="*/ 145300 h 501333"/>
                <a:gd name="connsiteX75" fmla="*/ 144162 w 823913"/>
                <a:gd name="connsiteY75" fmla="*/ 143112 h 501333"/>
                <a:gd name="connsiteX76" fmla="*/ 823913 w 823913"/>
                <a:gd name="connsiteY76" fmla="*/ 0 h 50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823913" h="501333">
                  <a:moveTo>
                    <a:pt x="823913" y="0"/>
                  </a:moveTo>
                  <a:lnTo>
                    <a:pt x="823913" y="57955"/>
                  </a:lnTo>
                  <a:lnTo>
                    <a:pt x="783965" y="66674"/>
                  </a:lnTo>
                  <a:lnTo>
                    <a:pt x="720498" y="82056"/>
                  </a:lnTo>
                  <a:lnTo>
                    <a:pt x="658125" y="96889"/>
                  </a:lnTo>
                  <a:lnTo>
                    <a:pt x="595753" y="113369"/>
                  </a:lnTo>
                  <a:lnTo>
                    <a:pt x="564565" y="122158"/>
                  </a:lnTo>
                  <a:lnTo>
                    <a:pt x="533379" y="130948"/>
                  </a:lnTo>
                  <a:lnTo>
                    <a:pt x="502739" y="140287"/>
                  </a:lnTo>
                  <a:lnTo>
                    <a:pt x="471553" y="150725"/>
                  </a:lnTo>
                  <a:lnTo>
                    <a:pt x="504381" y="147978"/>
                  </a:lnTo>
                  <a:lnTo>
                    <a:pt x="536115" y="145231"/>
                  </a:lnTo>
                  <a:lnTo>
                    <a:pt x="568396" y="141387"/>
                  </a:lnTo>
                  <a:lnTo>
                    <a:pt x="600129" y="138089"/>
                  </a:lnTo>
                  <a:lnTo>
                    <a:pt x="664691" y="129850"/>
                  </a:lnTo>
                  <a:lnTo>
                    <a:pt x="728705" y="120511"/>
                  </a:lnTo>
                  <a:lnTo>
                    <a:pt x="792173" y="111172"/>
                  </a:lnTo>
                  <a:lnTo>
                    <a:pt x="823913" y="105677"/>
                  </a:lnTo>
                  <a:lnTo>
                    <a:pt x="823913" y="370446"/>
                  </a:lnTo>
                  <a:lnTo>
                    <a:pt x="219258" y="497504"/>
                  </a:lnTo>
                  <a:lnTo>
                    <a:pt x="209392" y="499145"/>
                  </a:lnTo>
                  <a:lnTo>
                    <a:pt x="200073" y="500239"/>
                  </a:lnTo>
                  <a:lnTo>
                    <a:pt x="190754" y="500786"/>
                  </a:lnTo>
                  <a:lnTo>
                    <a:pt x="181435" y="501333"/>
                  </a:lnTo>
                  <a:lnTo>
                    <a:pt x="173213" y="500786"/>
                  </a:lnTo>
                  <a:lnTo>
                    <a:pt x="165540" y="500239"/>
                  </a:lnTo>
                  <a:lnTo>
                    <a:pt x="150191" y="498598"/>
                  </a:lnTo>
                  <a:lnTo>
                    <a:pt x="135392" y="495318"/>
                  </a:lnTo>
                  <a:lnTo>
                    <a:pt x="121140" y="490942"/>
                  </a:lnTo>
                  <a:lnTo>
                    <a:pt x="106339" y="485473"/>
                  </a:lnTo>
                  <a:lnTo>
                    <a:pt x="92636" y="478364"/>
                  </a:lnTo>
                  <a:lnTo>
                    <a:pt x="80029" y="470706"/>
                  </a:lnTo>
                  <a:lnTo>
                    <a:pt x="67971" y="461410"/>
                  </a:lnTo>
                  <a:lnTo>
                    <a:pt x="56459" y="451564"/>
                  </a:lnTo>
                  <a:lnTo>
                    <a:pt x="46045" y="440080"/>
                  </a:lnTo>
                  <a:lnTo>
                    <a:pt x="36177" y="428595"/>
                  </a:lnTo>
                  <a:lnTo>
                    <a:pt x="27407" y="416017"/>
                  </a:lnTo>
                  <a:lnTo>
                    <a:pt x="19733" y="402343"/>
                  </a:lnTo>
                  <a:lnTo>
                    <a:pt x="16445" y="395234"/>
                  </a:lnTo>
                  <a:lnTo>
                    <a:pt x="13704" y="388124"/>
                  </a:lnTo>
                  <a:lnTo>
                    <a:pt x="10416" y="380468"/>
                  </a:lnTo>
                  <a:lnTo>
                    <a:pt x="7675" y="373357"/>
                  </a:lnTo>
                  <a:lnTo>
                    <a:pt x="6029" y="365702"/>
                  </a:lnTo>
                  <a:lnTo>
                    <a:pt x="3838" y="357497"/>
                  </a:lnTo>
                  <a:lnTo>
                    <a:pt x="2194" y="348748"/>
                  </a:lnTo>
                  <a:lnTo>
                    <a:pt x="1097" y="338902"/>
                  </a:lnTo>
                  <a:lnTo>
                    <a:pt x="548" y="330153"/>
                  </a:lnTo>
                  <a:lnTo>
                    <a:pt x="0" y="320856"/>
                  </a:lnTo>
                  <a:lnTo>
                    <a:pt x="548" y="312104"/>
                  </a:lnTo>
                  <a:lnTo>
                    <a:pt x="1097" y="303355"/>
                  </a:lnTo>
                  <a:lnTo>
                    <a:pt x="2194" y="294056"/>
                  </a:lnTo>
                  <a:lnTo>
                    <a:pt x="3288" y="285854"/>
                  </a:lnTo>
                  <a:lnTo>
                    <a:pt x="5482" y="277102"/>
                  </a:lnTo>
                  <a:lnTo>
                    <a:pt x="7675" y="268900"/>
                  </a:lnTo>
                  <a:lnTo>
                    <a:pt x="9867" y="260148"/>
                  </a:lnTo>
                  <a:lnTo>
                    <a:pt x="13704" y="251945"/>
                  </a:lnTo>
                  <a:lnTo>
                    <a:pt x="16992" y="244288"/>
                  </a:lnTo>
                  <a:lnTo>
                    <a:pt x="20829" y="236085"/>
                  </a:lnTo>
                  <a:lnTo>
                    <a:pt x="24667" y="228975"/>
                  </a:lnTo>
                  <a:lnTo>
                    <a:pt x="29601" y="220772"/>
                  </a:lnTo>
                  <a:lnTo>
                    <a:pt x="34533" y="214209"/>
                  </a:lnTo>
                  <a:lnTo>
                    <a:pt x="40014" y="207100"/>
                  </a:lnTo>
                  <a:lnTo>
                    <a:pt x="45496" y="200536"/>
                  </a:lnTo>
                  <a:lnTo>
                    <a:pt x="50977" y="193974"/>
                  </a:lnTo>
                  <a:lnTo>
                    <a:pt x="57555" y="187958"/>
                  </a:lnTo>
                  <a:lnTo>
                    <a:pt x="64134" y="182488"/>
                  </a:lnTo>
                  <a:lnTo>
                    <a:pt x="70712" y="176473"/>
                  </a:lnTo>
                  <a:lnTo>
                    <a:pt x="78385" y="171551"/>
                  </a:lnTo>
                  <a:lnTo>
                    <a:pt x="85510" y="166628"/>
                  </a:lnTo>
                  <a:lnTo>
                    <a:pt x="92636" y="162254"/>
                  </a:lnTo>
                  <a:lnTo>
                    <a:pt x="100858" y="157878"/>
                  </a:lnTo>
                  <a:lnTo>
                    <a:pt x="109080" y="154050"/>
                  </a:lnTo>
                  <a:lnTo>
                    <a:pt x="117851" y="150768"/>
                  </a:lnTo>
                  <a:lnTo>
                    <a:pt x="126074" y="148035"/>
                  </a:lnTo>
                  <a:lnTo>
                    <a:pt x="135392" y="145300"/>
                  </a:lnTo>
                  <a:lnTo>
                    <a:pt x="144162" y="143112"/>
                  </a:lnTo>
                  <a:lnTo>
                    <a:pt x="82391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>
              <a:off x="5232401" y="3033472"/>
              <a:ext cx="823913" cy="355841"/>
            </a:xfrm>
            <a:custGeom>
              <a:avLst/>
              <a:gdLst>
                <a:gd name="connsiteX0" fmla="*/ 823913 w 823913"/>
                <a:gd name="connsiteY0" fmla="*/ 0 h 355841"/>
                <a:gd name="connsiteX1" fmla="*/ 823913 w 823913"/>
                <a:gd name="connsiteY1" fmla="*/ 56353 h 355841"/>
                <a:gd name="connsiteX2" fmla="*/ 783965 w 823913"/>
                <a:gd name="connsiteY2" fmla="*/ 65296 h 355841"/>
                <a:gd name="connsiteX3" fmla="*/ 720498 w 823913"/>
                <a:gd name="connsiteY3" fmla="*/ 79380 h 355841"/>
                <a:gd name="connsiteX4" fmla="*/ 658125 w 823913"/>
                <a:gd name="connsiteY4" fmla="*/ 95090 h 355841"/>
                <a:gd name="connsiteX5" fmla="*/ 595753 w 823913"/>
                <a:gd name="connsiteY5" fmla="*/ 111342 h 355841"/>
                <a:gd name="connsiteX6" fmla="*/ 564565 w 823913"/>
                <a:gd name="connsiteY6" fmla="*/ 119467 h 355841"/>
                <a:gd name="connsiteX7" fmla="*/ 533379 w 823913"/>
                <a:gd name="connsiteY7" fmla="*/ 128678 h 355841"/>
                <a:gd name="connsiteX8" fmla="*/ 502739 w 823913"/>
                <a:gd name="connsiteY8" fmla="*/ 137886 h 355841"/>
                <a:gd name="connsiteX9" fmla="*/ 471553 w 823913"/>
                <a:gd name="connsiteY9" fmla="*/ 147637 h 355841"/>
                <a:gd name="connsiteX10" fmla="*/ 504381 w 823913"/>
                <a:gd name="connsiteY10" fmla="*/ 145470 h 355841"/>
                <a:gd name="connsiteX11" fmla="*/ 536115 w 823913"/>
                <a:gd name="connsiteY11" fmla="*/ 142221 h 355841"/>
                <a:gd name="connsiteX12" fmla="*/ 568396 w 823913"/>
                <a:gd name="connsiteY12" fmla="*/ 138970 h 355841"/>
                <a:gd name="connsiteX13" fmla="*/ 600129 w 823913"/>
                <a:gd name="connsiteY13" fmla="*/ 135177 h 355841"/>
                <a:gd name="connsiteX14" fmla="*/ 664691 w 823913"/>
                <a:gd name="connsiteY14" fmla="*/ 127594 h 355841"/>
                <a:gd name="connsiteX15" fmla="*/ 728705 w 823913"/>
                <a:gd name="connsiteY15" fmla="*/ 118384 h 355841"/>
                <a:gd name="connsiteX16" fmla="*/ 792173 w 823913"/>
                <a:gd name="connsiteY16" fmla="*/ 108633 h 355841"/>
                <a:gd name="connsiteX17" fmla="*/ 823913 w 823913"/>
                <a:gd name="connsiteY17" fmla="*/ 103215 h 355841"/>
                <a:gd name="connsiteX18" fmla="*/ 823913 w 823913"/>
                <a:gd name="connsiteY18" fmla="*/ 355841 h 355841"/>
                <a:gd name="connsiteX19" fmla="*/ 3195 w 823913"/>
                <a:gd name="connsiteY19" fmla="*/ 355841 h 355841"/>
                <a:gd name="connsiteX20" fmla="*/ 2194 w 823913"/>
                <a:gd name="connsiteY20" fmla="*/ 350494 h 355841"/>
                <a:gd name="connsiteX21" fmla="*/ 1097 w 823913"/>
                <a:gd name="connsiteY21" fmla="*/ 340608 h 355841"/>
                <a:gd name="connsiteX22" fmla="*/ 548 w 823913"/>
                <a:gd name="connsiteY22" fmla="*/ 331822 h 355841"/>
                <a:gd name="connsiteX23" fmla="*/ 0 w 823913"/>
                <a:gd name="connsiteY23" fmla="*/ 322484 h 355841"/>
                <a:gd name="connsiteX24" fmla="*/ 548 w 823913"/>
                <a:gd name="connsiteY24" fmla="*/ 313698 h 355841"/>
                <a:gd name="connsiteX25" fmla="*/ 1097 w 823913"/>
                <a:gd name="connsiteY25" fmla="*/ 304360 h 355841"/>
                <a:gd name="connsiteX26" fmla="*/ 2194 w 823913"/>
                <a:gd name="connsiteY26" fmla="*/ 295574 h 355841"/>
                <a:gd name="connsiteX27" fmla="*/ 3288 w 823913"/>
                <a:gd name="connsiteY27" fmla="*/ 287335 h 355841"/>
                <a:gd name="connsiteX28" fmla="*/ 5482 w 823913"/>
                <a:gd name="connsiteY28" fmla="*/ 278547 h 355841"/>
                <a:gd name="connsiteX29" fmla="*/ 7675 w 823913"/>
                <a:gd name="connsiteY29" fmla="*/ 270310 h 355841"/>
                <a:gd name="connsiteX30" fmla="*/ 9867 w 823913"/>
                <a:gd name="connsiteY30" fmla="*/ 261522 h 355841"/>
                <a:gd name="connsiteX31" fmla="*/ 13704 w 823913"/>
                <a:gd name="connsiteY31" fmla="*/ 253283 h 355841"/>
                <a:gd name="connsiteX32" fmla="*/ 16992 w 823913"/>
                <a:gd name="connsiteY32" fmla="*/ 245046 h 355841"/>
                <a:gd name="connsiteX33" fmla="*/ 20829 w 823913"/>
                <a:gd name="connsiteY33" fmla="*/ 237358 h 355841"/>
                <a:gd name="connsiteX34" fmla="*/ 24667 w 823913"/>
                <a:gd name="connsiteY34" fmla="*/ 230218 h 355841"/>
                <a:gd name="connsiteX35" fmla="*/ 29601 w 823913"/>
                <a:gd name="connsiteY35" fmla="*/ 222528 h 355841"/>
                <a:gd name="connsiteX36" fmla="*/ 34533 w 823913"/>
                <a:gd name="connsiteY36" fmla="*/ 215388 h 355841"/>
                <a:gd name="connsiteX37" fmla="*/ 40014 w 823913"/>
                <a:gd name="connsiteY37" fmla="*/ 208250 h 355841"/>
                <a:gd name="connsiteX38" fmla="*/ 45496 w 823913"/>
                <a:gd name="connsiteY38" fmla="*/ 201658 h 355841"/>
                <a:gd name="connsiteX39" fmla="*/ 50977 w 823913"/>
                <a:gd name="connsiteY39" fmla="*/ 195067 h 355841"/>
                <a:gd name="connsiteX40" fmla="*/ 57555 w 823913"/>
                <a:gd name="connsiteY40" fmla="*/ 189026 h 355841"/>
                <a:gd name="connsiteX41" fmla="*/ 64134 w 823913"/>
                <a:gd name="connsiteY41" fmla="*/ 182986 h 355841"/>
                <a:gd name="connsiteX42" fmla="*/ 70712 w 823913"/>
                <a:gd name="connsiteY42" fmla="*/ 177494 h 355841"/>
                <a:gd name="connsiteX43" fmla="*/ 78385 w 823913"/>
                <a:gd name="connsiteY43" fmla="*/ 172550 h 355841"/>
                <a:gd name="connsiteX44" fmla="*/ 85510 w 823913"/>
                <a:gd name="connsiteY44" fmla="*/ 167607 h 355841"/>
                <a:gd name="connsiteX45" fmla="*/ 92636 w 823913"/>
                <a:gd name="connsiteY45" fmla="*/ 162664 h 355841"/>
                <a:gd name="connsiteX46" fmla="*/ 100858 w 823913"/>
                <a:gd name="connsiteY46" fmla="*/ 158819 h 355841"/>
                <a:gd name="connsiteX47" fmla="*/ 109080 w 823913"/>
                <a:gd name="connsiteY47" fmla="*/ 154975 h 355841"/>
                <a:gd name="connsiteX48" fmla="*/ 117851 w 823913"/>
                <a:gd name="connsiteY48" fmla="*/ 151679 h 355841"/>
                <a:gd name="connsiteX49" fmla="*/ 126074 w 823913"/>
                <a:gd name="connsiteY49" fmla="*/ 148934 h 355841"/>
                <a:gd name="connsiteX50" fmla="*/ 135392 w 823913"/>
                <a:gd name="connsiteY50" fmla="*/ 146187 h 355841"/>
                <a:gd name="connsiteX51" fmla="*/ 144162 w 823913"/>
                <a:gd name="connsiteY51" fmla="*/ 143442 h 355841"/>
                <a:gd name="connsiteX52" fmla="*/ 823913 w 823913"/>
                <a:gd name="connsiteY52" fmla="*/ 0 h 355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823913" h="355841">
                  <a:moveTo>
                    <a:pt x="823913" y="0"/>
                  </a:moveTo>
                  <a:lnTo>
                    <a:pt x="823913" y="56353"/>
                  </a:lnTo>
                  <a:lnTo>
                    <a:pt x="783965" y="65296"/>
                  </a:lnTo>
                  <a:lnTo>
                    <a:pt x="720498" y="79380"/>
                  </a:lnTo>
                  <a:lnTo>
                    <a:pt x="658125" y="95090"/>
                  </a:lnTo>
                  <a:lnTo>
                    <a:pt x="595753" y="111342"/>
                  </a:lnTo>
                  <a:lnTo>
                    <a:pt x="564565" y="119467"/>
                  </a:lnTo>
                  <a:lnTo>
                    <a:pt x="533379" y="128678"/>
                  </a:lnTo>
                  <a:lnTo>
                    <a:pt x="502739" y="137886"/>
                  </a:lnTo>
                  <a:lnTo>
                    <a:pt x="471553" y="147637"/>
                  </a:lnTo>
                  <a:lnTo>
                    <a:pt x="504381" y="145470"/>
                  </a:lnTo>
                  <a:lnTo>
                    <a:pt x="536115" y="142221"/>
                  </a:lnTo>
                  <a:lnTo>
                    <a:pt x="568396" y="138970"/>
                  </a:lnTo>
                  <a:lnTo>
                    <a:pt x="600129" y="135177"/>
                  </a:lnTo>
                  <a:lnTo>
                    <a:pt x="664691" y="127594"/>
                  </a:lnTo>
                  <a:lnTo>
                    <a:pt x="728705" y="118384"/>
                  </a:lnTo>
                  <a:lnTo>
                    <a:pt x="792173" y="108633"/>
                  </a:lnTo>
                  <a:lnTo>
                    <a:pt x="823913" y="103215"/>
                  </a:lnTo>
                  <a:lnTo>
                    <a:pt x="823913" y="355841"/>
                  </a:lnTo>
                  <a:lnTo>
                    <a:pt x="3195" y="355841"/>
                  </a:lnTo>
                  <a:lnTo>
                    <a:pt x="2194" y="350494"/>
                  </a:lnTo>
                  <a:lnTo>
                    <a:pt x="1097" y="340608"/>
                  </a:lnTo>
                  <a:lnTo>
                    <a:pt x="548" y="331822"/>
                  </a:lnTo>
                  <a:lnTo>
                    <a:pt x="0" y="322484"/>
                  </a:lnTo>
                  <a:lnTo>
                    <a:pt x="548" y="313698"/>
                  </a:lnTo>
                  <a:lnTo>
                    <a:pt x="1097" y="304360"/>
                  </a:lnTo>
                  <a:lnTo>
                    <a:pt x="2194" y="295574"/>
                  </a:lnTo>
                  <a:lnTo>
                    <a:pt x="3288" y="287335"/>
                  </a:lnTo>
                  <a:lnTo>
                    <a:pt x="5482" y="278547"/>
                  </a:lnTo>
                  <a:lnTo>
                    <a:pt x="7675" y="270310"/>
                  </a:lnTo>
                  <a:lnTo>
                    <a:pt x="9867" y="261522"/>
                  </a:lnTo>
                  <a:lnTo>
                    <a:pt x="13704" y="253283"/>
                  </a:lnTo>
                  <a:lnTo>
                    <a:pt x="16992" y="245046"/>
                  </a:lnTo>
                  <a:lnTo>
                    <a:pt x="20829" y="237358"/>
                  </a:lnTo>
                  <a:lnTo>
                    <a:pt x="24667" y="230218"/>
                  </a:lnTo>
                  <a:lnTo>
                    <a:pt x="29601" y="222528"/>
                  </a:lnTo>
                  <a:lnTo>
                    <a:pt x="34533" y="215388"/>
                  </a:lnTo>
                  <a:lnTo>
                    <a:pt x="40014" y="208250"/>
                  </a:lnTo>
                  <a:lnTo>
                    <a:pt x="45496" y="201658"/>
                  </a:lnTo>
                  <a:lnTo>
                    <a:pt x="50977" y="195067"/>
                  </a:lnTo>
                  <a:lnTo>
                    <a:pt x="57555" y="189026"/>
                  </a:lnTo>
                  <a:lnTo>
                    <a:pt x="64134" y="182986"/>
                  </a:lnTo>
                  <a:lnTo>
                    <a:pt x="70712" y="177494"/>
                  </a:lnTo>
                  <a:lnTo>
                    <a:pt x="78385" y="172550"/>
                  </a:lnTo>
                  <a:lnTo>
                    <a:pt x="85510" y="167607"/>
                  </a:lnTo>
                  <a:lnTo>
                    <a:pt x="92636" y="162664"/>
                  </a:lnTo>
                  <a:lnTo>
                    <a:pt x="100858" y="158819"/>
                  </a:lnTo>
                  <a:lnTo>
                    <a:pt x="109080" y="154975"/>
                  </a:lnTo>
                  <a:lnTo>
                    <a:pt x="117851" y="151679"/>
                  </a:lnTo>
                  <a:lnTo>
                    <a:pt x="126074" y="148934"/>
                  </a:lnTo>
                  <a:lnTo>
                    <a:pt x="135392" y="146187"/>
                  </a:lnTo>
                  <a:lnTo>
                    <a:pt x="144162" y="143442"/>
                  </a:lnTo>
                  <a:lnTo>
                    <a:pt x="82391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" name="组合 64"/>
          <p:cNvGrpSpPr/>
          <p:nvPr/>
        </p:nvGrpSpPr>
        <p:grpSpPr>
          <a:xfrm>
            <a:off x="4600678" y="1896577"/>
            <a:ext cx="619022" cy="1873736"/>
            <a:chOff x="6134238" y="1515577"/>
            <a:chExt cx="825362" cy="1873736"/>
          </a:xfrm>
        </p:grpSpPr>
        <p:sp>
          <p:nvSpPr>
            <p:cNvPr id="63" name="任意多边形 62"/>
            <p:cNvSpPr/>
            <p:nvPr/>
          </p:nvSpPr>
          <p:spPr>
            <a:xfrm>
              <a:off x="6135688" y="1940283"/>
              <a:ext cx="579912" cy="138565"/>
            </a:xfrm>
            <a:custGeom>
              <a:avLst/>
              <a:gdLst>
                <a:gd name="connsiteX0" fmla="*/ 579912 w 579912"/>
                <a:gd name="connsiteY0" fmla="*/ 0 h 138565"/>
                <a:gd name="connsiteX1" fmla="*/ 549272 w 579912"/>
                <a:gd name="connsiteY1" fmla="*/ 9889 h 138565"/>
                <a:gd name="connsiteX2" fmla="*/ 518086 w 579912"/>
                <a:gd name="connsiteY2" fmla="*/ 19228 h 138565"/>
                <a:gd name="connsiteX3" fmla="*/ 486900 w 579912"/>
                <a:gd name="connsiteY3" fmla="*/ 28566 h 138565"/>
                <a:gd name="connsiteX4" fmla="*/ 455712 w 579912"/>
                <a:gd name="connsiteY4" fmla="*/ 36807 h 138565"/>
                <a:gd name="connsiteX5" fmla="*/ 393341 w 579912"/>
                <a:gd name="connsiteY5" fmla="*/ 53837 h 138565"/>
                <a:gd name="connsiteX6" fmla="*/ 330967 w 579912"/>
                <a:gd name="connsiteY6" fmla="*/ 69219 h 138565"/>
                <a:gd name="connsiteX7" fmla="*/ 268046 w 579912"/>
                <a:gd name="connsiteY7" fmla="*/ 84051 h 138565"/>
                <a:gd name="connsiteX8" fmla="*/ 205674 w 579912"/>
                <a:gd name="connsiteY8" fmla="*/ 97786 h 138565"/>
                <a:gd name="connsiteX9" fmla="*/ 142206 w 579912"/>
                <a:gd name="connsiteY9" fmla="*/ 110970 h 138565"/>
                <a:gd name="connsiteX10" fmla="*/ 78739 w 579912"/>
                <a:gd name="connsiteY10" fmla="*/ 124154 h 138565"/>
                <a:gd name="connsiteX11" fmla="*/ 15818 w 579912"/>
                <a:gd name="connsiteY11" fmla="*/ 135690 h 138565"/>
                <a:gd name="connsiteX12" fmla="*/ 0 w 579912"/>
                <a:gd name="connsiteY12" fmla="*/ 138565 h 138565"/>
                <a:gd name="connsiteX13" fmla="*/ 0 w 579912"/>
                <a:gd name="connsiteY13" fmla="*/ 88107 h 138565"/>
                <a:gd name="connsiteX14" fmla="*/ 6519 w 579912"/>
                <a:gd name="connsiteY14" fmla="*/ 86798 h 138565"/>
                <a:gd name="connsiteX15" fmla="*/ 69438 w 579912"/>
                <a:gd name="connsiteY15" fmla="*/ 73614 h 138565"/>
                <a:gd name="connsiteX16" fmla="*/ 132904 w 579912"/>
                <a:gd name="connsiteY16" fmla="*/ 61527 h 138565"/>
                <a:gd name="connsiteX17" fmla="*/ 195825 w 579912"/>
                <a:gd name="connsiteY17" fmla="*/ 50542 h 138565"/>
                <a:gd name="connsiteX18" fmla="*/ 259292 w 579912"/>
                <a:gd name="connsiteY18" fmla="*/ 39554 h 138565"/>
                <a:gd name="connsiteX19" fmla="*/ 323308 w 579912"/>
                <a:gd name="connsiteY19" fmla="*/ 30214 h 138565"/>
                <a:gd name="connsiteX20" fmla="*/ 387322 w 579912"/>
                <a:gd name="connsiteY20" fmla="*/ 20326 h 138565"/>
                <a:gd name="connsiteX21" fmla="*/ 451336 w 579912"/>
                <a:gd name="connsiteY21" fmla="*/ 12636 h 138565"/>
                <a:gd name="connsiteX22" fmla="*/ 483069 w 579912"/>
                <a:gd name="connsiteY22" fmla="*/ 8790 h 138565"/>
                <a:gd name="connsiteX23" fmla="*/ 515350 w 579912"/>
                <a:gd name="connsiteY23" fmla="*/ 6043 h 138565"/>
                <a:gd name="connsiteX24" fmla="*/ 547631 w 579912"/>
                <a:gd name="connsiteY24" fmla="*/ 2747 h 138565"/>
                <a:gd name="connsiteX25" fmla="*/ 579912 w 579912"/>
                <a:gd name="connsiteY25" fmla="*/ 0 h 138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9912" h="138565">
                  <a:moveTo>
                    <a:pt x="579912" y="0"/>
                  </a:moveTo>
                  <a:lnTo>
                    <a:pt x="549272" y="9889"/>
                  </a:lnTo>
                  <a:lnTo>
                    <a:pt x="518086" y="19228"/>
                  </a:lnTo>
                  <a:lnTo>
                    <a:pt x="486900" y="28566"/>
                  </a:lnTo>
                  <a:lnTo>
                    <a:pt x="455712" y="36807"/>
                  </a:lnTo>
                  <a:lnTo>
                    <a:pt x="393341" y="53837"/>
                  </a:lnTo>
                  <a:lnTo>
                    <a:pt x="330967" y="69219"/>
                  </a:lnTo>
                  <a:lnTo>
                    <a:pt x="268046" y="84051"/>
                  </a:lnTo>
                  <a:lnTo>
                    <a:pt x="205674" y="97786"/>
                  </a:lnTo>
                  <a:lnTo>
                    <a:pt x="142206" y="110970"/>
                  </a:lnTo>
                  <a:lnTo>
                    <a:pt x="78739" y="124154"/>
                  </a:lnTo>
                  <a:lnTo>
                    <a:pt x="15818" y="135690"/>
                  </a:lnTo>
                  <a:lnTo>
                    <a:pt x="0" y="138565"/>
                  </a:lnTo>
                  <a:lnTo>
                    <a:pt x="0" y="88107"/>
                  </a:lnTo>
                  <a:lnTo>
                    <a:pt x="6519" y="86798"/>
                  </a:lnTo>
                  <a:lnTo>
                    <a:pt x="69438" y="73614"/>
                  </a:lnTo>
                  <a:lnTo>
                    <a:pt x="132904" y="61527"/>
                  </a:lnTo>
                  <a:lnTo>
                    <a:pt x="195825" y="50542"/>
                  </a:lnTo>
                  <a:lnTo>
                    <a:pt x="259292" y="39554"/>
                  </a:lnTo>
                  <a:lnTo>
                    <a:pt x="323308" y="30214"/>
                  </a:lnTo>
                  <a:lnTo>
                    <a:pt x="387322" y="20326"/>
                  </a:lnTo>
                  <a:lnTo>
                    <a:pt x="451336" y="12636"/>
                  </a:lnTo>
                  <a:lnTo>
                    <a:pt x="483069" y="8790"/>
                  </a:lnTo>
                  <a:lnTo>
                    <a:pt x="515350" y="6043"/>
                  </a:lnTo>
                  <a:lnTo>
                    <a:pt x="547631" y="2747"/>
                  </a:lnTo>
                  <a:lnTo>
                    <a:pt x="579912" y="0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任意多边形 58"/>
            <p:cNvSpPr/>
            <p:nvPr/>
          </p:nvSpPr>
          <p:spPr>
            <a:xfrm>
              <a:off x="6135688" y="2463456"/>
              <a:ext cx="579912" cy="138428"/>
            </a:xfrm>
            <a:custGeom>
              <a:avLst/>
              <a:gdLst>
                <a:gd name="connsiteX0" fmla="*/ 579912 w 579912"/>
                <a:gd name="connsiteY0" fmla="*/ 0 h 138428"/>
                <a:gd name="connsiteX1" fmla="*/ 549272 w 579912"/>
                <a:gd name="connsiteY1" fmla="*/ 9889 h 138428"/>
                <a:gd name="connsiteX2" fmla="*/ 518086 w 579912"/>
                <a:gd name="connsiteY2" fmla="*/ 19229 h 138428"/>
                <a:gd name="connsiteX3" fmla="*/ 486900 w 579912"/>
                <a:gd name="connsiteY3" fmla="*/ 28567 h 138428"/>
                <a:gd name="connsiteX4" fmla="*/ 455712 w 579912"/>
                <a:gd name="connsiteY4" fmla="*/ 36807 h 138428"/>
                <a:gd name="connsiteX5" fmla="*/ 393341 w 579912"/>
                <a:gd name="connsiteY5" fmla="*/ 53289 h 138428"/>
                <a:gd name="connsiteX6" fmla="*/ 330967 w 579912"/>
                <a:gd name="connsiteY6" fmla="*/ 68669 h 138428"/>
                <a:gd name="connsiteX7" fmla="*/ 268046 w 579912"/>
                <a:gd name="connsiteY7" fmla="*/ 83503 h 138428"/>
                <a:gd name="connsiteX8" fmla="*/ 205674 w 579912"/>
                <a:gd name="connsiteY8" fmla="*/ 97236 h 138428"/>
                <a:gd name="connsiteX9" fmla="*/ 142206 w 579912"/>
                <a:gd name="connsiteY9" fmla="*/ 110970 h 138428"/>
                <a:gd name="connsiteX10" fmla="*/ 78739 w 579912"/>
                <a:gd name="connsiteY10" fmla="*/ 123605 h 138428"/>
                <a:gd name="connsiteX11" fmla="*/ 15818 w 579912"/>
                <a:gd name="connsiteY11" fmla="*/ 135690 h 138428"/>
                <a:gd name="connsiteX12" fmla="*/ 0 w 579912"/>
                <a:gd name="connsiteY12" fmla="*/ 138428 h 138428"/>
                <a:gd name="connsiteX13" fmla="*/ 0 w 579912"/>
                <a:gd name="connsiteY13" fmla="*/ 87122 h 138428"/>
                <a:gd name="connsiteX14" fmla="*/ 6519 w 579912"/>
                <a:gd name="connsiteY14" fmla="*/ 85699 h 138428"/>
                <a:gd name="connsiteX15" fmla="*/ 69438 w 579912"/>
                <a:gd name="connsiteY15" fmla="*/ 73614 h 138428"/>
                <a:gd name="connsiteX16" fmla="*/ 132904 w 579912"/>
                <a:gd name="connsiteY16" fmla="*/ 61528 h 138428"/>
                <a:gd name="connsiteX17" fmla="*/ 195825 w 579912"/>
                <a:gd name="connsiteY17" fmla="*/ 50542 h 138428"/>
                <a:gd name="connsiteX18" fmla="*/ 259292 w 579912"/>
                <a:gd name="connsiteY18" fmla="*/ 39554 h 138428"/>
                <a:gd name="connsiteX19" fmla="*/ 323308 w 579912"/>
                <a:gd name="connsiteY19" fmla="*/ 29666 h 138428"/>
                <a:gd name="connsiteX20" fmla="*/ 387322 w 579912"/>
                <a:gd name="connsiteY20" fmla="*/ 20326 h 138428"/>
                <a:gd name="connsiteX21" fmla="*/ 451336 w 579912"/>
                <a:gd name="connsiteY21" fmla="*/ 12087 h 138428"/>
                <a:gd name="connsiteX22" fmla="*/ 483069 w 579912"/>
                <a:gd name="connsiteY22" fmla="*/ 8790 h 138428"/>
                <a:gd name="connsiteX23" fmla="*/ 515350 w 579912"/>
                <a:gd name="connsiteY23" fmla="*/ 4946 h 138428"/>
                <a:gd name="connsiteX24" fmla="*/ 547631 w 579912"/>
                <a:gd name="connsiteY24" fmla="*/ 2199 h 138428"/>
                <a:gd name="connsiteX25" fmla="*/ 579912 w 579912"/>
                <a:gd name="connsiteY25" fmla="*/ 0 h 13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9912" h="138428">
                  <a:moveTo>
                    <a:pt x="579912" y="0"/>
                  </a:moveTo>
                  <a:lnTo>
                    <a:pt x="549272" y="9889"/>
                  </a:lnTo>
                  <a:lnTo>
                    <a:pt x="518086" y="19229"/>
                  </a:lnTo>
                  <a:lnTo>
                    <a:pt x="486900" y="28567"/>
                  </a:lnTo>
                  <a:lnTo>
                    <a:pt x="455712" y="36807"/>
                  </a:lnTo>
                  <a:lnTo>
                    <a:pt x="393341" y="53289"/>
                  </a:lnTo>
                  <a:lnTo>
                    <a:pt x="330967" y="68669"/>
                  </a:lnTo>
                  <a:lnTo>
                    <a:pt x="268046" y="83503"/>
                  </a:lnTo>
                  <a:lnTo>
                    <a:pt x="205674" y="97236"/>
                  </a:lnTo>
                  <a:lnTo>
                    <a:pt x="142206" y="110970"/>
                  </a:lnTo>
                  <a:lnTo>
                    <a:pt x="78739" y="123605"/>
                  </a:lnTo>
                  <a:lnTo>
                    <a:pt x="15818" y="135690"/>
                  </a:lnTo>
                  <a:lnTo>
                    <a:pt x="0" y="138428"/>
                  </a:lnTo>
                  <a:lnTo>
                    <a:pt x="0" y="87122"/>
                  </a:lnTo>
                  <a:lnTo>
                    <a:pt x="6519" y="85699"/>
                  </a:lnTo>
                  <a:lnTo>
                    <a:pt x="69438" y="73614"/>
                  </a:lnTo>
                  <a:lnTo>
                    <a:pt x="132904" y="61528"/>
                  </a:lnTo>
                  <a:lnTo>
                    <a:pt x="195825" y="50542"/>
                  </a:lnTo>
                  <a:lnTo>
                    <a:pt x="259292" y="39554"/>
                  </a:lnTo>
                  <a:lnTo>
                    <a:pt x="323308" y="29666"/>
                  </a:lnTo>
                  <a:lnTo>
                    <a:pt x="387322" y="20326"/>
                  </a:lnTo>
                  <a:lnTo>
                    <a:pt x="451336" y="12087"/>
                  </a:lnTo>
                  <a:lnTo>
                    <a:pt x="483069" y="8790"/>
                  </a:lnTo>
                  <a:lnTo>
                    <a:pt x="515350" y="4946"/>
                  </a:lnTo>
                  <a:lnTo>
                    <a:pt x="547631" y="2199"/>
                  </a:lnTo>
                  <a:lnTo>
                    <a:pt x="579912" y="0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任意多边形 54"/>
            <p:cNvSpPr/>
            <p:nvPr/>
          </p:nvSpPr>
          <p:spPr>
            <a:xfrm>
              <a:off x="6135688" y="2986629"/>
              <a:ext cx="579912" cy="136506"/>
            </a:xfrm>
            <a:custGeom>
              <a:avLst/>
              <a:gdLst>
                <a:gd name="connsiteX0" fmla="*/ 579912 w 579912"/>
                <a:gd name="connsiteY0" fmla="*/ 0 h 136506"/>
                <a:gd name="connsiteX1" fmla="*/ 549272 w 579912"/>
                <a:gd name="connsiteY1" fmla="*/ 10294 h 136506"/>
                <a:gd name="connsiteX2" fmla="*/ 518086 w 579912"/>
                <a:gd name="connsiteY2" fmla="*/ 18961 h 136506"/>
                <a:gd name="connsiteX3" fmla="*/ 486900 w 579912"/>
                <a:gd name="connsiteY3" fmla="*/ 27628 h 136506"/>
                <a:gd name="connsiteX4" fmla="*/ 455712 w 579912"/>
                <a:gd name="connsiteY4" fmla="*/ 36838 h 136506"/>
                <a:gd name="connsiteX5" fmla="*/ 393341 w 579912"/>
                <a:gd name="connsiteY5" fmla="*/ 53090 h 136506"/>
                <a:gd name="connsiteX6" fmla="*/ 330967 w 579912"/>
                <a:gd name="connsiteY6" fmla="*/ 67716 h 136506"/>
                <a:gd name="connsiteX7" fmla="*/ 268046 w 579912"/>
                <a:gd name="connsiteY7" fmla="*/ 82343 h 136506"/>
                <a:gd name="connsiteX8" fmla="*/ 205674 w 579912"/>
                <a:gd name="connsiteY8" fmla="*/ 96427 h 136506"/>
                <a:gd name="connsiteX9" fmla="*/ 142206 w 579912"/>
                <a:gd name="connsiteY9" fmla="*/ 108887 h 136506"/>
                <a:gd name="connsiteX10" fmla="*/ 78739 w 579912"/>
                <a:gd name="connsiteY10" fmla="*/ 121888 h 136506"/>
                <a:gd name="connsiteX11" fmla="*/ 15818 w 579912"/>
                <a:gd name="connsiteY11" fmla="*/ 133806 h 136506"/>
                <a:gd name="connsiteX12" fmla="*/ 0 w 579912"/>
                <a:gd name="connsiteY12" fmla="*/ 136506 h 136506"/>
                <a:gd name="connsiteX13" fmla="*/ 0 w 579912"/>
                <a:gd name="connsiteY13" fmla="*/ 86399 h 136506"/>
                <a:gd name="connsiteX14" fmla="*/ 6519 w 579912"/>
                <a:gd name="connsiteY14" fmla="*/ 85052 h 136506"/>
                <a:gd name="connsiteX15" fmla="*/ 69438 w 579912"/>
                <a:gd name="connsiteY15" fmla="*/ 72591 h 136506"/>
                <a:gd name="connsiteX16" fmla="*/ 132904 w 579912"/>
                <a:gd name="connsiteY16" fmla="*/ 60673 h 136506"/>
                <a:gd name="connsiteX17" fmla="*/ 195825 w 579912"/>
                <a:gd name="connsiteY17" fmla="*/ 49297 h 136506"/>
                <a:gd name="connsiteX18" fmla="*/ 259292 w 579912"/>
                <a:gd name="connsiteY18" fmla="*/ 39005 h 136506"/>
                <a:gd name="connsiteX19" fmla="*/ 323308 w 579912"/>
                <a:gd name="connsiteY19" fmla="*/ 29253 h 136506"/>
                <a:gd name="connsiteX20" fmla="*/ 387322 w 579912"/>
                <a:gd name="connsiteY20" fmla="*/ 20044 h 136506"/>
                <a:gd name="connsiteX21" fmla="*/ 451336 w 579912"/>
                <a:gd name="connsiteY21" fmla="*/ 12459 h 136506"/>
                <a:gd name="connsiteX22" fmla="*/ 483069 w 579912"/>
                <a:gd name="connsiteY22" fmla="*/ 8668 h 136506"/>
                <a:gd name="connsiteX23" fmla="*/ 515350 w 579912"/>
                <a:gd name="connsiteY23" fmla="*/ 5418 h 136506"/>
                <a:gd name="connsiteX24" fmla="*/ 547631 w 579912"/>
                <a:gd name="connsiteY24" fmla="*/ 2709 h 136506"/>
                <a:gd name="connsiteX25" fmla="*/ 579912 w 579912"/>
                <a:gd name="connsiteY25" fmla="*/ 0 h 136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9912" h="136506">
                  <a:moveTo>
                    <a:pt x="579912" y="0"/>
                  </a:moveTo>
                  <a:lnTo>
                    <a:pt x="549272" y="10294"/>
                  </a:lnTo>
                  <a:lnTo>
                    <a:pt x="518086" y="18961"/>
                  </a:lnTo>
                  <a:lnTo>
                    <a:pt x="486900" y="27628"/>
                  </a:lnTo>
                  <a:lnTo>
                    <a:pt x="455712" y="36838"/>
                  </a:lnTo>
                  <a:lnTo>
                    <a:pt x="393341" y="53090"/>
                  </a:lnTo>
                  <a:lnTo>
                    <a:pt x="330967" y="67716"/>
                  </a:lnTo>
                  <a:lnTo>
                    <a:pt x="268046" y="82343"/>
                  </a:lnTo>
                  <a:lnTo>
                    <a:pt x="205674" y="96427"/>
                  </a:lnTo>
                  <a:lnTo>
                    <a:pt x="142206" y="108887"/>
                  </a:lnTo>
                  <a:lnTo>
                    <a:pt x="78739" y="121888"/>
                  </a:lnTo>
                  <a:lnTo>
                    <a:pt x="15818" y="133806"/>
                  </a:lnTo>
                  <a:lnTo>
                    <a:pt x="0" y="136506"/>
                  </a:lnTo>
                  <a:lnTo>
                    <a:pt x="0" y="86399"/>
                  </a:lnTo>
                  <a:lnTo>
                    <a:pt x="6519" y="85052"/>
                  </a:lnTo>
                  <a:lnTo>
                    <a:pt x="69438" y="72591"/>
                  </a:lnTo>
                  <a:lnTo>
                    <a:pt x="132904" y="60673"/>
                  </a:lnTo>
                  <a:lnTo>
                    <a:pt x="195825" y="49297"/>
                  </a:lnTo>
                  <a:lnTo>
                    <a:pt x="259292" y="39005"/>
                  </a:lnTo>
                  <a:lnTo>
                    <a:pt x="323308" y="29253"/>
                  </a:lnTo>
                  <a:lnTo>
                    <a:pt x="387322" y="20044"/>
                  </a:lnTo>
                  <a:lnTo>
                    <a:pt x="451336" y="12459"/>
                  </a:lnTo>
                  <a:lnTo>
                    <a:pt x="483069" y="8668"/>
                  </a:lnTo>
                  <a:lnTo>
                    <a:pt x="515350" y="5418"/>
                  </a:lnTo>
                  <a:lnTo>
                    <a:pt x="547631" y="2709"/>
                  </a:lnTo>
                  <a:lnTo>
                    <a:pt x="579912" y="0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6135688" y="1515577"/>
              <a:ext cx="86426" cy="308612"/>
            </a:xfrm>
            <a:custGeom>
              <a:avLst/>
              <a:gdLst>
                <a:gd name="connsiteX0" fmla="*/ 0 w 86426"/>
                <a:gd name="connsiteY0" fmla="*/ 0 h 308612"/>
                <a:gd name="connsiteX1" fmla="*/ 3676 w 86426"/>
                <a:gd name="connsiteY1" fmla="*/ 2365 h 308612"/>
                <a:gd name="connsiteX2" fmla="*/ 10800 w 86426"/>
                <a:gd name="connsiteY2" fmla="*/ 7302 h 308612"/>
                <a:gd name="connsiteX3" fmla="*/ 17376 w 86426"/>
                <a:gd name="connsiteY3" fmla="*/ 12237 h 308612"/>
                <a:gd name="connsiteX4" fmla="*/ 24500 w 86426"/>
                <a:gd name="connsiteY4" fmla="*/ 17722 h 308612"/>
                <a:gd name="connsiteX5" fmla="*/ 31076 w 86426"/>
                <a:gd name="connsiteY5" fmla="*/ 24303 h 308612"/>
                <a:gd name="connsiteX6" fmla="*/ 37105 w 86426"/>
                <a:gd name="connsiteY6" fmla="*/ 30335 h 308612"/>
                <a:gd name="connsiteX7" fmla="*/ 43132 w 86426"/>
                <a:gd name="connsiteY7" fmla="*/ 36369 h 308612"/>
                <a:gd name="connsiteX8" fmla="*/ 48614 w 86426"/>
                <a:gd name="connsiteY8" fmla="*/ 43498 h 308612"/>
                <a:gd name="connsiteX9" fmla="*/ 53546 w 86426"/>
                <a:gd name="connsiteY9" fmla="*/ 50628 h 308612"/>
                <a:gd name="connsiteX10" fmla="*/ 58477 w 86426"/>
                <a:gd name="connsiteY10" fmla="*/ 57757 h 308612"/>
                <a:gd name="connsiteX11" fmla="*/ 63409 w 86426"/>
                <a:gd name="connsiteY11" fmla="*/ 65984 h 308612"/>
                <a:gd name="connsiteX12" fmla="*/ 67246 w 86426"/>
                <a:gd name="connsiteY12" fmla="*/ 73660 h 308612"/>
                <a:gd name="connsiteX13" fmla="*/ 71082 w 86426"/>
                <a:gd name="connsiteY13" fmla="*/ 81887 h 308612"/>
                <a:gd name="connsiteX14" fmla="*/ 74370 w 86426"/>
                <a:gd name="connsiteY14" fmla="*/ 90114 h 308612"/>
                <a:gd name="connsiteX15" fmla="*/ 77109 w 86426"/>
                <a:gd name="connsiteY15" fmla="*/ 98890 h 308612"/>
                <a:gd name="connsiteX16" fmla="*/ 79850 w 86426"/>
                <a:gd name="connsiteY16" fmla="*/ 107664 h 308612"/>
                <a:gd name="connsiteX17" fmla="*/ 82041 w 86426"/>
                <a:gd name="connsiteY17" fmla="*/ 116988 h 308612"/>
                <a:gd name="connsiteX18" fmla="*/ 84235 w 86426"/>
                <a:gd name="connsiteY18" fmla="*/ 126310 h 308612"/>
                <a:gd name="connsiteX19" fmla="*/ 85329 w 86426"/>
                <a:gd name="connsiteY19" fmla="*/ 135086 h 308612"/>
                <a:gd name="connsiteX20" fmla="*/ 85879 w 86426"/>
                <a:gd name="connsiteY20" fmla="*/ 144408 h 308612"/>
                <a:gd name="connsiteX21" fmla="*/ 86426 w 86426"/>
                <a:gd name="connsiteY21" fmla="*/ 153184 h 308612"/>
                <a:gd name="connsiteX22" fmla="*/ 85879 w 86426"/>
                <a:gd name="connsiteY22" fmla="*/ 162506 h 308612"/>
                <a:gd name="connsiteX23" fmla="*/ 85329 w 86426"/>
                <a:gd name="connsiteY23" fmla="*/ 171282 h 308612"/>
                <a:gd name="connsiteX24" fmla="*/ 84235 w 86426"/>
                <a:gd name="connsiteY24" fmla="*/ 180058 h 308612"/>
                <a:gd name="connsiteX25" fmla="*/ 82590 w 86426"/>
                <a:gd name="connsiteY25" fmla="*/ 189380 h 308612"/>
                <a:gd name="connsiteX26" fmla="*/ 80397 w 86426"/>
                <a:gd name="connsiteY26" fmla="*/ 197607 h 308612"/>
                <a:gd name="connsiteX27" fmla="*/ 78206 w 86426"/>
                <a:gd name="connsiteY27" fmla="*/ 206383 h 308612"/>
                <a:gd name="connsiteX28" fmla="*/ 75465 w 86426"/>
                <a:gd name="connsiteY28" fmla="*/ 214608 h 308612"/>
                <a:gd name="connsiteX29" fmla="*/ 72726 w 86426"/>
                <a:gd name="connsiteY29" fmla="*/ 222286 h 308612"/>
                <a:gd name="connsiteX30" fmla="*/ 69438 w 86426"/>
                <a:gd name="connsiteY30" fmla="*/ 230513 h 308612"/>
                <a:gd name="connsiteX31" fmla="*/ 65602 w 86426"/>
                <a:gd name="connsiteY31" fmla="*/ 238191 h 308612"/>
                <a:gd name="connsiteX32" fmla="*/ 60670 w 86426"/>
                <a:gd name="connsiteY32" fmla="*/ 246418 h 308612"/>
                <a:gd name="connsiteX33" fmla="*/ 56285 w 86426"/>
                <a:gd name="connsiteY33" fmla="*/ 253547 h 308612"/>
                <a:gd name="connsiteX34" fmla="*/ 51353 w 86426"/>
                <a:gd name="connsiteY34" fmla="*/ 260677 h 308612"/>
                <a:gd name="connsiteX35" fmla="*/ 46421 w 86426"/>
                <a:gd name="connsiteY35" fmla="*/ 267806 h 308612"/>
                <a:gd name="connsiteX36" fmla="*/ 40393 w 86426"/>
                <a:gd name="connsiteY36" fmla="*/ 274387 h 308612"/>
                <a:gd name="connsiteX37" fmla="*/ 34912 w 86426"/>
                <a:gd name="connsiteY37" fmla="*/ 280421 h 308612"/>
                <a:gd name="connsiteX38" fmla="*/ 28885 w 86426"/>
                <a:gd name="connsiteY38" fmla="*/ 287002 h 308612"/>
                <a:gd name="connsiteX39" fmla="*/ 21761 w 86426"/>
                <a:gd name="connsiteY39" fmla="*/ 293034 h 308612"/>
                <a:gd name="connsiteX40" fmla="*/ 15185 w 86426"/>
                <a:gd name="connsiteY40" fmla="*/ 297970 h 308612"/>
                <a:gd name="connsiteX41" fmla="*/ 8061 w 86426"/>
                <a:gd name="connsiteY41" fmla="*/ 303454 h 308612"/>
                <a:gd name="connsiteX42" fmla="*/ 388 w 86426"/>
                <a:gd name="connsiteY42" fmla="*/ 308390 h 308612"/>
                <a:gd name="connsiteX43" fmla="*/ 0 w 86426"/>
                <a:gd name="connsiteY43" fmla="*/ 308612 h 308612"/>
                <a:gd name="connsiteX44" fmla="*/ 0 w 86426"/>
                <a:gd name="connsiteY44" fmla="*/ 0 h 30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6426" h="308612">
                  <a:moveTo>
                    <a:pt x="0" y="0"/>
                  </a:moveTo>
                  <a:lnTo>
                    <a:pt x="3676" y="2365"/>
                  </a:lnTo>
                  <a:lnTo>
                    <a:pt x="10800" y="7302"/>
                  </a:lnTo>
                  <a:lnTo>
                    <a:pt x="17376" y="12237"/>
                  </a:lnTo>
                  <a:lnTo>
                    <a:pt x="24500" y="17722"/>
                  </a:lnTo>
                  <a:lnTo>
                    <a:pt x="31076" y="24303"/>
                  </a:lnTo>
                  <a:lnTo>
                    <a:pt x="37105" y="30335"/>
                  </a:lnTo>
                  <a:lnTo>
                    <a:pt x="43132" y="36369"/>
                  </a:lnTo>
                  <a:lnTo>
                    <a:pt x="48614" y="43498"/>
                  </a:lnTo>
                  <a:lnTo>
                    <a:pt x="53546" y="50628"/>
                  </a:lnTo>
                  <a:lnTo>
                    <a:pt x="58477" y="57757"/>
                  </a:lnTo>
                  <a:lnTo>
                    <a:pt x="63409" y="65984"/>
                  </a:lnTo>
                  <a:lnTo>
                    <a:pt x="67246" y="73660"/>
                  </a:lnTo>
                  <a:lnTo>
                    <a:pt x="71082" y="81887"/>
                  </a:lnTo>
                  <a:lnTo>
                    <a:pt x="74370" y="90114"/>
                  </a:lnTo>
                  <a:lnTo>
                    <a:pt x="77109" y="98890"/>
                  </a:lnTo>
                  <a:lnTo>
                    <a:pt x="79850" y="107664"/>
                  </a:lnTo>
                  <a:lnTo>
                    <a:pt x="82041" y="116988"/>
                  </a:lnTo>
                  <a:lnTo>
                    <a:pt x="84235" y="126310"/>
                  </a:lnTo>
                  <a:lnTo>
                    <a:pt x="85329" y="135086"/>
                  </a:lnTo>
                  <a:lnTo>
                    <a:pt x="85879" y="144408"/>
                  </a:lnTo>
                  <a:lnTo>
                    <a:pt x="86426" y="153184"/>
                  </a:lnTo>
                  <a:lnTo>
                    <a:pt x="85879" y="162506"/>
                  </a:lnTo>
                  <a:lnTo>
                    <a:pt x="85329" y="171282"/>
                  </a:lnTo>
                  <a:lnTo>
                    <a:pt x="84235" y="180058"/>
                  </a:lnTo>
                  <a:lnTo>
                    <a:pt x="82590" y="189380"/>
                  </a:lnTo>
                  <a:lnTo>
                    <a:pt x="80397" y="197607"/>
                  </a:lnTo>
                  <a:lnTo>
                    <a:pt x="78206" y="206383"/>
                  </a:lnTo>
                  <a:lnTo>
                    <a:pt x="75465" y="214608"/>
                  </a:lnTo>
                  <a:lnTo>
                    <a:pt x="72726" y="222286"/>
                  </a:lnTo>
                  <a:lnTo>
                    <a:pt x="69438" y="230513"/>
                  </a:lnTo>
                  <a:lnTo>
                    <a:pt x="65602" y="238191"/>
                  </a:lnTo>
                  <a:lnTo>
                    <a:pt x="60670" y="246418"/>
                  </a:lnTo>
                  <a:lnTo>
                    <a:pt x="56285" y="253547"/>
                  </a:lnTo>
                  <a:lnTo>
                    <a:pt x="51353" y="260677"/>
                  </a:lnTo>
                  <a:lnTo>
                    <a:pt x="46421" y="267806"/>
                  </a:lnTo>
                  <a:lnTo>
                    <a:pt x="40393" y="274387"/>
                  </a:lnTo>
                  <a:lnTo>
                    <a:pt x="34912" y="280421"/>
                  </a:lnTo>
                  <a:lnTo>
                    <a:pt x="28885" y="287002"/>
                  </a:lnTo>
                  <a:lnTo>
                    <a:pt x="21761" y="293034"/>
                  </a:lnTo>
                  <a:lnTo>
                    <a:pt x="15185" y="297970"/>
                  </a:lnTo>
                  <a:lnTo>
                    <a:pt x="8061" y="303454"/>
                  </a:lnTo>
                  <a:lnTo>
                    <a:pt x="388" y="308390"/>
                  </a:lnTo>
                  <a:lnTo>
                    <a:pt x="0" y="308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6135688" y="1836195"/>
              <a:ext cx="823912" cy="503724"/>
            </a:xfrm>
            <a:custGeom>
              <a:avLst/>
              <a:gdLst>
                <a:gd name="connsiteX0" fmla="*/ 641380 w 823912"/>
                <a:gd name="connsiteY0" fmla="*/ 0 h 503724"/>
                <a:gd name="connsiteX1" fmla="*/ 650150 w 823912"/>
                <a:gd name="connsiteY1" fmla="*/ 0 h 503724"/>
                <a:gd name="connsiteX2" fmla="*/ 659469 w 823912"/>
                <a:gd name="connsiteY2" fmla="*/ 1099 h 503724"/>
                <a:gd name="connsiteX3" fmla="*/ 667691 w 823912"/>
                <a:gd name="connsiteY3" fmla="*/ 1648 h 503724"/>
                <a:gd name="connsiteX4" fmla="*/ 677010 w 823912"/>
                <a:gd name="connsiteY4" fmla="*/ 3296 h 503724"/>
                <a:gd name="connsiteX5" fmla="*/ 685232 w 823912"/>
                <a:gd name="connsiteY5" fmla="*/ 5492 h 503724"/>
                <a:gd name="connsiteX6" fmla="*/ 694002 w 823912"/>
                <a:gd name="connsiteY6" fmla="*/ 7689 h 503724"/>
                <a:gd name="connsiteX7" fmla="*/ 702224 w 823912"/>
                <a:gd name="connsiteY7" fmla="*/ 10436 h 503724"/>
                <a:gd name="connsiteX8" fmla="*/ 710446 w 823912"/>
                <a:gd name="connsiteY8" fmla="*/ 13731 h 503724"/>
                <a:gd name="connsiteX9" fmla="*/ 718668 w 823912"/>
                <a:gd name="connsiteY9" fmla="*/ 17027 h 503724"/>
                <a:gd name="connsiteX10" fmla="*/ 726343 w 823912"/>
                <a:gd name="connsiteY10" fmla="*/ 20871 h 503724"/>
                <a:gd name="connsiteX11" fmla="*/ 734016 w 823912"/>
                <a:gd name="connsiteY11" fmla="*/ 25264 h 503724"/>
                <a:gd name="connsiteX12" fmla="*/ 741143 w 823912"/>
                <a:gd name="connsiteY12" fmla="*/ 29659 h 503724"/>
                <a:gd name="connsiteX13" fmla="*/ 748269 w 823912"/>
                <a:gd name="connsiteY13" fmla="*/ 34600 h 503724"/>
                <a:gd name="connsiteX14" fmla="*/ 755394 w 823912"/>
                <a:gd name="connsiteY14" fmla="*/ 40093 h 503724"/>
                <a:gd name="connsiteX15" fmla="*/ 761972 w 823912"/>
                <a:gd name="connsiteY15" fmla="*/ 45585 h 503724"/>
                <a:gd name="connsiteX16" fmla="*/ 768550 w 823912"/>
                <a:gd name="connsiteY16" fmla="*/ 51627 h 503724"/>
                <a:gd name="connsiteX17" fmla="*/ 775127 w 823912"/>
                <a:gd name="connsiteY17" fmla="*/ 57668 h 503724"/>
                <a:gd name="connsiteX18" fmla="*/ 780608 w 823912"/>
                <a:gd name="connsiteY18" fmla="*/ 64259 h 503724"/>
                <a:gd name="connsiteX19" fmla="*/ 786090 w 823912"/>
                <a:gd name="connsiteY19" fmla="*/ 71399 h 503724"/>
                <a:gd name="connsiteX20" fmla="*/ 791024 w 823912"/>
                <a:gd name="connsiteY20" fmla="*/ 77988 h 503724"/>
                <a:gd name="connsiteX21" fmla="*/ 796505 w 823912"/>
                <a:gd name="connsiteY21" fmla="*/ 86227 h 503724"/>
                <a:gd name="connsiteX22" fmla="*/ 800890 w 823912"/>
                <a:gd name="connsiteY22" fmla="*/ 93367 h 503724"/>
                <a:gd name="connsiteX23" fmla="*/ 804727 w 823912"/>
                <a:gd name="connsiteY23" fmla="*/ 101056 h 503724"/>
                <a:gd name="connsiteX24" fmla="*/ 808564 w 823912"/>
                <a:gd name="connsiteY24" fmla="*/ 109843 h 503724"/>
                <a:gd name="connsiteX25" fmla="*/ 811853 w 823912"/>
                <a:gd name="connsiteY25" fmla="*/ 118080 h 503724"/>
                <a:gd name="connsiteX26" fmla="*/ 815143 w 823912"/>
                <a:gd name="connsiteY26" fmla="*/ 126868 h 503724"/>
                <a:gd name="connsiteX27" fmla="*/ 817883 w 823912"/>
                <a:gd name="connsiteY27" fmla="*/ 135656 h 503724"/>
                <a:gd name="connsiteX28" fmla="*/ 820075 w 823912"/>
                <a:gd name="connsiteY28" fmla="*/ 144443 h 503724"/>
                <a:gd name="connsiteX29" fmla="*/ 821719 w 823912"/>
                <a:gd name="connsiteY29" fmla="*/ 153780 h 503724"/>
                <a:gd name="connsiteX30" fmla="*/ 822816 w 823912"/>
                <a:gd name="connsiteY30" fmla="*/ 163116 h 503724"/>
                <a:gd name="connsiteX31" fmla="*/ 823365 w 823912"/>
                <a:gd name="connsiteY31" fmla="*/ 172452 h 503724"/>
                <a:gd name="connsiteX32" fmla="*/ 823912 w 823912"/>
                <a:gd name="connsiteY32" fmla="*/ 181240 h 503724"/>
                <a:gd name="connsiteX33" fmla="*/ 823365 w 823912"/>
                <a:gd name="connsiteY33" fmla="*/ 190576 h 503724"/>
                <a:gd name="connsiteX34" fmla="*/ 822816 w 823912"/>
                <a:gd name="connsiteY34" fmla="*/ 199364 h 503724"/>
                <a:gd name="connsiteX35" fmla="*/ 821719 w 823912"/>
                <a:gd name="connsiteY35" fmla="*/ 208152 h 503724"/>
                <a:gd name="connsiteX36" fmla="*/ 820624 w 823912"/>
                <a:gd name="connsiteY36" fmla="*/ 216939 h 503724"/>
                <a:gd name="connsiteX37" fmla="*/ 818431 w 823912"/>
                <a:gd name="connsiteY37" fmla="*/ 225176 h 503724"/>
                <a:gd name="connsiteX38" fmla="*/ 816237 w 823912"/>
                <a:gd name="connsiteY38" fmla="*/ 233964 h 503724"/>
                <a:gd name="connsiteX39" fmla="*/ 812949 w 823912"/>
                <a:gd name="connsiteY39" fmla="*/ 242203 h 503724"/>
                <a:gd name="connsiteX40" fmla="*/ 810209 w 823912"/>
                <a:gd name="connsiteY40" fmla="*/ 250989 h 503724"/>
                <a:gd name="connsiteX41" fmla="*/ 806920 w 823912"/>
                <a:gd name="connsiteY41" fmla="*/ 258679 h 503724"/>
                <a:gd name="connsiteX42" fmla="*/ 803083 w 823912"/>
                <a:gd name="connsiteY42" fmla="*/ 266368 h 503724"/>
                <a:gd name="connsiteX43" fmla="*/ 798698 w 823912"/>
                <a:gd name="connsiteY43" fmla="*/ 274056 h 503724"/>
                <a:gd name="connsiteX44" fmla="*/ 794312 w 823912"/>
                <a:gd name="connsiteY44" fmla="*/ 281196 h 503724"/>
                <a:gd name="connsiteX45" fmla="*/ 788830 w 823912"/>
                <a:gd name="connsiteY45" fmla="*/ 288885 h 503724"/>
                <a:gd name="connsiteX46" fmla="*/ 783898 w 823912"/>
                <a:gd name="connsiteY46" fmla="*/ 295476 h 503724"/>
                <a:gd name="connsiteX47" fmla="*/ 778417 w 823912"/>
                <a:gd name="connsiteY47" fmla="*/ 302067 h 503724"/>
                <a:gd name="connsiteX48" fmla="*/ 772386 w 823912"/>
                <a:gd name="connsiteY48" fmla="*/ 309207 h 503724"/>
                <a:gd name="connsiteX49" fmla="*/ 766357 w 823912"/>
                <a:gd name="connsiteY49" fmla="*/ 315248 h 503724"/>
                <a:gd name="connsiteX50" fmla="*/ 759779 w 823912"/>
                <a:gd name="connsiteY50" fmla="*/ 320740 h 503724"/>
                <a:gd name="connsiteX51" fmla="*/ 753203 w 823912"/>
                <a:gd name="connsiteY51" fmla="*/ 326232 h 503724"/>
                <a:gd name="connsiteX52" fmla="*/ 745528 w 823912"/>
                <a:gd name="connsiteY52" fmla="*/ 331724 h 503724"/>
                <a:gd name="connsiteX53" fmla="*/ 738402 w 823912"/>
                <a:gd name="connsiteY53" fmla="*/ 336667 h 503724"/>
                <a:gd name="connsiteX54" fmla="*/ 730180 w 823912"/>
                <a:gd name="connsiteY54" fmla="*/ 341060 h 503724"/>
                <a:gd name="connsiteX55" fmla="*/ 722505 w 823912"/>
                <a:gd name="connsiteY55" fmla="*/ 344904 h 503724"/>
                <a:gd name="connsiteX56" fmla="*/ 714832 w 823912"/>
                <a:gd name="connsiteY56" fmla="*/ 348749 h 503724"/>
                <a:gd name="connsiteX57" fmla="*/ 706061 w 823912"/>
                <a:gd name="connsiteY57" fmla="*/ 352593 h 503724"/>
                <a:gd name="connsiteX58" fmla="*/ 697839 w 823912"/>
                <a:gd name="connsiteY58" fmla="*/ 355340 h 503724"/>
                <a:gd name="connsiteX59" fmla="*/ 688520 w 823912"/>
                <a:gd name="connsiteY59" fmla="*/ 358085 h 503724"/>
                <a:gd name="connsiteX60" fmla="*/ 679750 w 823912"/>
                <a:gd name="connsiteY60" fmla="*/ 360283 h 503724"/>
                <a:gd name="connsiteX61" fmla="*/ 0 w 823912"/>
                <a:gd name="connsiteY61" fmla="*/ 503724 h 503724"/>
                <a:gd name="connsiteX62" fmla="*/ 0 w 823912"/>
                <a:gd name="connsiteY62" fmla="*/ 242652 h 503724"/>
                <a:gd name="connsiteX63" fmla="*/ 15818 w 823912"/>
                <a:gd name="connsiteY63" fmla="*/ 239777 h 503724"/>
                <a:gd name="connsiteX64" fmla="*/ 78739 w 823912"/>
                <a:gd name="connsiteY64" fmla="*/ 228241 h 503724"/>
                <a:gd name="connsiteX65" fmla="*/ 142206 w 823912"/>
                <a:gd name="connsiteY65" fmla="*/ 215057 h 503724"/>
                <a:gd name="connsiteX66" fmla="*/ 205674 w 823912"/>
                <a:gd name="connsiteY66" fmla="*/ 201873 h 503724"/>
                <a:gd name="connsiteX67" fmla="*/ 268046 w 823912"/>
                <a:gd name="connsiteY67" fmla="*/ 188138 h 503724"/>
                <a:gd name="connsiteX68" fmla="*/ 330967 w 823912"/>
                <a:gd name="connsiteY68" fmla="*/ 173306 h 503724"/>
                <a:gd name="connsiteX69" fmla="*/ 393341 w 823912"/>
                <a:gd name="connsiteY69" fmla="*/ 157924 h 503724"/>
                <a:gd name="connsiteX70" fmla="*/ 455712 w 823912"/>
                <a:gd name="connsiteY70" fmla="*/ 140894 h 503724"/>
                <a:gd name="connsiteX71" fmla="*/ 486900 w 823912"/>
                <a:gd name="connsiteY71" fmla="*/ 132653 h 503724"/>
                <a:gd name="connsiteX72" fmla="*/ 518086 w 823912"/>
                <a:gd name="connsiteY72" fmla="*/ 123315 h 503724"/>
                <a:gd name="connsiteX73" fmla="*/ 549272 w 823912"/>
                <a:gd name="connsiteY73" fmla="*/ 113976 h 503724"/>
                <a:gd name="connsiteX74" fmla="*/ 579912 w 823912"/>
                <a:gd name="connsiteY74" fmla="*/ 104087 h 503724"/>
                <a:gd name="connsiteX75" fmla="*/ 547631 w 823912"/>
                <a:gd name="connsiteY75" fmla="*/ 106834 h 503724"/>
                <a:gd name="connsiteX76" fmla="*/ 515350 w 823912"/>
                <a:gd name="connsiteY76" fmla="*/ 110130 h 503724"/>
                <a:gd name="connsiteX77" fmla="*/ 483069 w 823912"/>
                <a:gd name="connsiteY77" fmla="*/ 112877 h 503724"/>
                <a:gd name="connsiteX78" fmla="*/ 451336 w 823912"/>
                <a:gd name="connsiteY78" fmla="*/ 116723 h 503724"/>
                <a:gd name="connsiteX79" fmla="*/ 387322 w 823912"/>
                <a:gd name="connsiteY79" fmla="*/ 124413 h 503724"/>
                <a:gd name="connsiteX80" fmla="*/ 323308 w 823912"/>
                <a:gd name="connsiteY80" fmla="*/ 134301 h 503724"/>
                <a:gd name="connsiteX81" fmla="*/ 259292 w 823912"/>
                <a:gd name="connsiteY81" fmla="*/ 143641 h 503724"/>
                <a:gd name="connsiteX82" fmla="*/ 195825 w 823912"/>
                <a:gd name="connsiteY82" fmla="*/ 154629 h 503724"/>
                <a:gd name="connsiteX83" fmla="*/ 132904 w 823912"/>
                <a:gd name="connsiteY83" fmla="*/ 165614 h 503724"/>
                <a:gd name="connsiteX84" fmla="*/ 69438 w 823912"/>
                <a:gd name="connsiteY84" fmla="*/ 177701 h 503724"/>
                <a:gd name="connsiteX85" fmla="*/ 6519 w 823912"/>
                <a:gd name="connsiteY85" fmla="*/ 190885 h 503724"/>
                <a:gd name="connsiteX86" fmla="*/ 0 w 823912"/>
                <a:gd name="connsiteY86" fmla="*/ 192194 h 503724"/>
                <a:gd name="connsiteX87" fmla="*/ 0 w 823912"/>
                <a:gd name="connsiteY87" fmla="*/ 131989 h 503724"/>
                <a:gd name="connsiteX88" fmla="*/ 604654 w 823912"/>
                <a:gd name="connsiteY88" fmla="*/ 4395 h 503724"/>
                <a:gd name="connsiteX89" fmla="*/ 613973 w 823912"/>
                <a:gd name="connsiteY89" fmla="*/ 2197 h 503724"/>
                <a:gd name="connsiteX90" fmla="*/ 622743 w 823912"/>
                <a:gd name="connsiteY90" fmla="*/ 1099 h 503724"/>
                <a:gd name="connsiteX91" fmla="*/ 632611 w 823912"/>
                <a:gd name="connsiteY91" fmla="*/ 551 h 503724"/>
                <a:gd name="connsiteX92" fmla="*/ 641380 w 823912"/>
                <a:gd name="connsiteY92" fmla="*/ 0 h 50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823912" h="503724">
                  <a:moveTo>
                    <a:pt x="641380" y="0"/>
                  </a:moveTo>
                  <a:lnTo>
                    <a:pt x="650150" y="0"/>
                  </a:lnTo>
                  <a:lnTo>
                    <a:pt x="659469" y="1099"/>
                  </a:lnTo>
                  <a:lnTo>
                    <a:pt x="667691" y="1648"/>
                  </a:lnTo>
                  <a:lnTo>
                    <a:pt x="677010" y="3296"/>
                  </a:lnTo>
                  <a:lnTo>
                    <a:pt x="685232" y="5492"/>
                  </a:lnTo>
                  <a:lnTo>
                    <a:pt x="694002" y="7689"/>
                  </a:lnTo>
                  <a:lnTo>
                    <a:pt x="702224" y="10436"/>
                  </a:lnTo>
                  <a:lnTo>
                    <a:pt x="710446" y="13731"/>
                  </a:lnTo>
                  <a:lnTo>
                    <a:pt x="718668" y="17027"/>
                  </a:lnTo>
                  <a:lnTo>
                    <a:pt x="726343" y="20871"/>
                  </a:lnTo>
                  <a:lnTo>
                    <a:pt x="734016" y="25264"/>
                  </a:lnTo>
                  <a:lnTo>
                    <a:pt x="741143" y="29659"/>
                  </a:lnTo>
                  <a:lnTo>
                    <a:pt x="748269" y="34600"/>
                  </a:lnTo>
                  <a:lnTo>
                    <a:pt x="755394" y="40093"/>
                  </a:lnTo>
                  <a:lnTo>
                    <a:pt x="761972" y="45585"/>
                  </a:lnTo>
                  <a:lnTo>
                    <a:pt x="768550" y="51627"/>
                  </a:lnTo>
                  <a:lnTo>
                    <a:pt x="775127" y="57668"/>
                  </a:lnTo>
                  <a:lnTo>
                    <a:pt x="780608" y="64259"/>
                  </a:lnTo>
                  <a:lnTo>
                    <a:pt x="786090" y="71399"/>
                  </a:lnTo>
                  <a:lnTo>
                    <a:pt x="791024" y="77988"/>
                  </a:lnTo>
                  <a:lnTo>
                    <a:pt x="796505" y="86227"/>
                  </a:lnTo>
                  <a:lnTo>
                    <a:pt x="800890" y="93367"/>
                  </a:lnTo>
                  <a:lnTo>
                    <a:pt x="804727" y="101056"/>
                  </a:lnTo>
                  <a:lnTo>
                    <a:pt x="808564" y="109843"/>
                  </a:lnTo>
                  <a:lnTo>
                    <a:pt x="811853" y="118080"/>
                  </a:lnTo>
                  <a:lnTo>
                    <a:pt x="815143" y="126868"/>
                  </a:lnTo>
                  <a:lnTo>
                    <a:pt x="817883" y="135656"/>
                  </a:lnTo>
                  <a:lnTo>
                    <a:pt x="820075" y="144443"/>
                  </a:lnTo>
                  <a:lnTo>
                    <a:pt x="821719" y="153780"/>
                  </a:lnTo>
                  <a:lnTo>
                    <a:pt x="822816" y="163116"/>
                  </a:lnTo>
                  <a:lnTo>
                    <a:pt x="823365" y="172452"/>
                  </a:lnTo>
                  <a:lnTo>
                    <a:pt x="823912" y="181240"/>
                  </a:lnTo>
                  <a:lnTo>
                    <a:pt x="823365" y="190576"/>
                  </a:lnTo>
                  <a:lnTo>
                    <a:pt x="822816" y="199364"/>
                  </a:lnTo>
                  <a:lnTo>
                    <a:pt x="821719" y="208152"/>
                  </a:lnTo>
                  <a:lnTo>
                    <a:pt x="820624" y="216939"/>
                  </a:lnTo>
                  <a:lnTo>
                    <a:pt x="818431" y="225176"/>
                  </a:lnTo>
                  <a:lnTo>
                    <a:pt x="816237" y="233964"/>
                  </a:lnTo>
                  <a:lnTo>
                    <a:pt x="812949" y="242203"/>
                  </a:lnTo>
                  <a:lnTo>
                    <a:pt x="810209" y="250989"/>
                  </a:lnTo>
                  <a:lnTo>
                    <a:pt x="806920" y="258679"/>
                  </a:lnTo>
                  <a:lnTo>
                    <a:pt x="803083" y="266368"/>
                  </a:lnTo>
                  <a:lnTo>
                    <a:pt x="798698" y="274056"/>
                  </a:lnTo>
                  <a:lnTo>
                    <a:pt x="794312" y="281196"/>
                  </a:lnTo>
                  <a:lnTo>
                    <a:pt x="788830" y="288885"/>
                  </a:lnTo>
                  <a:lnTo>
                    <a:pt x="783898" y="295476"/>
                  </a:lnTo>
                  <a:lnTo>
                    <a:pt x="778417" y="302067"/>
                  </a:lnTo>
                  <a:lnTo>
                    <a:pt x="772386" y="309207"/>
                  </a:lnTo>
                  <a:lnTo>
                    <a:pt x="766357" y="315248"/>
                  </a:lnTo>
                  <a:lnTo>
                    <a:pt x="759779" y="320740"/>
                  </a:lnTo>
                  <a:lnTo>
                    <a:pt x="753203" y="326232"/>
                  </a:lnTo>
                  <a:lnTo>
                    <a:pt x="745528" y="331724"/>
                  </a:lnTo>
                  <a:lnTo>
                    <a:pt x="738402" y="336667"/>
                  </a:lnTo>
                  <a:lnTo>
                    <a:pt x="730180" y="341060"/>
                  </a:lnTo>
                  <a:lnTo>
                    <a:pt x="722505" y="344904"/>
                  </a:lnTo>
                  <a:lnTo>
                    <a:pt x="714832" y="348749"/>
                  </a:lnTo>
                  <a:lnTo>
                    <a:pt x="706061" y="352593"/>
                  </a:lnTo>
                  <a:lnTo>
                    <a:pt x="697839" y="355340"/>
                  </a:lnTo>
                  <a:lnTo>
                    <a:pt x="688520" y="358085"/>
                  </a:lnTo>
                  <a:lnTo>
                    <a:pt x="679750" y="360283"/>
                  </a:lnTo>
                  <a:lnTo>
                    <a:pt x="0" y="503724"/>
                  </a:lnTo>
                  <a:lnTo>
                    <a:pt x="0" y="242652"/>
                  </a:lnTo>
                  <a:lnTo>
                    <a:pt x="15818" y="239777"/>
                  </a:lnTo>
                  <a:lnTo>
                    <a:pt x="78739" y="228241"/>
                  </a:lnTo>
                  <a:lnTo>
                    <a:pt x="142206" y="215057"/>
                  </a:lnTo>
                  <a:lnTo>
                    <a:pt x="205674" y="201873"/>
                  </a:lnTo>
                  <a:lnTo>
                    <a:pt x="268046" y="188138"/>
                  </a:lnTo>
                  <a:lnTo>
                    <a:pt x="330967" y="173306"/>
                  </a:lnTo>
                  <a:lnTo>
                    <a:pt x="393341" y="157924"/>
                  </a:lnTo>
                  <a:lnTo>
                    <a:pt x="455712" y="140894"/>
                  </a:lnTo>
                  <a:lnTo>
                    <a:pt x="486900" y="132653"/>
                  </a:lnTo>
                  <a:lnTo>
                    <a:pt x="518086" y="123315"/>
                  </a:lnTo>
                  <a:lnTo>
                    <a:pt x="549272" y="113976"/>
                  </a:lnTo>
                  <a:lnTo>
                    <a:pt x="579912" y="104087"/>
                  </a:lnTo>
                  <a:lnTo>
                    <a:pt x="547631" y="106834"/>
                  </a:lnTo>
                  <a:lnTo>
                    <a:pt x="515350" y="110130"/>
                  </a:lnTo>
                  <a:lnTo>
                    <a:pt x="483069" y="112877"/>
                  </a:lnTo>
                  <a:lnTo>
                    <a:pt x="451336" y="116723"/>
                  </a:lnTo>
                  <a:lnTo>
                    <a:pt x="387322" y="124413"/>
                  </a:lnTo>
                  <a:lnTo>
                    <a:pt x="323308" y="134301"/>
                  </a:lnTo>
                  <a:lnTo>
                    <a:pt x="259292" y="143641"/>
                  </a:lnTo>
                  <a:lnTo>
                    <a:pt x="195825" y="154629"/>
                  </a:lnTo>
                  <a:lnTo>
                    <a:pt x="132904" y="165614"/>
                  </a:lnTo>
                  <a:lnTo>
                    <a:pt x="69438" y="177701"/>
                  </a:lnTo>
                  <a:lnTo>
                    <a:pt x="6519" y="190885"/>
                  </a:lnTo>
                  <a:lnTo>
                    <a:pt x="0" y="192194"/>
                  </a:lnTo>
                  <a:lnTo>
                    <a:pt x="0" y="131989"/>
                  </a:lnTo>
                  <a:lnTo>
                    <a:pt x="604654" y="4395"/>
                  </a:lnTo>
                  <a:lnTo>
                    <a:pt x="613973" y="2197"/>
                  </a:lnTo>
                  <a:lnTo>
                    <a:pt x="622743" y="1099"/>
                  </a:lnTo>
                  <a:lnTo>
                    <a:pt x="632611" y="551"/>
                  </a:lnTo>
                  <a:lnTo>
                    <a:pt x="641380" y="0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6135688" y="2362109"/>
              <a:ext cx="823912" cy="501607"/>
            </a:xfrm>
            <a:custGeom>
              <a:avLst/>
              <a:gdLst>
                <a:gd name="connsiteX0" fmla="*/ 641380 w 823912"/>
                <a:gd name="connsiteY0" fmla="*/ 0 h 501607"/>
                <a:gd name="connsiteX1" fmla="*/ 650150 w 823912"/>
                <a:gd name="connsiteY1" fmla="*/ 0 h 501607"/>
                <a:gd name="connsiteX2" fmla="*/ 659469 w 823912"/>
                <a:gd name="connsiteY2" fmla="*/ 1094 h 501607"/>
                <a:gd name="connsiteX3" fmla="*/ 667691 w 823912"/>
                <a:gd name="connsiteY3" fmla="*/ 1641 h 501607"/>
                <a:gd name="connsiteX4" fmla="*/ 677010 w 823912"/>
                <a:gd name="connsiteY4" fmla="*/ 3282 h 501607"/>
                <a:gd name="connsiteX5" fmla="*/ 685232 w 823912"/>
                <a:gd name="connsiteY5" fmla="*/ 4923 h 501607"/>
                <a:gd name="connsiteX6" fmla="*/ 694002 w 823912"/>
                <a:gd name="connsiteY6" fmla="*/ 8204 h 501607"/>
                <a:gd name="connsiteX7" fmla="*/ 702224 w 823912"/>
                <a:gd name="connsiteY7" fmla="*/ 10392 h 501607"/>
                <a:gd name="connsiteX8" fmla="*/ 710446 w 823912"/>
                <a:gd name="connsiteY8" fmla="*/ 13672 h 501607"/>
                <a:gd name="connsiteX9" fmla="*/ 718668 w 823912"/>
                <a:gd name="connsiteY9" fmla="*/ 16954 h 501607"/>
                <a:gd name="connsiteX10" fmla="*/ 726343 w 823912"/>
                <a:gd name="connsiteY10" fmla="*/ 20783 h 501607"/>
                <a:gd name="connsiteX11" fmla="*/ 734016 w 823912"/>
                <a:gd name="connsiteY11" fmla="*/ 24611 h 501607"/>
                <a:gd name="connsiteX12" fmla="*/ 741143 w 823912"/>
                <a:gd name="connsiteY12" fmla="*/ 29532 h 501607"/>
                <a:gd name="connsiteX13" fmla="*/ 748269 w 823912"/>
                <a:gd name="connsiteY13" fmla="*/ 34455 h 501607"/>
                <a:gd name="connsiteX14" fmla="*/ 755394 w 823912"/>
                <a:gd name="connsiteY14" fmla="*/ 39925 h 501607"/>
                <a:gd name="connsiteX15" fmla="*/ 761972 w 823912"/>
                <a:gd name="connsiteY15" fmla="*/ 45393 h 501607"/>
                <a:gd name="connsiteX16" fmla="*/ 768550 w 823912"/>
                <a:gd name="connsiteY16" fmla="*/ 51409 h 501607"/>
                <a:gd name="connsiteX17" fmla="*/ 775127 w 823912"/>
                <a:gd name="connsiteY17" fmla="*/ 57426 h 501607"/>
                <a:gd name="connsiteX18" fmla="*/ 780608 w 823912"/>
                <a:gd name="connsiteY18" fmla="*/ 63988 h 501607"/>
                <a:gd name="connsiteX19" fmla="*/ 786090 w 823912"/>
                <a:gd name="connsiteY19" fmla="*/ 71098 h 501607"/>
                <a:gd name="connsiteX20" fmla="*/ 791024 w 823912"/>
                <a:gd name="connsiteY20" fmla="*/ 77660 h 501607"/>
                <a:gd name="connsiteX21" fmla="*/ 796505 w 823912"/>
                <a:gd name="connsiteY21" fmla="*/ 85317 h 501607"/>
                <a:gd name="connsiteX22" fmla="*/ 800890 w 823912"/>
                <a:gd name="connsiteY22" fmla="*/ 92973 h 501607"/>
                <a:gd name="connsiteX23" fmla="*/ 804727 w 823912"/>
                <a:gd name="connsiteY23" fmla="*/ 100631 h 501607"/>
                <a:gd name="connsiteX24" fmla="*/ 808564 w 823912"/>
                <a:gd name="connsiteY24" fmla="*/ 109380 h 501607"/>
                <a:gd name="connsiteX25" fmla="*/ 811853 w 823912"/>
                <a:gd name="connsiteY25" fmla="*/ 117585 h 501607"/>
                <a:gd name="connsiteX26" fmla="*/ 815143 w 823912"/>
                <a:gd name="connsiteY26" fmla="*/ 125787 h 501607"/>
                <a:gd name="connsiteX27" fmla="*/ 817883 w 823912"/>
                <a:gd name="connsiteY27" fmla="*/ 135086 h 501607"/>
                <a:gd name="connsiteX28" fmla="*/ 820075 w 823912"/>
                <a:gd name="connsiteY28" fmla="*/ 143836 h 501607"/>
                <a:gd name="connsiteX29" fmla="*/ 821719 w 823912"/>
                <a:gd name="connsiteY29" fmla="*/ 153134 h 501607"/>
                <a:gd name="connsiteX30" fmla="*/ 822816 w 823912"/>
                <a:gd name="connsiteY30" fmla="*/ 162431 h 501607"/>
                <a:gd name="connsiteX31" fmla="*/ 823365 w 823912"/>
                <a:gd name="connsiteY31" fmla="*/ 171727 h 501607"/>
                <a:gd name="connsiteX32" fmla="*/ 823912 w 823912"/>
                <a:gd name="connsiteY32" fmla="*/ 180479 h 501607"/>
                <a:gd name="connsiteX33" fmla="*/ 823365 w 823912"/>
                <a:gd name="connsiteY33" fmla="*/ 189775 h 501607"/>
                <a:gd name="connsiteX34" fmla="*/ 822816 w 823912"/>
                <a:gd name="connsiteY34" fmla="*/ 198527 h 501607"/>
                <a:gd name="connsiteX35" fmla="*/ 821719 w 823912"/>
                <a:gd name="connsiteY35" fmla="*/ 206729 h 501607"/>
                <a:gd name="connsiteX36" fmla="*/ 820624 w 823912"/>
                <a:gd name="connsiteY36" fmla="*/ 216028 h 501607"/>
                <a:gd name="connsiteX37" fmla="*/ 818431 w 823912"/>
                <a:gd name="connsiteY37" fmla="*/ 224230 h 501607"/>
                <a:gd name="connsiteX38" fmla="*/ 816237 w 823912"/>
                <a:gd name="connsiteY38" fmla="*/ 232982 h 501607"/>
                <a:gd name="connsiteX39" fmla="*/ 812949 w 823912"/>
                <a:gd name="connsiteY39" fmla="*/ 241185 h 501607"/>
                <a:gd name="connsiteX40" fmla="*/ 810209 w 823912"/>
                <a:gd name="connsiteY40" fmla="*/ 249934 h 501607"/>
                <a:gd name="connsiteX41" fmla="*/ 806920 w 823912"/>
                <a:gd name="connsiteY41" fmla="*/ 257592 h 501607"/>
                <a:gd name="connsiteX42" fmla="*/ 803083 w 823912"/>
                <a:gd name="connsiteY42" fmla="*/ 265247 h 501607"/>
                <a:gd name="connsiteX43" fmla="*/ 798698 w 823912"/>
                <a:gd name="connsiteY43" fmla="*/ 272905 h 501607"/>
                <a:gd name="connsiteX44" fmla="*/ 794312 w 823912"/>
                <a:gd name="connsiteY44" fmla="*/ 280015 h 501607"/>
                <a:gd name="connsiteX45" fmla="*/ 788830 w 823912"/>
                <a:gd name="connsiteY45" fmla="*/ 287124 h 501607"/>
                <a:gd name="connsiteX46" fmla="*/ 783898 w 823912"/>
                <a:gd name="connsiteY46" fmla="*/ 294235 h 501607"/>
                <a:gd name="connsiteX47" fmla="*/ 778417 w 823912"/>
                <a:gd name="connsiteY47" fmla="*/ 300797 h 501607"/>
                <a:gd name="connsiteX48" fmla="*/ 772386 w 823912"/>
                <a:gd name="connsiteY48" fmla="*/ 307360 h 501607"/>
                <a:gd name="connsiteX49" fmla="*/ 766357 w 823912"/>
                <a:gd name="connsiteY49" fmla="*/ 313922 h 501607"/>
                <a:gd name="connsiteX50" fmla="*/ 759779 w 823912"/>
                <a:gd name="connsiteY50" fmla="*/ 319392 h 501607"/>
                <a:gd name="connsiteX51" fmla="*/ 753203 w 823912"/>
                <a:gd name="connsiteY51" fmla="*/ 324861 h 501607"/>
                <a:gd name="connsiteX52" fmla="*/ 745528 w 823912"/>
                <a:gd name="connsiteY52" fmla="*/ 330329 h 501607"/>
                <a:gd name="connsiteX53" fmla="*/ 738402 w 823912"/>
                <a:gd name="connsiteY53" fmla="*/ 335252 h 501607"/>
                <a:gd name="connsiteX54" fmla="*/ 730180 w 823912"/>
                <a:gd name="connsiteY54" fmla="*/ 339627 h 501607"/>
                <a:gd name="connsiteX55" fmla="*/ 722505 w 823912"/>
                <a:gd name="connsiteY55" fmla="*/ 343456 h 501607"/>
                <a:gd name="connsiteX56" fmla="*/ 714832 w 823912"/>
                <a:gd name="connsiteY56" fmla="*/ 347283 h 501607"/>
                <a:gd name="connsiteX57" fmla="*/ 706061 w 823912"/>
                <a:gd name="connsiteY57" fmla="*/ 351112 h 501607"/>
                <a:gd name="connsiteX58" fmla="*/ 697839 w 823912"/>
                <a:gd name="connsiteY58" fmla="*/ 353847 h 501607"/>
                <a:gd name="connsiteX59" fmla="*/ 688520 w 823912"/>
                <a:gd name="connsiteY59" fmla="*/ 356582 h 501607"/>
                <a:gd name="connsiteX60" fmla="*/ 679750 w 823912"/>
                <a:gd name="connsiteY60" fmla="*/ 358769 h 501607"/>
                <a:gd name="connsiteX61" fmla="*/ 0 w 823912"/>
                <a:gd name="connsiteY61" fmla="*/ 501607 h 501607"/>
                <a:gd name="connsiteX62" fmla="*/ 0 w 823912"/>
                <a:gd name="connsiteY62" fmla="*/ 239776 h 501607"/>
                <a:gd name="connsiteX63" fmla="*/ 15818 w 823912"/>
                <a:gd name="connsiteY63" fmla="*/ 237038 h 501607"/>
                <a:gd name="connsiteX64" fmla="*/ 78739 w 823912"/>
                <a:gd name="connsiteY64" fmla="*/ 224953 h 501607"/>
                <a:gd name="connsiteX65" fmla="*/ 142206 w 823912"/>
                <a:gd name="connsiteY65" fmla="*/ 212318 h 501607"/>
                <a:gd name="connsiteX66" fmla="*/ 205674 w 823912"/>
                <a:gd name="connsiteY66" fmla="*/ 198584 h 501607"/>
                <a:gd name="connsiteX67" fmla="*/ 268046 w 823912"/>
                <a:gd name="connsiteY67" fmla="*/ 184851 h 501607"/>
                <a:gd name="connsiteX68" fmla="*/ 330967 w 823912"/>
                <a:gd name="connsiteY68" fmla="*/ 170017 h 501607"/>
                <a:gd name="connsiteX69" fmla="*/ 393341 w 823912"/>
                <a:gd name="connsiteY69" fmla="*/ 154637 h 501607"/>
                <a:gd name="connsiteX70" fmla="*/ 455712 w 823912"/>
                <a:gd name="connsiteY70" fmla="*/ 138155 h 501607"/>
                <a:gd name="connsiteX71" fmla="*/ 486900 w 823912"/>
                <a:gd name="connsiteY71" fmla="*/ 129915 h 501607"/>
                <a:gd name="connsiteX72" fmla="*/ 518086 w 823912"/>
                <a:gd name="connsiteY72" fmla="*/ 120577 h 501607"/>
                <a:gd name="connsiteX73" fmla="*/ 549272 w 823912"/>
                <a:gd name="connsiteY73" fmla="*/ 111237 h 501607"/>
                <a:gd name="connsiteX74" fmla="*/ 579912 w 823912"/>
                <a:gd name="connsiteY74" fmla="*/ 101348 h 501607"/>
                <a:gd name="connsiteX75" fmla="*/ 547631 w 823912"/>
                <a:gd name="connsiteY75" fmla="*/ 103547 h 501607"/>
                <a:gd name="connsiteX76" fmla="*/ 515350 w 823912"/>
                <a:gd name="connsiteY76" fmla="*/ 106294 h 501607"/>
                <a:gd name="connsiteX77" fmla="*/ 483069 w 823912"/>
                <a:gd name="connsiteY77" fmla="*/ 110138 h 501607"/>
                <a:gd name="connsiteX78" fmla="*/ 451336 w 823912"/>
                <a:gd name="connsiteY78" fmla="*/ 113435 h 501607"/>
                <a:gd name="connsiteX79" fmla="*/ 387322 w 823912"/>
                <a:gd name="connsiteY79" fmla="*/ 121674 h 501607"/>
                <a:gd name="connsiteX80" fmla="*/ 323308 w 823912"/>
                <a:gd name="connsiteY80" fmla="*/ 131014 h 501607"/>
                <a:gd name="connsiteX81" fmla="*/ 259292 w 823912"/>
                <a:gd name="connsiteY81" fmla="*/ 140902 h 501607"/>
                <a:gd name="connsiteX82" fmla="*/ 195825 w 823912"/>
                <a:gd name="connsiteY82" fmla="*/ 151890 h 501607"/>
                <a:gd name="connsiteX83" fmla="*/ 132904 w 823912"/>
                <a:gd name="connsiteY83" fmla="*/ 162876 h 501607"/>
                <a:gd name="connsiteX84" fmla="*/ 69438 w 823912"/>
                <a:gd name="connsiteY84" fmla="*/ 174962 h 501607"/>
                <a:gd name="connsiteX85" fmla="*/ 6519 w 823912"/>
                <a:gd name="connsiteY85" fmla="*/ 187047 h 501607"/>
                <a:gd name="connsiteX86" fmla="*/ 0 w 823912"/>
                <a:gd name="connsiteY86" fmla="*/ 188470 h 501607"/>
                <a:gd name="connsiteX87" fmla="*/ 0 w 823912"/>
                <a:gd name="connsiteY87" fmla="*/ 131130 h 501607"/>
                <a:gd name="connsiteX88" fmla="*/ 604654 w 823912"/>
                <a:gd name="connsiteY88" fmla="*/ 3829 h 501607"/>
                <a:gd name="connsiteX89" fmla="*/ 613973 w 823912"/>
                <a:gd name="connsiteY89" fmla="*/ 2188 h 501607"/>
                <a:gd name="connsiteX90" fmla="*/ 622743 w 823912"/>
                <a:gd name="connsiteY90" fmla="*/ 1094 h 501607"/>
                <a:gd name="connsiteX91" fmla="*/ 632611 w 823912"/>
                <a:gd name="connsiteY91" fmla="*/ 547 h 501607"/>
                <a:gd name="connsiteX92" fmla="*/ 641380 w 823912"/>
                <a:gd name="connsiteY92" fmla="*/ 0 h 50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823912" h="501607">
                  <a:moveTo>
                    <a:pt x="641380" y="0"/>
                  </a:moveTo>
                  <a:lnTo>
                    <a:pt x="650150" y="0"/>
                  </a:lnTo>
                  <a:lnTo>
                    <a:pt x="659469" y="1094"/>
                  </a:lnTo>
                  <a:lnTo>
                    <a:pt x="667691" y="1641"/>
                  </a:lnTo>
                  <a:lnTo>
                    <a:pt x="677010" y="3282"/>
                  </a:lnTo>
                  <a:lnTo>
                    <a:pt x="685232" y="4923"/>
                  </a:lnTo>
                  <a:lnTo>
                    <a:pt x="694002" y="8204"/>
                  </a:lnTo>
                  <a:lnTo>
                    <a:pt x="702224" y="10392"/>
                  </a:lnTo>
                  <a:lnTo>
                    <a:pt x="710446" y="13672"/>
                  </a:lnTo>
                  <a:lnTo>
                    <a:pt x="718668" y="16954"/>
                  </a:lnTo>
                  <a:lnTo>
                    <a:pt x="726343" y="20783"/>
                  </a:lnTo>
                  <a:lnTo>
                    <a:pt x="734016" y="24611"/>
                  </a:lnTo>
                  <a:lnTo>
                    <a:pt x="741143" y="29532"/>
                  </a:lnTo>
                  <a:lnTo>
                    <a:pt x="748269" y="34455"/>
                  </a:lnTo>
                  <a:lnTo>
                    <a:pt x="755394" y="39925"/>
                  </a:lnTo>
                  <a:lnTo>
                    <a:pt x="761972" y="45393"/>
                  </a:lnTo>
                  <a:lnTo>
                    <a:pt x="768550" y="51409"/>
                  </a:lnTo>
                  <a:lnTo>
                    <a:pt x="775127" y="57426"/>
                  </a:lnTo>
                  <a:lnTo>
                    <a:pt x="780608" y="63988"/>
                  </a:lnTo>
                  <a:lnTo>
                    <a:pt x="786090" y="71098"/>
                  </a:lnTo>
                  <a:lnTo>
                    <a:pt x="791024" y="77660"/>
                  </a:lnTo>
                  <a:lnTo>
                    <a:pt x="796505" y="85317"/>
                  </a:lnTo>
                  <a:lnTo>
                    <a:pt x="800890" y="92973"/>
                  </a:lnTo>
                  <a:lnTo>
                    <a:pt x="804727" y="100631"/>
                  </a:lnTo>
                  <a:lnTo>
                    <a:pt x="808564" y="109380"/>
                  </a:lnTo>
                  <a:lnTo>
                    <a:pt x="811853" y="117585"/>
                  </a:lnTo>
                  <a:lnTo>
                    <a:pt x="815143" y="125787"/>
                  </a:lnTo>
                  <a:lnTo>
                    <a:pt x="817883" y="135086"/>
                  </a:lnTo>
                  <a:lnTo>
                    <a:pt x="820075" y="143836"/>
                  </a:lnTo>
                  <a:lnTo>
                    <a:pt x="821719" y="153134"/>
                  </a:lnTo>
                  <a:lnTo>
                    <a:pt x="822816" y="162431"/>
                  </a:lnTo>
                  <a:lnTo>
                    <a:pt x="823365" y="171727"/>
                  </a:lnTo>
                  <a:lnTo>
                    <a:pt x="823912" y="180479"/>
                  </a:lnTo>
                  <a:lnTo>
                    <a:pt x="823365" y="189775"/>
                  </a:lnTo>
                  <a:lnTo>
                    <a:pt x="822816" y="198527"/>
                  </a:lnTo>
                  <a:lnTo>
                    <a:pt x="821719" y="206729"/>
                  </a:lnTo>
                  <a:lnTo>
                    <a:pt x="820624" y="216028"/>
                  </a:lnTo>
                  <a:lnTo>
                    <a:pt x="818431" y="224230"/>
                  </a:lnTo>
                  <a:lnTo>
                    <a:pt x="816237" y="232982"/>
                  </a:lnTo>
                  <a:lnTo>
                    <a:pt x="812949" y="241185"/>
                  </a:lnTo>
                  <a:lnTo>
                    <a:pt x="810209" y="249934"/>
                  </a:lnTo>
                  <a:lnTo>
                    <a:pt x="806920" y="257592"/>
                  </a:lnTo>
                  <a:lnTo>
                    <a:pt x="803083" y="265247"/>
                  </a:lnTo>
                  <a:lnTo>
                    <a:pt x="798698" y="272905"/>
                  </a:lnTo>
                  <a:lnTo>
                    <a:pt x="794312" y="280015"/>
                  </a:lnTo>
                  <a:lnTo>
                    <a:pt x="788830" y="287124"/>
                  </a:lnTo>
                  <a:lnTo>
                    <a:pt x="783898" y="294235"/>
                  </a:lnTo>
                  <a:lnTo>
                    <a:pt x="778417" y="300797"/>
                  </a:lnTo>
                  <a:lnTo>
                    <a:pt x="772386" y="307360"/>
                  </a:lnTo>
                  <a:lnTo>
                    <a:pt x="766357" y="313922"/>
                  </a:lnTo>
                  <a:lnTo>
                    <a:pt x="759779" y="319392"/>
                  </a:lnTo>
                  <a:lnTo>
                    <a:pt x="753203" y="324861"/>
                  </a:lnTo>
                  <a:lnTo>
                    <a:pt x="745528" y="330329"/>
                  </a:lnTo>
                  <a:lnTo>
                    <a:pt x="738402" y="335252"/>
                  </a:lnTo>
                  <a:lnTo>
                    <a:pt x="730180" y="339627"/>
                  </a:lnTo>
                  <a:lnTo>
                    <a:pt x="722505" y="343456"/>
                  </a:lnTo>
                  <a:lnTo>
                    <a:pt x="714832" y="347283"/>
                  </a:lnTo>
                  <a:lnTo>
                    <a:pt x="706061" y="351112"/>
                  </a:lnTo>
                  <a:lnTo>
                    <a:pt x="697839" y="353847"/>
                  </a:lnTo>
                  <a:lnTo>
                    <a:pt x="688520" y="356582"/>
                  </a:lnTo>
                  <a:lnTo>
                    <a:pt x="679750" y="358769"/>
                  </a:lnTo>
                  <a:lnTo>
                    <a:pt x="0" y="501607"/>
                  </a:lnTo>
                  <a:lnTo>
                    <a:pt x="0" y="239776"/>
                  </a:lnTo>
                  <a:lnTo>
                    <a:pt x="15818" y="237038"/>
                  </a:lnTo>
                  <a:lnTo>
                    <a:pt x="78739" y="224953"/>
                  </a:lnTo>
                  <a:lnTo>
                    <a:pt x="142206" y="212318"/>
                  </a:lnTo>
                  <a:lnTo>
                    <a:pt x="205674" y="198584"/>
                  </a:lnTo>
                  <a:lnTo>
                    <a:pt x="268046" y="184851"/>
                  </a:lnTo>
                  <a:lnTo>
                    <a:pt x="330967" y="170017"/>
                  </a:lnTo>
                  <a:lnTo>
                    <a:pt x="393341" y="154637"/>
                  </a:lnTo>
                  <a:lnTo>
                    <a:pt x="455712" y="138155"/>
                  </a:lnTo>
                  <a:lnTo>
                    <a:pt x="486900" y="129915"/>
                  </a:lnTo>
                  <a:lnTo>
                    <a:pt x="518086" y="120577"/>
                  </a:lnTo>
                  <a:lnTo>
                    <a:pt x="549272" y="111237"/>
                  </a:lnTo>
                  <a:lnTo>
                    <a:pt x="579912" y="101348"/>
                  </a:lnTo>
                  <a:lnTo>
                    <a:pt x="547631" y="103547"/>
                  </a:lnTo>
                  <a:lnTo>
                    <a:pt x="515350" y="106294"/>
                  </a:lnTo>
                  <a:lnTo>
                    <a:pt x="483069" y="110138"/>
                  </a:lnTo>
                  <a:lnTo>
                    <a:pt x="451336" y="113435"/>
                  </a:lnTo>
                  <a:lnTo>
                    <a:pt x="387322" y="121674"/>
                  </a:lnTo>
                  <a:lnTo>
                    <a:pt x="323308" y="131014"/>
                  </a:lnTo>
                  <a:lnTo>
                    <a:pt x="259292" y="140902"/>
                  </a:lnTo>
                  <a:lnTo>
                    <a:pt x="195825" y="151890"/>
                  </a:lnTo>
                  <a:lnTo>
                    <a:pt x="132904" y="162876"/>
                  </a:lnTo>
                  <a:lnTo>
                    <a:pt x="69438" y="174962"/>
                  </a:lnTo>
                  <a:lnTo>
                    <a:pt x="6519" y="187047"/>
                  </a:lnTo>
                  <a:lnTo>
                    <a:pt x="0" y="188470"/>
                  </a:lnTo>
                  <a:lnTo>
                    <a:pt x="0" y="131130"/>
                  </a:lnTo>
                  <a:lnTo>
                    <a:pt x="604654" y="3829"/>
                  </a:lnTo>
                  <a:lnTo>
                    <a:pt x="613973" y="2188"/>
                  </a:lnTo>
                  <a:lnTo>
                    <a:pt x="622743" y="1094"/>
                  </a:lnTo>
                  <a:lnTo>
                    <a:pt x="632611" y="547"/>
                  </a:lnTo>
                  <a:lnTo>
                    <a:pt x="641380" y="0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>
              <a:off x="6135688" y="2885282"/>
              <a:ext cx="823912" cy="503724"/>
            </a:xfrm>
            <a:custGeom>
              <a:avLst/>
              <a:gdLst>
                <a:gd name="connsiteX0" fmla="*/ 641380 w 823912"/>
                <a:gd name="connsiteY0" fmla="*/ 0 h 503724"/>
                <a:gd name="connsiteX1" fmla="*/ 650150 w 823912"/>
                <a:gd name="connsiteY1" fmla="*/ 0 h 503724"/>
                <a:gd name="connsiteX2" fmla="*/ 659469 w 823912"/>
                <a:gd name="connsiteY2" fmla="*/ 1099 h 503724"/>
                <a:gd name="connsiteX3" fmla="*/ 667691 w 823912"/>
                <a:gd name="connsiteY3" fmla="*/ 1648 h 503724"/>
                <a:gd name="connsiteX4" fmla="*/ 677010 w 823912"/>
                <a:gd name="connsiteY4" fmla="*/ 3296 h 503724"/>
                <a:gd name="connsiteX5" fmla="*/ 685232 w 823912"/>
                <a:gd name="connsiteY5" fmla="*/ 4943 h 503724"/>
                <a:gd name="connsiteX6" fmla="*/ 694002 w 823912"/>
                <a:gd name="connsiteY6" fmla="*/ 8239 h 503724"/>
                <a:gd name="connsiteX7" fmla="*/ 702224 w 823912"/>
                <a:gd name="connsiteY7" fmla="*/ 10435 h 503724"/>
                <a:gd name="connsiteX8" fmla="*/ 710446 w 823912"/>
                <a:gd name="connsiteY8" fmla="*/ 13731 h 503724"/>
                <a:gd name="connsiteX9" fmla="*/ 718668 w 823912"/>
                <a:gd name="connsiteY9" fmla="*/ 17027 h 503724"/>
                <a:gd name="connsiteX10" fmla="*/ 726343 w 823912"/>
                <a:gd name="connsiteY10" fmla="*/ 20871 h 503724"/>
                <a:gd name="connsiteX11" fmla="*/ 734016 w 823912"/>
                <a:gd name="connsiteY11" fmla="*/ 24715 h 503724"/>
                <a:gd name="connsiteX12" fmla="*/ 741143 w 823912"/>
                <a:gd name="connsiteY12" fmla="*/ 30207 h 503724"/>
                <a:gd name="connsiteX13" fmla="*/ 748269 w 823912"/>
                <a:gd name="connsiteY13" fmla="*/ 34600 h 503724"/>
                <a:gd name="connsiteX14" fmla="*/ 755394 w 823912"/>
                <a:gd name="connsiteY14" fmla="*/ 40092 h 503724"/>
                <a:gd name="connsiteX15" fmla="*/ 761972 w 823912"/>
                <a:gd name="connsiteY15" fmla="*/ 45584 h 503724"/>
                <a:gd name="connsiteX16" fmla="*/ 768550 w 823912"/>
                <a:gd name="connsiteY16" fmla="*/ 51627 h 503724"/>
                <a:gd name="connsiteX17" fmla="*/ 775127 w 823912"/>
                <a:gd name="connsiteY17" fmla="*/ 57667 h 503724"/>
                <a:gd name="connsiteX18" fmla="*/ 780608 w 823912"/>
                <a:gd name="connsiteY18" fmla="*/ 64259 h 503724"/>
                <a:gd name="connsiteX19" fmla="*/ 786090 w 823912"/>
                <a:gd name="connsiteY19" fmla="*/ 71398 h 503724"/>
                <a:gd name="connsiteX20" fmla="*/ 791024 w 823912"/>
                <a:gd name="connsiteY20" fmla="*/ 78537 h 503724"/>
                <a:gd name="connsiteX21" fmla="*/ 796505 w 823912"/>
                <a:gd name="connsiteY21" fmla="*/ 85676 h 503724"/>
                <a:gd name="connsiteX22" fmla="*/ 800890 w 823912"/>
                <a:gd name="connsiteY22" fmla="*/ 93367 h 503724"/>
                <a:gd name="connsiteX23" fmla="*/ 804727 w 823912"/>
                <a:gd name="connsiteY23" fmla="*/ 101055 h 503724"/>
                <a:gd name="connsiteX24" fmla="*/ 808564 w 823912"/>
                <a:gd name="connsiteY24" fmla="*/ 109843 h 503724"/>
                <a:gd name="connsiteX25" fmla="*/ 811853 w 823912"/>
                <a:gd name="connsiteY25" fmla="*/ 118080 h 503724"/>
                <a:gd name="connsiteX26" fmla="*/ 815143 w 823912"/>
                <a:gd name="connsiteY26" fmla="*/ 126319 h 503724"/>
                <a:gd name="connsiteX27" fmla="*/ 817883 w 823912"/>
                <a:gd name="connsiteY27" fmla="*/ 135655 h 503724"/>
                <a:gd name="connsiteX28" fmla="*/ 820075 w 823912"/>
                <a:gd name="connsiteY28" fmla="*/ 144443 h 503724"/>
                <a:gd name="connsiteX29" fmla="*/ 821719 w 823912"/>
                <a:gd name="connsiteY29" fmla="*/ 153779 h 503724"/>
                <a:gd name="connsiteX30" fmla="*/ 822816 w 823912"/>
                <a:gd name="connsiteY30" fmla="*/ 163116 h 503724"/>
                <a:gd name="connsiteX31" fmla="*/ 823365 w 823912"/>
                <a:gd name="connsiteY31" fmla="*/ 172452 h 503724"/>
                <a:gd name="connsiteX32" fmla="*/ 823912 w 823912"/>
                <a:gd name="connsiteY32" fmla="*/ 181240 h 503724"/>
                <a:gd name="connsiteX33" fmla="*/ 823365 w 823912"/>
                <a:gd name="connsiteY33" fmla="*/ 190027 h 503724"/>
                <a:gd name="connsiteX34" fmla="*/ 822816 w 823912"/>
                <a:gd name="connsiteY34" fmla="*/ 199364 h 503724"/>
                <a:gd name="connsiteX35" fmla="*/ 821719 w 823912"/>
                <a:gd name="connsiteY35" fmla="*/ 207603 h 503724"/>
                <a:gd name="connsiteX36" fmla="*/ 820624 w 823912"/>
                <a:gd name="connsiteY36" fmla="*/ 216939 h 503724"/>
                <a:gd name="connsiteX37" fmla="*/ 818431 w 823912"/>
                <a:gd name="connsiteY37" fmla="*/ 225176 h 503724"/>
                <a:gd name="connsiteX38" fmla="*/ 816237 w 823912"/>
                <a:gd name="connsiteY38" fmla="*/ 233964 h 503724"/>
                <a:gd name="connsiteX39" fmla="*/ 812949 w 823912"/>
                <a:gd name="connsiteY39" fmla="*/ 242203 h 503724"/>
                <a:gd name="connsiteX40" fmla="*/ 810209 w 823912"/>
                <a:gd name="connsiteY40" fmla="*/ 250440 h 503724"/>
                <a:gd name="connsiteX41" fmla="*/ 806920 w 823912"/>
                <a:gd name="connsiteY41" fmla="*/ 258679 h 503724"/>
                <a:gd name="connsiteX42" fmla="*/ 803083 w 823912"/>
                <a:gd name="connsiteY42" fmla="*/ 266367 h 503724"/>
                <a:gd name="connsiteX43" fmla="*/ 798698 w 823912"/>
                <a:gd name="connsiteY43" fmla="*/ 274056 h 503724"/>
                <a:gd name="connsiteX44" fmla="*/ 794312 w 823912"/>
                <a:gd name="connsiteY44" fmla="*/ 281196 h 503724"/>
                <a:gd name="connsiteX45" fmla="*/ 788830 w 823912"/>
                <a:gd name="connsiteY45" fmla="*/ 288336 h 503724"/>
                <a:gd name="connsiteX46" fmla="*/ 783898 w 823912"/>
                <a:gd name="connsiteY46" fmla="*/ 295475 h 503724"/>
                <a:gd name="connsiteX47" fmla="*/ 778417 w 823912"/>
                <a:gd name="connsiteY47" fmla="*/ 302067 h 503724"/>
                <a:gd name="connsiteX48" fmla="*/ 772386 w 823912"/>
                <a:gd name="connsiteY48" fmla="*/ 308656 h 503724"/>
                <a:gd name="connsiteX49" fmla="*/ 766357 w 823912"/>
                <a:gd name="connsiteY49" fmla="*/ 315247 h 503724"/>
                <a:gd name="connsiteX50" fmla="*/ 759779 w 823912"/>
                <a:gd name="connsiteY50" fmla="*/ 320739 h 503724"/>
                <a:gd name="connsiteX51" fmla="*/ 753203 w 823912"/>
                <a:gd name="connsiteY51" fmla="*/ 326231 h 503724"/>
                <a:gd name="connsiteX52" fmla="*/ 745528 w 823912"/>
                <a:gd name="connsiteY52" fmla="*/ 331175 h 503724"/>
                <a:gd name="connsiteX53" fmla="*/ 738402 w 823912"/>
                <a:gd name="connsiteY53" fmla="*/ 336667 h 503724"/>
                <a:gd name="connsiteX54" fmla="*/ 730180 w 823912"/>
                <a:gd name="connsiteY54" fmla="*/ 341060 h 503724"/>
                <a:gd name="connsiteX55" fmla="*/ 722505 w 823912"/>
                <a:gd name="connsiteY55" fmla="*/ 344904 h 503724"/>
                <a:gd name="connsiteX56" fmla="*/ 714832 w 823912"/>
                <a:gd name="connsiteY56" fmla="*/ 348748 h 503724"/>
                <a:gd name="connsiteX57" fmla="*/ 706061 w 823912"/>
                <a:gd name="connsiteY57" fmla="*/ 352044 h 503724"/>
                <a:gd name="connsiteX58" fmla="*/ 697839 w 823912"/>
                <a:gd name="connsiteY58" fmla="*/ 355339 h 503724"/>
                <a:gd name="connsiteX59" fmla="*/ 688520 w 823912"/>
                <a:gd name="connsiteY59" fmla="*/ 358085 h 503724"/>
                <a:gd name="connsiteX60" fmla="*/ 679750 w 823912"/>
                <a:gd name="connsiteY60" fmla="*/ 360283 h 503724"/>
                <a:gd name="connsiteX61" fmla="*/ 0 w 823912"/>
                <a:gd name="connsiteY61" fmla="*/ 503724 h 503724"/>
                <a:gd name="connsiteX62" fmla="*/ 0 w 823912"/>
                <a:gd name="connsiteY62" fmla="*/ 237853 h 503724"/>
                <a:gd name="connsiteX63" fmla="*/ 15818 w 823912"/>
                <a:gd name="connsiteY63" fmla="*/ 235153 h 503724"/>
                <a:gd name="connsiteX64" fmla="*/ 78739 w 823912"/>
                <a:gd name="connsiteY64" fmla="*/ 223235 h 503724"/>
                <a:gd name="connsiteX65" fmla="*/ 142206 w 823912"/>
                <a:gd name="connsiteY65" fmla="*/ 210234 h 503724"/>
                <a:gd name="connsiteX66" fmla="*/ 205674 w 823912"/>
                <a:gd name="connsiteY66" fmla="*/ 197774 h 503724"/>
                <a:gd name="connsiteX67" fmla="*/ 268046 w 823912"/>
                <a:gd name="connsiteY67" fmla="*/ 183690 h 503724"/>
                <a:gd name="connsiteX68" fmla="*/ 330967 w 823912"/>
                <a:gd name="connsiteY68" fmla="*/ 169063 h 503724"/>
                <a:gd name="connsiteX69" fmla="*/ 393341 w 823912"/>
                <a:gd name="connsiteY69" fmla="*/ 154437 h 503724"/>
                <a:gd name="connsiteX70" fmla="*/ 455712 w 823912"/>
                <a:gd name="connsiteY70" fmla="*/ 138185 h 503724"/>
                <a:gd name="connsiteX71" fmla="*/ 486900 w 823912"/>
                <a:gd name="connsiteY71" fmla="*/ 128975 h 503724"/>
                <a:gd name="connsiteX72" fmla="*/ 518086 w 823912"/>
                <a:gd name="connsiteY72" fmla="*/ 120308 h 503724"/>
                <a:gd name="connsiteX73" fmla="*/ 549272 w 823912"/>
                <a:gd name="connsiteY73" fmla="*/ 111641 h 503724"/>
                <a:gd name="connsiteX74" fmla="*/ 579912 w 823912"/>
                <a:gd name="connsiteY74" fmla="*/ 101347 h 503724"/>
                <a:gd name="connsiteX75" fmla="*/ 547631 w 823912"/>
                <a:gd name="connsiteY75" fmla="*/ 104056 h 503724"/>
                <a:gd name="connsiteX76" fmla="*/ 515350 w 823912"/>
                <a:gd name="connsiteY76" fmla="*/ 106765 h 503724"/>
                <a:gd name="connsiteX77" fmla="*/ 483069 w 823912"/>
                <a:gd name="connsiteY77" fmla="*/ 110015 h 503724"/>
                <a:gd name="connsiteX78" fmla="*/ 451336 w 823912"/>
                <a:gd name="connsiteY78" fmla="*/ 113806 h 503724"/>
                <a:gd name="connsiteX79" fmla="*/ 387322 w 823912"/>
                <a:gd name="connsiteY79" fmla="*/ 121391 h 503724"/>
                <a:gd name="connsiteX80" fmla="*/ 323308 w 823912"/>
                <a:gd name="connsiteY80" fmla="*/ 130600 h 503724"/>
                <a:gd name="connsiteX81" fmla="*/ 259292 w 823912"/>
                <a:gd name="connsiteY81" fmla="*/ 140352 h 503724"/>
                <a:gd name="connsiteX82" fmla="*/ 195825 w 823912"/>
                <a:gd name="connsiteY82" fmla="*/ 150644 h 503724"/>
                <a:gd name="connsiteX83" fmla="*/ 132904 w 823912"/>
                <a:gd name="connsiteY83" fmla="*/ 162020 h 503724"/>
                <a:gd name="connsiteX84" fmla="*/ 69438 w 823912"/>
                <a:gd name="connsiteY84" fmla="*/ 173938 h 503724"/>
                <a:gd name="connsiteX85" fmla="*/ 6519 w 823912"/>
                <a:gd name="connsiteY85" fmla="*/ 186399 h 503724"/>
                <a:gd name="connsiteX86" fmla="*/ 0 w 823912"/>
                <a:gd name="connsiteY86" fmla="*/ 187746 h 503724"/>
                <a:gd name="connsiteX87" fmla="*/ 0 w 823912"/>
                <a:gd name="connsiteY87" fmla="*/ 131439 h 503724"/>
                <a:gd name="connsiteX88" fmla="*/ 604654 w 823912"/>
                <a:gd name="connsiteY88" fmla="*/ 3844 h 503724"/>
                <a:gd name="connsiteX89" fmla="*/ 613973 w 823912"/>
                <a:gd name="connsiteY89" fmla="*/ 2196 h 503724"/>
                <a:gd name="connsiteX90" fmla="*/ 622743 w 823912"/>
                <a:gd name="connsiteY90" fmla="*/ 1099 h 503724"/>
                <a:gd name="connsiteX91" fmla="*/ 632611 w 823912"/>
                <a:gd name="connsiteY91" fmla="*/ 550 h 503724"/>
                <a:gd name="connsiteX92" fmla="*/ 641380 w 823912"/>
                <a:gd name="connsiteY92" fmla="*/ 0 h 50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823912" h="503724">
                  <a:moveTo>
                    <a:pt x="641380" y="0"/>
                  </a:moveTo>
                  <a:lnTo>
                    <a:pt x="650150" y="0"/>
                  </a:lnTo>
                  <a:lnTo>
                    <a:pt x="659469" y="1099"/>
                  </a:lnTo>
                  <a:lnTo>
                    <a:pt x="667691" y="1648"/>
                  </a:lnTo>
                  <a:lnTo>
                    <a:pt x="677010" y="3296"/>
                  </a:lnTo>
                  <a:lnTo>
                    <a:pt x="685232" y="4943"/>
                  </a:lnTo>
                  <a:lnTo>
                    <a:pt x="694002" y="8239"/>
                  </a:lnTo>
                  <a:lnTo>
                    <a:pt x="702224" y="10435"/>
                  </a:lnTo>
                  <a:lnTo>
                    <a:pt x="710446" y="13731"/>
                  </a:lnTo>
                  <a:lnTo>
                    <a:pt x="718668" y="17027"/>
                  </a:lnTo>
                  <a:lnTo>
                    <a:pt x="726343" y="20871"/>
                  </a:lnTo>
                  <a:lnTo>
                    <a:pt x="734016" y="24715"/>
                  </a:lnTo>
                  <a:lnTo>
                    <a:pt x="741143" y="30207"/>
                  </a:lnTo>
                  <a:lnTo>
                    <a:pt x="748269" y="34600"/>
                  </a:lnTo>
                  <a:lnTo>
                    <a:pt x="755394" y="40092"/>
                  </a:lnTo>
                  <a:lnTo>
                    <a:pt x="761972" y="45584"/>
                  </a:lnTo>
                  <a:lnTo>
                    <a:pt x="768550" y="51627"/>
                  </a:lnTo>
                  <a:lnTo>
                    <a:pt x="775127" y="57667"/>
                  </a:lnTo>
                  <a:lnTo>
                    <a:pt x="780608" y="64259"/>
                  </a:lnTo>
                  <a:lnTo>
                    <a:pt x="786090" y="71398"/>
                  </a:lnTo>
                  <a:lnTo>
                    <a:pt x="791024" y="78537"/>
                  </a:lnTo>
                  <a:lnTo>
                    <a:pt x="796505" y="85676"/>
                  </a:lnTo>
                  <a:lnTo>
                    <a:pt x="800890" y="93367"/>
                  </a:lnTo>
                  <a:lnTo>
                    <a:pt x="804727" y="101055"/>
                  </a:lnTo>
                  <a:lnTo>
                    <a:pt x="808564" y="109843"/>
                  </a:lnTo>
                  <a:lnTo>
                    <a:pt x="811853" y="118080"/>
                  </a:lnTo>
                  <a:lnTo>
                    <a:pt x="815143" y="126319"/>
                  </a:lnTo>
                  <a:lnTo>
                    <a:pt x="817883" y="135655"/>
                  </a:lnTo>
                  <a:lnTo>
                    <a:pt x="820075" y="144443"/>
                  </a:lnTo>
                  <a:lnTo>
                    <a:pt x="821719" y="153779"/>
                  </a:lnTo>
                  <a:lnTo>
                    <a:pt x="822816" y="163116"/>
                  </a:lnTo>
                  <a:lnTo>
                    <a:pt x="823365" y="172452"/>
                  </a:lnTo>
                  <a:lnTo>
                    <a:pt x="823912" y="181240"/>
                  </a:lnTo>
                  <a:lnTo>
                    <a:pt x="823365" y="190027"/>
                  </a:lnTo>
                  <a:lnTo>
                    <a:pt x="822816" y="199364"/>
                  </a:lnTo>
                  <a:lnTo>
                    <a:pt x="821719" y="207603"/>
                  </a:lnTo>
                  <a:lnTo>
                    <a:pt x="820624" y="216939"/>
                  </a:lnTo>
                  <a:lnTo>
                    <a:pt x="818431" y="225176"/>
                  </a:lnTo>
                  <a:lnTo>
                    <a:pt x="816237" y="233964"/>
                  </a:lnTo>
                  <a:lnTo>
                    <a:pt x="812949" y="242203"/>
                  </a:lnTo>
                  <a:lnTo>
                    <a:pt x="810209" y="250440"/>
                  </a:lnTo>
                  <a:lnTo>
                    <a:pt x="806920" y="258679"/>
                  </a:lnTo>
                  <a:lnTo>
                    <a:pt x="803083" y="266367"/>
                  </a:lnTo>
                  <a:lnTo>
                    <a:pt x="798698" y="274056"/>
                  </a:lnTo>
                  <a:lnTo>
                    <a:pt x="794312" y="281196"/>
                  </a:lnTo>
                  <a:lnTo>
                    <a:pt x="788830" y="288336"/>
                  </a:lnTo>
                  <a:lnTo>
                    <a:pt x="783898" y="295475"/>
                  </a:lnTo>
                  <a:lnTo>
                    <a:pt x="778417" y="302067"/>
                  </a:lnTo>
                  <a:lnTo>
                    <a:pt x="772386" y="308656"/>
                  </a:lnTo>
                  <a:lnTo>
                    <a:pt x="766357" y="315247"/>
                  </a:lnTo>
                  <a:lnTo>
                    <a:pt x="759779" y="320739"/>
                  </a:lnTo>
                  <a:lnTo>
                    <a:pt x="753203" y="326231"/>
                  </a:lnTo>
                  <a:lnTo>
                    <a:pt x="745528" y="331175"/>
                  </a:lnTo>
                  <a:lnTo>
                    <a:pt x="738402" y="336667"/>
                  </a:lnTo>
                  <a:lnTo>
                    <a:pt x="730180" y="341060"/>
                  </a:lnTo>
                  <a:lnTo>
                    <a:pt x="722505" y="344904"/>
                  </a:lnTo>
                  <a:lnTo>
                    <a:pt x="714832" y="348748"/>
                  </a:lnTo>
                  <a:lnTo>
                    <a:pt x="706061" y="352044"/>
                  </a:lnTo>
                  <a:lnTo>
                    <a:pt x="697839" y="355339"/>
                  </a:lnTo>
                  <a:lnTo>
                    <a:pt x="688520" y="358085"/>
                  </a:lnTo>
                  <a:lnTo>
                    <a:pt x="679750" y="360283"/>
                  </a:lnTo>
                  <a:lnTo>
                    <a:pt x="0" y="503724"/>
                  </a:lnTo>
                  <a:lnTo>
                    <a:pt x="0" y="237853"/>
                  </a:lnTo>
                  <a:lnTo>
                    <a:pt x="15818" y="235153"/>
                  </a:lnTo>
                  <a:lnTo>
                    <a:pt x="78739" y="223235"/>
                  </a:lnTo>
                  <a:lnTo>
                    <a:pt x="142206" y="210234"/>
                  </a:lnTo>
                  <a:lnTo>
                    <a:pt x="205674" y="197774"/>
                  </a:lnTo>
                  <a:lnTo>
                    <a:pt x="268046" y="183690"/>
                  </a:lnTo>
                  <a:lnTo>
                    <a:pt x="330967" y="169063"/>
                  </a:lnTo>
                  <a:lnTo>
                    <a:pt x="393341" y="154437"/>
                  </a:lnTo>
                  <a:lnTo>
                    <a:pt x="455712" y="138185"/>
                  </a:lnTo>
                  <a:lnTo>
                    <a:pt x="486900" y="128975"/>
                  </a:lnTo>
                  <a:lnTo>
                    <a:pt x="518086" y="120308"/>
                  </a:lnTo>
                  <a:lnTo>
                    <a:pt x="549272" y="111641"/>
                  </a:lnTo>
                  <a:lnTo>
                    <a:pt x="579912" y="101347"/>
                  </a:lnTo>
                  <a:lnTo>
                    <a:pt x="547631" y="104056"/>
                  </a:lnTo>
                  <a:lnTo>
                    <a:pt x="515350" y="106765"/>
                  </a:lnTo>
                  <a:lnTo>
                    <a:pt x="483069" y="110015"/>
                  </a:lnTo>
                  <a:lnTo>
                    <a:pt x="451336" y="113806"/>
                  </a:lnTo>
                  <a:lnTo>
                    <a:pt x="387322" y="121391"/>
                  </a:lnTo>
                  <a:lnTo>
                    <a:pt x="323308" y="130600"/>
                  </a:lnTo>
                  <a:lnTo>
                    <a:pt x="259292" y="140352"/>
                  </a:lnTo>
                  <a:lnTo>
                    <a:pt x="195825" y="150644"/>
                  </a:lnTo>
                  <a:lnTo>
                    <a:pt x="132904" y="162020"/>
                  </a:lnTo>
                  <a:lnTo>
                    <a:pt x="69438" y="173938"/>
                  </a:lnTo>
                  <a:lnTo>
                    <a:pt x="6519" y="186399"/>
                  </a:lnTo>
                  <a:lnTo>
                    <a:pt x="0" y="187746"/>
                  </a:lnTo>
                  <a:lnTo>
                    <a:pt x="0" y="131439"/>
                  </a:lnTo>
                  <a:lnTo>
                    <a:pt x="604654" y="3844"/>
                  </a:lnTo>
                  <a:lnTo>
                    <a:pt x="613973" y="2196"/>
                  </a:lnTo>
                  <a:lnTo>
                    <a:pt x="622743" y="1099"/>
                  </a:lnTo>
                  <a:lnTo>
                    <a:pt x="632611" y="550"/>
                  </a:lnTo>
                  <a:lnTo>
                    <a:pt x="641380" y="0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6134238" y="3389007"/>
              <a:ext cx="1450" cy="306"/>
            </a:xfrm>
            <a:custGeom>
              <a:avLst/>
              <a:gdLst>
                <a:gd name="connsiteX0" fmla="*/ 1450 w 1450"/>
                <a:gd name="connsiteY0" fmla="*/ 0 h 306"/>
                <a:gd name="connsiteX1" fmla="*/ 1450 w 1450"/>
                <a:gd name="connsiteY1" fmla="*/ 306 h 306"/>
                <a:gd name="connsiteX2" fmla="*/ 0 w 1450"/>
                <a:gd name="connsiteY2" fmla="*/ 306 h 306"/>
                <a:gd name="connsiteX3" fmla="*/ 1450 w 1450"/>
                <a:gd name="connsiteY3" fmla="*/ 0 h 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0" h="306">
                  <a:moveTo>
                    <a:pt x="1450" y="0"/>
                  </a:moveTo>
                  <a:lnTo>
                    <a:pt x="1450" y="306"/>
                  </a:lnTo>
                  <a:lnTo>
                    <a:pt x="0" y="306"/>
                  </a:lnTo>
                  <a:lnTo>
                    <a:pt x="1450" y="0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" name="组合 67"/>
          <p:cNvGrpSpPr/>
          <p:nvPr/>
        </p:nvGrpSpPr>
        <p:grpSpPr>
          <a:xfrm>
            <a:off x="3954213" y="3849688"/>
            <a:ext cx="588023" cy="1899540"/>
            <a:chOff x="5272283" y="3468688"/>
            <a:chExt cx="784031" cy="1899540"/>
          </a:xfrm>
          <a:solidFill>
            <a:srgbClr val="3A3A3A"/>
          </a:solidFill>
        </p:grpSpPr>
        <p:sp>
          <p:nvSpPr>
            <p:cNvPr id="24" name="任意多边形 23"/>
            <p:cNvSpPr/>
            <p:nvPr/>
          </p:nvSpPr>
          <p:spPr>
            <a:xfrm>
              <a:off x="5272283" y="3468688"/>
              <a:ext cx="485806" cy="68507"/>
            </a:xfrm>
            <a:custGeom>
              <a:avLst/>
              <a:gdLst>
                <a:gd name="connsiteX0" fmla="*/ 0 w 485806"/>
                <a:gd name="connsiteY0" fmla="*/ 0 h 68507"/>
                <a:gd name="connsiteX1" fmla="*/ 485806 w 485806"/>
                <a:gd name="connsiteY1" fmla="*/ 0 h 68507"/>
                <a:gd name="connsiteX2" fmla="*/ 179375 w 485806"/>
                <a:gd name="connsiteY2" fmla="*/ 64663 h 68507"/>
                <a:gd name="connsiteX3" fmla="*/ 169509 w 485806"/>
                <a:gd name="connsiteY3" fmla="*/ 66311 h 68507"/>
                <a:gd name="connsiteX4" fmla="*/ 160190 w 485806"/>
                <a:gd name="connsiteY4" fmla="*/ 67410 h 68507"/>
                <a:gd name="connsiteX5" fmla="*/ 150871 w 485806"/>
                <a:gd name="connsiteY5" fmla="*/ 67959 h 68507"/>
                <a:gd name="connsiteX6" fmla="*/ 141552 w 485806"/>
                <a:gd name="connsiteY6" fmla="*/ 68507 h 68507"/>
                <a:gd name="connsiteX7" fmla="*/ 133330 w 485806"/>
                <a:gd name="connsiteY7" fmla="*/ 67959 h 68507"/>
                <a:gd name="connsiteX8" fmla="*/ 125657 w 485806"/>
                <a:gd name="connsiteY8" fmla="*/ 67410 h 68507"/>
                <a:gd name="connsiteX9" fmla="*/ 110308 w 485806"/>
                <a:gd name="connsiteY9" fmla="*/ 65762 h 68507"/>
                <a:gd name="connsiteX10" fmla="*/ 95509 w 485806"/>
                <a:gd name="connsiteY10" fmla="*/ 62467 h 68507"/>
                <a:gd name="connsiteX11" fmla="*/ 81257 w 485806"/>
                <a:gd name="connsiteY11" fmla="*/ 58072 h 68507"/>
                <a:gd name="connsiteX12" fmla="*/ 66456 w 485806"/>
                <a:gd name="connsiteY12" fmla="*/ 52031 h 68507"/>
                <a:gd name="connsiteX13" fmla="*/ 52753 w 485806"/>
                <a:gd name="connsiteY13" fmla="*/ 45442 h 68507"/>
                <a:gd name="connsiteX14" fmla="*/ 40146 w 485806"/>
                <a:gd name="connsiteY14" fmla="*/ 37751 h 68507"/>
                <a:gd name="connsiteX15" fmla="*/ 28088 w 485806"/>
                <a:gd name="connsiteY15" fmla="*/ 28415 h 68507"/>
                <a:gd name="connsiteX16" fmla="*/ 16576 w 485806"/>
                <a:gd name="connsiteY16" fmla="*/ 18530 h 68507"/>
                <a:gd name="connsiteX17" fmla="*/ 6162 w 485806"/>
                <a:gd name="connsiteY17" fmla="*/ 7546 h 68507"/>
                <a:gd name="connsiteX18" fmla="*/ 0 w 485806"/>
                <a:gd name="connsiteY18" fmla="*/ 0 h 68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85806" h="68507">
                  <a:moveTo>
                    <a:pt x="0" y="0"/>
                  </a:moveTo>
                  <a:lnTo>
                    <a:pt x="485806" y="0"/>
                  </a:lnTo>
                  <a:lnTo>
                    <a:pt x="179375" y="64663"/>
                  </a:lnTo>
                  <a:lnTo>
                    <a:pt x="169509" y="66311"/>
                  </a:lnTo>
                  <a:lnTo>
                    <a:pt x="160190" y="67410"/>
                  </a:lnTo>
                  <a:lnTo>
                    <a:pt x="150871" y="67959"/>
                  </a:lnTo>
                  <a:lnTo>
                    <a:pt x="141552" y="68507"/>
                  </a:lnTo>
                  <a:lnTo>
                    <a:pt x="133330" y="67959"/>
                  </a:lnTo>
                  <a:lnTo>
                    <a:pt x="125657" y="67410"/>
                  </a:lnTo>
                  <a:lnTo>
                    <a:pt x="110308" y="65762"/>
                  </a:lnTo>
                  <a:lnTo>
                    <a:pt x="95509" y="62467"/>
                  </a:lnTo>
                  <a:lnTo>
                    <a:pt x="81257" y="58072"/>
                  </a:lnTo>
                  <a:lnTo>
                    <a:pt x="66456" y="52031"/>
                  </a:lnTo>
                  <a:lnTo>
                    <a:pt x="52753" y="45442"/>
                  </a:lnTo>
                  <a:lnTo>
                    <a:pt x="40146" y="37751"/>
                  </a:lnTo>
                  <a:lnTo>
                    <a:pt x="28088" y="28415"/>
                  </a:lnTo>
                  <a:lnTo>
                    <a:pt x="16576" y="18530"/>
                  </a:lnTo>
                  <a:lnTo>
                    <a:pt x="6162" y="754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5459952" y="3575542"/>
              <a:ext cx="323507" cy="254740"/>
            </a:xfrm>
            <a:custGeom>
              <a:avLst/>
              <a:gdLst>
                <a:gd name="connsiteX0" fmla="*/ 292147 w 323507"/>
                <a:gd name="connsiteY0" fmla="*/ 0 h 254740"/>
                <a:gd name="connsiteX1" fmla="*/ 295447 w 323507"/>
                <a:gd name="connsiteY1" fmla="*/ 550 h 254740"/>
                <a:gd name="connsiteX2" fmla="*/ 299299 w 323507"/>
                <a:gd name="connsiteY2" fmla="*/ 1099 h 254740"/>
                <a:gd name="connsiteX3" fmla="*/ 302601 w 323507"/>
                <a:gd name="connsiteY3" fmla="*/ 2200 h 254740"/>
                <a:gd name="connsiteX4" fmla="*/ 305352 w 323507"/>
                <a:gd name="connsiteY4" fmla="*/ 3851 h 254740"/>
                <a:gd name="connsiteX5" fmla="*/ 308652 w 323507"/>
                <a:gd name="connsiteY5" fmla="*/ 5501 h 254740"/>
                <a:gd name="connsiteX6" fmla="*/ 311403 w 323507"/>
                <a:gd name="connsiteY6" fmla="*/ 7152 h 254740"/>
                <a:gd name="connsiteX7" fmla="*/ 314705 w 323507"/>
                <a:gd name="connsiteY7" fmla="*/ 10453 h 254740"/>
                <a:gd name="connsiteX8" fmla="*/ 316905 w 323507"/>
                <a:gd name="connsiteY8" fmla="*/ 12654 h 254740"/>
                <a:gd name="connsiteX9" fmla="*/ 318556 w 323507"/>
                <a:gd name="connsiteY9" fmla="*/ 15405 h 254740"/>
                <a:gd name="connsiteX10" fmla="*/ 320207 w 323507"/>
                <a:gd name="connsiteY10" fmla="*/ 18705 h 254740"/>
                <a:gd name="connsiteX11" fmla="*/ 321856 w 323507"/>
                <a:gd name="connsiteY11" fmla="*/ 22008 h 254740"/>
                <a:gd name="connsiteX12" fmla="*/ 322956 w 323507"/>
                <a:gd name="connsiteY12" fmla="*/ 25309 h 254740"/>
                <a:gd name="connsiteX13" fmla="*/ 323507 w 323507"/>
                <a:gd name="connsiteY13" fmla="*/ 29710 h 254740"/>
                <a:gd name="connsiteX14" fmla="*/ 323507 w 323507"/>
                <a:gd name="connsiteY14" fmla="*/ 33561 h 254740"/>
                <a:gd name="connsiteX15" fmla="*/ 323507 w 323507"/>
                <a:gd name="connsiteY15" fmla="*/ 214025 h 254740"/>
                <a:gd name="connsiteX16" fmla="*/ 323507 w 323507"/>
                <a:gd name="connsiteY16" fmla="*/ 217876 h 254740"/>
                <a:gd name="connsiteX17" fmla="*/ 322956 w 323507"/>
                <a:gd name="connsiteY17" fmla="*/ 221727 h 254740"/>
                <a:gd name="connsiteX18" fmla="*/ 321856 w 323507"/>
                <a:gd name="connsiteY18" fmla="*/ 225580 h 254740"/>
                <a:gd name="connsiteX19" fmla="*/ 320756 w 323507"/>
                <a:gd name="connsiteY19" fmla="*/ 229431 h 254740"/>
                <a:gd name="connsiteX20" fmla="*/ 319105 w 323507"/>
                <a:gd name="connsiteY20" fmla="*/ 233282 h 254740"/>
                <a:gd name="connsiteX21" fmla="*/ 316905 w 323507"/>
                <a:gd name="connsiteY21" fmla="*/ 236583 h 254740"/>
                <a:gd name="connsiteX22" fmla="*/ 314705 w 323507"/>
                <a:gd name="connsiteY22" fmla="*/ 239884 h 254740"/>
                <a:gd name="connsiteX23" fmla="*/ 311403 w 323507"/>
                <a:gd name="connsiteY23" fmla="*/ 242636 h 254740"/>
                <a:gd name="connsiteX24" fmla="*/ 308652 w 323507"/>
                <a:gd name="connsiteY24" fmla="*/ 244836 h 254740"/>
                <a:gd name="connsiteX25" fmla="*/ 305901 w 323507"/>
                <a:gd name="connsiteY25" fmla="*/ 247037 h 254740"/>
                <a:gd name="connsiteX26" fmla="*/ 302601 w 323507"/>
                <a:gd name="connsiteY26" fmla="*/ 249237 h 254740"/>
                <a:gd name="connsiteX27" fmla="*/ 299299 w 323507"/>
                <a:gd name="connsiteY27" fmla="*/ 250889 h 254740"/>
                <a:gd name="connsiteX28" fmla="*/ 295447 w 323507"/>
                <a:gd name="connsiteY28" fmla="*/ 252538 h 254740"/>
                <a:gd name="connsiteX29" fmla="*/ 291047 w 323507"/>
                <a:gd name="connsiteY29" fmla="*/ 253639 h 254740"/>
                <a:gd name="connsiteX30" fmla="*/ 287196 w 323507"/>
                <a:gd name="connsiteY30" fmla="*/ 254189 h 254740"/>
                <a:gd name="connsiteX31" fmla="*/ 283345 w 323507"/>
                <a:gd name="connsiteY31" fmla="*/ 254740 h 254740"/>
                <a:gd name="connsiteX32" fmla="*/ 40163 w 323507"/>
                <a:gd name="connsiteY32" fmla="*/ 254740 h 254740"/>
                <a:gd name="connsiteX33" fmla="*/ 36312 w 323507"/>
                <a:gd name="connsiteY33" fmla="*/ 254189 h 254740"/>
                <a:gd name="connsiteX34" fmla="*/ 32461 w 323507"/>
                <a:gd name="connsiteY34" fmla="*/ 253639 h 254740"/>
                <a:gd name="connsiteX35" fmla="*/ 28609 w 323507"/>
                <a:gd name="connsiteY35" fmla="*/ 252538 h 254740"/>
                <a:gd name="connsiteX36" fmla="*/ 24209 w 323507"/>
                <a:gd name="connsiteY36" fmla="*/ 250889 h 254740"/>
                <a:gd name="connsiteX37" fmla="*/ 20907 w 323507"/>
                <a:gd name="connsiteY37" fmla="*/ 249237 h 254740"/>
                <a:gd name="connsiteX38" fmla="*/ 17607 w 323507"/>
                <a:gd name="connsiteY38" fmla="*/ 247037 h 254740"/>
                <a:gd name="connsiteX39" fmla="*/ 14856 w 323507"/>
                <a:gd name="connsiteY39" fmla="*/ 244836 h 254740"/>
                <a:gd name="connsiteX40" fmla="*/ 12105 w 323507"/>
                <a:gd name="connsiteY40" fmla="*/ 242636 h 254740"/>
                <a:gd name="connsiteX41" fmla="*/ 9353 w 323507"/>
                <a:gd name="connsiteY41" fmla="*/ 239884 h 254740"/>
                <a:gd name="connsiteX42" fmla="*/ 7153 w 323507"/>
                <a:gd name="connsiteY42" fmla="*/ 236583 h 254740"/>
                <a:gd name="connsiteX43" fmla="*/ 4402 w 323507"/>
                <a:gd name="connsiteY43" fmla="*/ 233282 h 254740"/>
                <a:gd name="connsiteX44" fmla="*/ 2751 w 323507"/>
                <a:gd name="connsiteY44" fmla="*/ 229431 h 254740"/>
                <a:gd name="connsiteX45" fmla="*/ 1651 w 323507"/>
                <a:gd name="connsiteY45" fmla="*/ 225580 h 254740"/>
                <a:gd name="connsiteX46" fmla="*/ 551 w 323507"/>
                <a:gd name="connsiteY46" fmla="*/ 221727 h 254740"/>
                <a:gd name="connsiteX47" fmla="*/ 0 w 323507"/>
                <a:gd name="connsiteY47" fmla="*/ 217876 h 254740"/>
                <a:gd name="connsiteX48" fmla="*/ 0 w 323507"/>
                <a:gd name="connsiteY48" fmla="*/ 214025 h 254740"/>
                <a:gd name="connsiteX49" fmla="*/ 0 w 323507"/>
                <a:gd name="connsiteY49" fmla="*/ 101235 h 254740"/>
                <a:gd name="connsiteX50" fmla="*/ 0 w 323507"/>
                <a:gd name="connsiteY50" fmla="*/ 97384 h 254740"/>
                <a:gd name="connsiteX51" fmla="*/ 551 w 323507"/>
                <a:gd name="connsiteY51" fmla="*/ 92982 h 254740"/>
                <a:gd name="connsiteX52" fmla="*/ 1651 w 323507"/>
                <a:gd name="connsiteY52" fmla="*/ 88580 h 254740"/>
                <a:gd name="connsiteX53" fmla="*/ 2751 w 323507"/>
                <a:gd name="connsiteY53" fmla="*/ 84179 h 254740"/>
                <a:gd name="connsiteX54" fmla="*/ 4402 w 323507"/>
                <a:gd name="connsiteY54" fmla="*/ 80878 h 254740"/>
                <a:gd name="connsiteX55" fmla="*/ 6602 w 323507"/>
                <a:gd name="connsiteY55" fmla="*/ 77027 h 254740"/>
                <a:gd name="connsiteX56" fmla="*/ 8803 w 323507"/>
                <a:gd name="connsiteY56" fmla="*/ 73726 h 254740"/>
                <a:gd name="connsiteX57" fmla="*/ 11004 w 323507"/>
                <a:gd name="connsiteY57" fmla="*/ 70424 h 254740"/>
                <a:gd name="connsiteX58" fmla="*/ 13754 w 323507"/>
                <a:gd name="connsiteY58" fmla="*/ 66572 h 254740"/>
                <a:gd name="connsiteX59" fmla="*/ 17056 w 323507"/>
                <a:gd name="connsiteY59" fmla="*/ 63822 h 254740"/>
                <a:gd name="connsiteX60" fmla="*/ 19807 w 323507"/>
                <a:gd name="connsiteY60" fmla="*/ 61072 h 254740"/>
                <a:gd name="connsiteX61" fmla="*/ 23658 w 323507"/>
                <a:gd name="connsiteY61" fmla="*/ 58870 h 254740"/>
                <a:gd name="connsiteX62" fmla="*/ 27509 w 323507"/>
                <a:gd name="connsiteY62" fmla="*/ 57219 h 254740"/>
                <a:gd name="connsiteX63" fmla="*/ 31360 w 323507"/>
                <a:gd name="connsiteY63" fmla="*/ 55019 h 254740"/>
                <a:gd name="connsiteX64" fmla="*/ 35212 w 323507"/>
                <a:gd name="connsiteY64" fmla="*/ 53918 h 254740"/>
                <a:gd name="connsiteX65" fmla="*/ 39614 w 323507"/>
                <a:gd name="connsiteY65" fmla="*/ 52819 h 254740"/>
                <a:gd name="connsiteX66" fmla="*/ 283894 w 323507"/>
                <a:gd name="connsiteY66" fmla="*/ 1099 h 254740"/>
                <a:gd name="connsiteX67" fmla="*/ 287745 w 323507"/>
                <a:gd name="connsiteY67" fmla="*/ 550 h 254740"/>
                <a:gd name="connsiteX68" fmla="*/ 292147 w 323507"/>
                <a:gd name="connsiteY68" fmla="*/ 0 h 254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323507" h="254740">
                  <a:moveTo>
                    <a:pt x="292147" y="0"/>
                  </a:moveTo>
                  <a:lnTo>
                    <a:pt x="295447" y="550"/>
                  </a:lnTo>
                  <a:lnTo>
                    <a:pt x="299299" y="1099"/>
                  </a:lnTo>
                  <a:lnTo>
                    <a:pt x="302601" y="2200"/>
                  </a:lnTo>
                  <a:lnTo>
                    <a:pt x="305352" y="3851"/>
                  </a:lnTo>
                  <a:lnTo>
                    <a:pt x="308652" y="5501"/>
                  </a:lnTo>
                  <a:lnTo>
                    <a:pt x="311403" y="7152"/>
                  </a:lnTo>
                  <a:lnTo>
                    <a:pt x="314705" y="10453"/>
                  </a:lnTo>
                  <a:lnTo>
                    <a:pt x="316905" y="12654"/>
                  </a:lnTo>
                  <a:lnTo>
                    <a:pt x="318556" y="15405"/>
                  </a:lnTo>
                  <a:lnTo>
                    <a:pt x="320207" y="18705"/>
                  </a:lnTo>
                  <a:lnTo>
                    <a:pt x="321856" y="22008"/>
                  </a:lnTo>
                  <a:lnTo>
                    <a:pt x="322956" y="25309"/>
                  </a:lnTo>
                  <a:lnTo>
                    <a:pt x="323507" y="29710"/>
                  </a:lnTo>
                  <a:lnTo>
                    <a:pt x="323507" y="33561"/>
                  </a:lnTo>
                  <a:lnTo>
                    <a:pt x="323507" y="214025"/>
                  </a:lnTo>
                  <a:lnTo>
                    <a:pt x="323507" y="217876"/>
                  </a:lnTo>
                  <a:lnTo>
                    <a:pt x="322956" y="221727"/>
                  </a:lnTo>
                  <a:lnTo>
                    <a:pt x="321856" y="225580"/>
                  </a:lnTo>
                  <a:lnTo>
                    <a:pt x="320756" y="229431"/>
                  </a:lnTo>
                  <a:lnTo>
                    <a:pt x="319105" y="233282"/>
                  </a:lnTo>
                  <a:lnTo>
                    <a:pt x="316905" y="236583"/>
                  </a:lnTo>
                  <a:lnTo>
                    <a:pt x="314705" y="239884"/>
                  </a:lnTo>
                  <a:lnTo>
                    <a:pt x="311403" y="242636"/>
                  </a:lnTo>
                  <a:lnTo>
                    <a:pt x="308652" y="244836"/>
                  </a:lnTo>
                  <a:lnTo>
                    <a:pt x="305901" y="247037"/>
                  </a:lnTo>
                  <a:lnTo>
                    <a:pt x="302601" y="249237"/>
                  </a:lnTo>
                  <a:lnTo>
                    <a:pt x="299299" y="250889"/>
                  </a:lnTo>
                  <a:lnTo>
                    <a:pt x="295447" y="252538"/>
                  </a:lnTo>
                  <a:lnTo>
                    <a:pt x="291047" y="253639"/>
                  </a:lnTo>
                  <a:lnTo>
                    <a:pt x="287196" y="254189"/>
                  </a:lnTo>
                  <a:lnTo>
                    <a:pt x="283345" y="254740"/>
                  </a:lnTo>
                  <a:lnTo>
                    <a:pt x="40163" y="254740"/>
                  </a:lnTo>
                  <a:lnTo>
                    <a:pt x="36312" y="254189"/>
                  </a:lnTo>
                  <a:lnTo>
                    <a:pt x="32461" y="253639"/>
                  </a:lnTo>
                  <a:lnTo>
                    <a:pt x="28609" y="252538"/>
                  </a:lnTo>
                  <a:lnTo>
                    <a:pt x="24209" y="250889"/>
                  </a:lnTo>
                  <a:lnTo>
                    <a:pt x="20907" y="249237"/>
                  </a:lnTo>
                  <a:lnTo>
                    <a:pt x="17607" y="247037"/>
                  </a:lnTo>
                  <a:lnTo>
                    <a:pt x="14856" y="244836"/>
                  </a:lnTo>
                  <a:lnTo>
                    <a:pt x="12105" y="242636"/>
                  </a:lnTo>
                  <a:lnTo>
                    <a:pt x="9353" y="239884"/>
                  </a:lnTo>
                  <a:lnTo>
                    <a:pt x="7153" y="236583"/>
                  </a:lnTo>
                  <a:lnTo>
                    <a:pt x="4402" y="233282"/>
                  </a:lnTo>
                  <a:lnTo>
                    <a:pt x="2751" y="229431"/>
                  </a:lnTo>
                  <a:lnTo>
                    <a:pt x="1651" y="225580"/>
                  </a:lnTo>
                  <a:lnTo>
                    <a:pt x="551" y="221727"/>
                  </a:lnTo>
                  <a:lnTo>
                    <a:pt x="0" y="217876"/>
                  </a:lnTo>
                  <a:lnTo>
                    <a:pt x="0" y="214025"/>
                  </a:lnTo>
                  <a:lnTo>
                    <a:pt x="0" y="101235"/>
                  </a:lnTo>
                  <a:lnTo>
                    <a:pt x="0" y="97384"/>
                  </a:lnTo>
                  <a:lnTo>
                    <a:pt x="551" y="92982"/>
                  </a:lnTo>
                  <a:lnTo>
                    <a:pt x="1651" y="88580"/>
                  </a:lnTo>
                  <a:lnTo>
                    <a:pt x="2751" y="84179"/>
                  </a:lnTo>
                  <a:lnTo>
                    <a:pt x="4402" y="80878"/>
                  </a:lnTo>
                  <a:lnTo>
                    <a:pt x="6602" y="77027"/>
                  </a:lnTo>
                  <a:lnTo>
                    <a:pt x="8803" y="73726"/>
                  </a:lnTo>
                  <a:lnTo>
                    <a:pt x="11004" y="70424"/>
                  </a:lnTo>
                  <a:lnTo>
                    <a:pt x="13754" y="66572"/>
                  </a:lnTo>
                  <a:lnTo>
                    <a:pt x="17056" y="63822"/>
                  </a:lnTo>
                  <a:lnTo>
                    <a:pt x="19807" y="61072"/>
                  </a:lnTo>
                  <a:lnTo>
                    <a:pt x="23658" y="58870"/>
                  </a:lnTo>
                  <a:lnTo>
                    <a:pt x="27509" y="57219"/>
                  </a:lnTo>
                  <a:lnTo>
                    <a:pt x="31360" y="55019"/>
                  </a:lnTo>
                  <a:lnTo>
                    <a:pt x="35212" y="53918"/>
                  </a:lnTo>
                  <a:lnTo>
                    <a:pt x="39614" y="52819"/>
                  </a:lnTo>
                  <a:lnTo>
                    <a:pt x="283894" y="1099"/>
                  </a:lnTo>
                  <a:lnTo>
                    <a:pt x="287745" y="550"/>
                  </a:lnTo>
                  <a:lnTo>
                    <a:pt x="29214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5413345" y="3912455"/>
              <a:ext cx="642968" cy="597129"/>
            </a:xfrm>
            <a:custGeom>
              <a:avLst/>
              <a:gdLst>
                <a:gd name="connsiteX0" fmla="*/ 1646 w 642968"/>
                <a:gd name="connsiteY0" fmla="*/ 0 h 597129"/>
                <a:gd name="connsiteX1" fmla="*/ 642968 w 642968"/>
                <a:gd name="connsiteY1" fmla="*/ 0 h 597129"/>
                <a:gd name="connsiteX2" fmla="*/ 642968 w 642968"/>
                <a:gd name="connsiteY2" fmla="*/ 597129 h 597129"/>
                <a:gd name="connsiteX3" fmla="*/ 184309 w 642968"/>
                <a:gd name="connsiteY3" fmla="*/ 597129 h 597129"/>
                <a:gd name="connsiteX4" fmla="*/ 173887 w 642968"/>
                <a:gd name="connsiteY4" fmla="*/ 585667 h 597129"/>
                <a:gd name="connsiteX5" fmla="*/ 163464 w 642968"/>
                <a:gd name="connsiteY5" fmla="*/ 573660 h 597129"/>
                <a:gd name="connsiteX6" fmla="*/ 153591 w 642968"/>
                <a:gd name="connsiteY6" fmla="*/ 562198 h 597129"/>
                <a:gd name="connsiteX7" fmla="*/ 143718 w 642968"/>
                <a:gd name="connsiteY7" fmla="*/ 549644 h 597129"/>
                <a:gd name="connsiteX8" fmla="*/ 133843 w 642968"/>
                <a:gd name="connsiteY8" fmla="*/ 537090 h 597129"/>
                <a:gd name="connsiteX9" fmla="*/ 125066 w 642968"/>
                <a:gd name="connsiteY9" fmla="*/ 524535 h 597129"/>
                <a:gd name="connsiteX10" fmla="*/ 116290 w 642968"/>
                <a:gd name="connsiteY10" fmla="*/ 511436 h 597129"/>
                <a:gd name="connsiteX11" fmla="*/ 107513 w 642968"/>
                <a:gd name="connsiteY11" fmla="*/ 497791 h 597129"/>
                <a:gd name="connsiteX12" fmla="*/ 99286 w 642968"/>
                <a:gd name="connsiteY12" fmla="*/ 485237 h 597129"/>
                <a:gd name="connsiteX13" fmla="*/ 91057 w 642968"/>
                <a:gd name="connsiteY13" fmla="*/ 471045 h 597129"/>
                <a:gd name="connsiteX14" fmla="*/ 83377 w 642968"/>
                <a:gd name="connsiteY14" fmla="*/ 457399 h 597129"/>
                <a:gd name="connsiteX15" fmla="*/ 76246 w 642968"/>
                <a:gd name="connsiteY15" fmla="*/ 443754 h 597129"/>
                <a:gd name="connsiteX16" fmla="*/ 68568 w 642968"/>
                <a:gd name="connsiteY16" fmla="*/ 429562 h 597129"/>
                <a:gd name="connsiteX17" fmla="*/ 61985 w 642968"/>
                <a:gd name="connsiteY17" fmla="*/ 414825 h 597129"/>
                <a:gd name="connsiteX18" fmla="*/ 55951 w 642968"/>
                <a:gd name="connsiteY18" fmla="*/ 400634 h 597129"/>
                <a:gd name="connsiteX19" fmla="*/ 49369 w 642968"/>
                <a:gd name="connsiteY19" fmla="*/ 385897 h 597129"/>
                <a:gd name="connsiteX20" fmla="*/ 43883 w 642968"/>
                <a:gd name="connsiteY20" fmla="*/ 371160 h 597129"/>
                <a:gd name="connsiteX21" fmla="*/ 38398 w 642968"/>
                <a:gd name="connsiteY21" fmla="*/ 355876 h 597129"/>
                <a:gd name="connsiteX22" fmla="*/ 33460 w 642968"/>
                <a:gd name="connsiteY22" fmla="*/ 341139 h 597129"/>
                <a:gd name="connsiteX23" fmla="*/ 27975 w 642968"/>
                <a:gd name="connsiteY23" fmla="*/ 325857 h 597129"/>
                <a:gd name="connsiteX24" fmla="*/ 24136 w 642968"/>
                <a:gd name="connsiteY24" fmla="*/ 310028 h 597129"/>
                <a:gd name="connsiteX25" fmla="*/ 19748 w 642968"/>
                <a:gd name="connsiteY25" fmla="*/ 294198 h 597129"/>
                <a:gd name="connsiteX26" fmla="*/ 16456 w 642968"/>
                <a:gd name="connsiteY26" fmla="*/ 278916 h 597129"/>
                <a:gd name="connsiteX27" fmla="*/ 13165 w 642968"/>
                <a:gd name="connsiteY27" fmla="*/ 262540 h 597129"/>
                <a:gd name="connsiteX28" fmla="*/ 9873 w 642968"/>
                <a:gd name="connsiteY28" fmla="*/ 246713 h 597129"/>
                <a:gd name="connsiteX29" fmla="*/ 7131 w 642968"/>
                <a:gd name="connsiteY29" fmla="*/ 230337 h 597129"/>
                <a:gd name="connsiteX30" fmla="*/ 4937 w 642968"/>
                <a:gd name="connsiteY30" fmla="*/ 213962 h 597129"/>
                <a:gd name="connsiteX31" fmla="*/ 3292 w 642968"/>
                <a:gd name="connsiteY31" fmla="*/ 197588 h 597129"/>
                <a:gd name="connsiteX32" fmla="*/ 2195 w 642968"/>
                <a:gd name="connsiteY32" fmla="*/ 181214 h 597129"/>
                <a:gd name="connsiteX33" fmla="*/ 1097 w 642968"/>
                <a:gd name="connsiteY33" fmla="*/ 164292 h 597129"/>
                <a:gd name="connsiteX34" fmla="*/ 549 w 642968"/>
                <a:gd name="connsiteY34" fmla="*/ 147373 h 597129"/>
                <a:gd name="connsiteX35" fmla="*/ 0 w 642968"/>
                <a:gd name="connsiteY35" fmla="*/ 130451 h 597129"/>
                <a:gd name="connsiteX36" fmla="*/ 549 w 642968"/>
                <a:gd name="connsiteY36" fmla="*/ 63316 h 597129"/>
                <a:gd name="connsiteX37" fmla="*/ 1646 w 642968"/>
                <a:gd name="connsiteY37" fmla="*/ 0 h 597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42968" h="597129">
                  <a:moveTo>
                    <a:pt x="1646" y="0"/>
                  </a:moveTo>
                  <a:lnTo>
                    <a:pt x="642968" y="0"/>
                  </a:lnTo>
                  <a:lnTo>
                    <a:pt x="642968" y="597129"/>
                  </a:lnTo>
                  <a:lnTo>
                    <a:pt x="184309" y="597129"/>
                  </a:lnTo>
                  <a:lnTo>
                    <a:pt x="173887" y="585667"/>
                  </a:lnTo>
                  <a:lnTo>
                    <a:pt x="163464" y="573660"/>
                  </a:lnTo>
                  <a:lnTo>
                    <a:pt x="153591" y="562198"/>
                  </a:lnTo>
                  <a:lnTo>
                    <a:pt x="143718" y="549644"/>
                  </a:lnTo>
                  <a:lnTo>
                    <a:pt x="133843" y="537090"/>
                  </a:lnTo>
                  <a:lnTo>
                    <a:pt x="125066" y="524535"/>
                  </a:lnTo>
                  <a:lnTo>
                    <a:pt x="116290" y="511436"/>
                  </a:lnTo>
                  <a:lnTo>
                    <a:pt x="107513" y="497791"/>
                  </a:lnTo>
                  <a:lnTo>
                    <a:pt x="99286" y="485237"/>
                  </a:lnTo>
                  <a:lnTo>
                    <a:pt x="91057" y="471045"/>
                  </a:lnTo>
                  <a:lnTo>
                    <a:pt x="83377" y="457399"/>
                  </a:lnTo>
                  <a:lnTo>
                    <a:pt x="76246" y="443754"/>
                  </a:lnTo>
                  <a:lnTo>
                    <a:pt x="68568" y="429562"/>
                  </a:lnTo>
                  <a:lnTo>
                    <a:pt x="61985" y="414825"/>
                  </a:lnTo>
                  <a:lnTo>
                    <a:pt x="55951" y="400634"/>
                  </a:lnTo>
                  <a:lnTo>
                    <a:pt x="49369" y="385897"/>
                  </a:lnTo>
                  <a:lnTo>
                    <a:pt x="43883" y="371160"/>
                  </a:lnTo>
                  <a:lnTo>
                    <a:pt x="38398" y="355876"/>
                  </a:lnTo>
                  <a:lnTo>
                    <a:pt x="33460" y="341139"/>
                  </a:lnTo>
                  <a:lnTo>
                    <a:pt x="27975" y="325857"/>
                  </a:lnTo>
                  <a:lnTo>
                    <a:pt x="24136" y="310028"/>
                  </a:lnTo>
                  <a:lnTo>
                    <a:pt x="19748" y="294198"/>
                  </a:lnTo>
                  <a:lnTo>
                    <a:pt x="16456" y="278916"/>
                  </a:lnTo>
                  <a:lnTo>
                    <a:pt x="13165" y="262540"/>
                  </a:lnTo>
                  <a:lnTo>
                    <a:pt x="9873" y="246713"/>
                  </a:lnTo>
                  <a:lnTo>
                    <a:pt x="7131" y="230337"/>
                  </a:lnTo>
                  <a:lnTo>
                    <a:pt x="4937" y="213962"/>
                  </a:lnTo>
                  <a:lnTo>
                    <a:pt x="3292" y="197588"/>
                  </a:lnTo>
                  <a:lnTo>
                    <a:pt x="2195" y="181214"/>
                  </a:lnTo>
                  <a:lnTo>
                    <a:pt x="1097" y="164292"/>
                  </a:lnTo>
                  <a:lnTo>
                    <a:pt x="549" y="147373"/>
                  </a:lnTo>
                  <a:lnTo>
                    <a:pt x="0" y="130451"/>
                  </a:lnTo>
                  <a:lnTo>
                    <a:pt x="549" y="63316"/>
                  </a:lnTo>
                  <a:lnTo>
                    <a:pt x="164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5605257" y="4591758"/>
              <a:ext cx="451057" cy="191739"/>
            </a:xfrm>
            <a:custGeom>
              <a:avLst/>
              <a:gdLst>
                <a:gd name="connsiteX0" fmla="*/ 94364 w 451057"/>
                <a:gd name="connsiteY0" fmla="*/ 0 h 191739"/>
                <a:gd name="connsiteX1" fmla="*/ 451057 w 451057"/>
                <a:gd name="connsiteY1" fmla="*/ 0 h 191739"/>
                <a:gd name="connsiteX2" fmla="*/ 451057 w 451057"/>
                <a:gd name="connsiteY2" fmla="*/ 191739 h 191739"/>
                <a:gd name="connsiteX3" fmla="*/ 94364 w 451057"/>
                <a:gd name="connsiteY3" fmla="*/ 191739 h 191739"/>
                <a:gd name="connsiteX4" fmla="*/ 84488 w 451057"/>
                <a:gd name="connsiteY4" fmla="*/ 191196 h 191739"/>
                <a:gd name="connsiteX5" fmla="*/ 75709 w 451057"/>
                <a:gd name="connsiteY5" fmla="*/ 189560 h 191739"/>
                <a:gd name="connsiteX6" fmla="*/ 66933 w 451057"/>
                <a:gd name="connsiteY6" fmla="*/ 187382 h 191739"/>
                <a:gd name="connsiteX7" fmla="*/ 57605 w 451057"/>
                <a:gd name="connsiteY7" fmla="*/ 183569 h 191739"/>
                <a:gd name="connsiteX8" fmla="*/ 49376 w 451057"/>
                <a:gd name="connsiteY8" fmla="*/ 179756 h 191739"/>
                <a:gd name="connsiteX9" fmla="*/ 41695 w 451057"/>
                <a:gd name="connsiteY9" fmla="*/ 175398 h 191739"/>
                <a:gd name="connsiteX10" fmla="*/ 34564 w 451057"/>
                <a:gd name="connsiteY10" fmla="*/ 169950 h 191739"/>
                <a:gd name="connsiteX11" fmla="*/ 27981 w 451057"/>
                <a:gd name="connsiteY11" fmla="*/ 163414 h 191739"/>
                <a:gd name="connsiteX12" fmla="*/ 21396 w 451057"/>
                <a:gd name="connsiteY12" fmla="*/ 156879 h 191739"/>
                <a:gd name="connsiteX13" fmla="*/ 15911 w 451057"/>
                <a:gd name="connsiteY13" fmla="*/ 149252 h 191739"/>
                <a:gd name="connsiteX14" fmla="*/ 11521 w 451057"/>
                <a:gd name="connsiteY14" fmla="*/ 141082 h 191739"/>
                <a:gd name="connsiteX15" fmla="*/ 7680 w 451057"/>
                <a:gd name="connsiteY15" fmla="*/ 132911 h 191739"/>
                <a:gd name="connsiteX16" fmla="*/ 3841 w 451057"/>
                <a:gd name="connsiteY16" fmla="*/ 124195 h 191739"/>
                <a:gd name="connsiteX17" fmla="*/ 1646 w 451057"/>
                <a:gd name="connsiteY17" fmla="*/ 114935 h 191739"/>
                <a:gd name="connsiteX18" fmla="*/ 0 w 451057"/>
                <a:gd name="connsiteY18" fmla="*/ 105675 h 191739"/>
                <a:gd name="connsiteX19" fmla="*/ 0 w 451057"/>
                <a:gd name="connsiteY19" fmla="*/ 95871 h 191739"/>
                <a:gd name="connsiteX20" fmla="*/ 0 w 451057"/>
                <a:gd name="connsiteY20" fmla="*/ 86065 h 191739"/>
                <a:gd name="connsiteX21" fmla="*/ 1646 w 451057"/>
                <a:gd name="connsiteY21" fmla="*/ 76261 h 191739"/>
                <a:gd name="connsiteX22" fmla="*/ 3841 w 451057"/>
                <a:gd name="connsiteY22" fmla="*/ 67546 h 191739"/>
                <a:gd name="connsiteX23" fmla="*/ 7680 w 451057"/>
                <a:gd name="connsiteY23" fmla="*/ 58285 h 191739"/>
                <a:gd name="connsiteX24" fmla="*/ 11521 w 451057"/>
                <a:gd name="connsiteY24" fmla="*/ 50114 h 191739"/>
                <a:gd name="connsiteX25" fmla="*/ 15911 w 451057"/>
                <a:gd name="connsiteY25" fmla="*/ 41944 h 191739"/>
                <a:gd name="connsiteX26" fmla="*/ 21396 w 451057"/>
                <a:gd name="connsiteY26" fmla="*/ 34863 h 191739"/>
                <a:gd name="connsiteX27" fmla="*/ 27981 w 451057"/>
                <a:gd name="connsiteY27" fmla="*/ 28325 h 191739"/>
                <a:gd name="connsiteX28" fmla="*/ 34564 w 451057"/>
                <a:gd name="connsiteY28" fmla="*/ 21789 h 191739"/>
                <a:gd name="connsiteX29" fmla="*/ 41695 w 451057"/>
                <a:gd name="connsiteY29" fmla="*/ 16342 h 191739"/>
                <a:gd name="connsiteX30" fmla="*/ 49376 w 451057"/>
                <a:gd name="connsiteY30" fmla="*/ 11440 h 191739"/>
                <a:gd name="connsiteX31" fmla="*/ 57605 w 451057"/>
                <a:gd name="connsiteY31" fmla="*/ 7627 h 191739"/>
                <a:gd name="connsiteX32" fmla="*/ 66933 w 451057"/>
                <a:gd name="connsiteY32" fmla="*/ 3814 h 191739"/>
                <a:gd name="connsiteX33" fmla="*/ 75709 w 451057"/>
                <a:gd name="connsiteY33" fmla="*/ 1634 h 191739"/>
                <a:gd name="connsiteX34" fmla="*/ 84488 w 451057"/>
                <a:gd name="connsiteY34" fmla="*/ 546 h 191739"/>
                <a:gd name="connsiteX35" fmla="*/ 94364 w 451057"/>
                <a:gd name="connsiteY35" fmla="*/ 0 h 19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51057" h="191739">
                  <a:moveTo>
                    <a:pt x="94364" y="0"/>
                  </a:moveTo>
                  <a:lnTo>
                    <a:pt x="451057" y="0"/>
                  </a:lnTo>
                  <a:lnTo>
                    <a:pt x="451057" y="191739"/>
                  </a:lnTo>
                  <a:lnTo>
                    <a:pt x="94364" y="191739"/>
                  </a:lnTo>
                  <a:lnTo>
                    <a:pt x="84488" y="191196"/>
                  </a:lnTo>
                  <a:lnTo>
                    <a:pt x="75709" y="189560"/>
                  </a:lnTo>
                  <a:lnTo>
                    <a:pt x="66933" y="187382"/>
                  </a:lnTo>
                  <a:lnTo>
                    <a:pt x="57605" y="183569"/>
                  </a:lnTo>
                  <a:lnTo>
                    <a:pt x="49376" y="179756"/>
                  </a:lnTo>
                  <a:lnTo>
                    <a:pt x="41695" y="175398"/>
                  </a:lnTo>
                  <a:lnTo>
                    <a:pt x="34564" y="169950"/>
                  </a:lnTo>
                  <a:lnTo>
                    <a:pt x="27981" y="163414"/>
                  </a:lnTo>
                  <a:lnTo>
                    <a:pt x="21396" y="156879"/>
                  </a:lnTo>
                  <a:lnTo>
                    <a:pt x="15911" y="149252"/>
                  </a:lnTo>
                  <a:lnTo>
                    <a:pt x="11521" y="141082"/>
                  </a:lnTo>
                  <a:lnTo>
                    <a:pt x="7680" y="132911"/>
                  </a:lnTo>
                  <a:lnTo>
                    <a:pt x="3841" y="124195"/>
                  </a:lnTo>
                  <a:lnTo>
                    <a:pt x="1646" y="114935"/>
                  </a:lnTo>
                  <a:lnTo>
                    <a:pt x="0" y="105675"/>
                  </a:lnTo>
                  <a:lnTo>
                    <a:pt x="0" y="95871"/>
                  </a:lnTo>
                  <a:lnTo>
                    <a:pt x="0" y="86065"/>
                  </a:lnTo>
                  <a:lnTo>
                    <a:pt x="1646" y="76261"/>
                  </a:lnTo>
                  <a:lnTo>
                    <a:pt x="3841" y="67546"/>
                  </a:lnTo>
                  <a:lnTo>
                    <a:pt x="7680" y="58285"/>
                  </a:lnTo>
                  <a:lnTo>
                    <a:pt x="11521" y="50114"/>
                  </a:lnTo>
                  <a:lnTo>
                    <a:pt x="15911" y="41944"/>
                  </a:lnTo>
                  <a:lnTo>
                    <a:pt x="21396" y="34863"/>
                  </a:lnTo>
                  <a:lnTo>
                    <a:pt x="27981" y="28325"/>
                  </a:lnTo>
                  <a:lnTo>
                    <a:pt x="34564" y="21789"/>
                  </a:lnTo>
                  <a:lnTo>
                    <a:pt x="41695" y="16342"/>
                  </a:lnTo>
                  <a:lnTo>
                    <a:pt x="49376" y="11440"/>
                  </a:lnTo>
                  <a:lnTo>
                    <a:pt x="57605" y="7627"/>
                  </a:lnTo>
                  <a:lnTo>
                    <a:pt x="66933" y="3814"/>
                  </a:lnTo>
                  <a:lnTo>
                    <a:pt x="75709" y="1634"/>
                  </a:lnTo>
                  <a:lnTo>
                    <a:pt x="84488" y="546"/>
                  </a:lnTo>
                  <a:lnTo>
                    <a:pt x="9436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5605257" y="4846498"/>
              <a:ext cx="451057" cy="191739"/>
            </a:xfrm>
            <a:custGeom>
              <a:avLst/>
              <a:gdLst>
                <a:gd name="connsiteX0" fmla="*/ 94364 w 451057"/>
                <a:gd name="connsiteY0" fmla="*/ 0 h 191739"/>
                <a:gd name="connsiteX1" fmla="*/ 451057 w 451057"/>
                <a:gd name="connsiteY1" fmla="*/ 0 h 191739"/>
                <a:gd name="connsiteX2" fmla="*/ 451057 w 451057"/>
                <a:gd name="connsiteY2" fmla="*/ 191739 h 191739"/>
                <a:gd name="connsiteX3" fmla="*/ 94364 w 451057"/>
                <a:gd name="connsiteY3" fmla="*/ 191739 h 191739"/>
                <a:gd name="connsiteX4" fmla="*/ 84488 w 451057"/>
                <a:gd name="connsiteY4" fmla="*/ 191194 h 191739"/>
                <a:gd name="connsiteX5" fmla="*/ 75709 w 451057"/>
                <a:gd name="connsiteY5" fmla="*/ 190100 h 191739"/>
                <a:gd name="connsiteX6" fmla="*/ 66933 w 451057"/>
                <a:gd name="connsiteY6" fmla="*/ 187368 h 191739"/>
                <a:gd name="connsiteX7" fmla="*/ 57605 w 451057"/>
                <a:gd name="connsiteY7" fmla="*/ 184639 h 191739"/>
                <a:gd name="connsiteX8" fmla="*/ 49376 w 451057"/>
                <a:gd name="connsiteY8" fmla="*/ 180268 h 191739"/>
                <a:gd name="connsiteX9" fmla="*/ 41695 w 451057"/>
                <a:gd name="connsiteY9" fmla="*/ 175898 h 191739"/>
                <a:gd name="connsiteX10" fmla="*/ 34564 w 451057"/>
                <a:gd name="connsiteY10" fmla="*/ 169888 h 191739"/>
                <a:gd name="connsiteX11" fmla="*/ 27981 w 451057"/>
                <a:gd name="connsiteY11" fmla="*/ 163880 h 191739"/>
                <a:gd name="connsiteX12" fmla="*/ 21396 w 451057"/>
                <a:gd name="connsiteY12" fmla="*/ 157325 h 191739"/>
                <a:gd name="connsiteX13" fmla="*/ 15911 w 451057"/>
                <a:gd name="connsiteY13" fmla="*/ 149676 h 191739"/>
                <a:gd name="connsiteX14" fmla="*/ 11521 w 451057"/>
                <a:gd name="connsiteY14" fmla="*/ 142029 h 191739"/>
                <a:gd name="connsiteX15" fmla="*/ 7680 w 451057"/>
                <a:gd name="connsiteY15" fmla="*/ 133290 h 191739"/>
                <a:gd name="connsiteX16" fmla="*/ 3841 w 451057"/>
                <a:gd name="connsiteY16" fmla="*/ 124549 h 191739"/>
                <a:gd name="connsiteX17" fmla="*/ 1646 w 451057"/>
                <a:gd name="connsiteY17" fmla="*/ 115262 h 191739"/>
                <a:gd name="connsiteX18" fmla="*/ 0 w 451057"/>
                <a:gd name="connsiteY18" fmla="*/ 105429 h 191739"/>
                <a:gd name="connsiteX19" fmla="*/ 0 w 451057"/>
                <a:gd name="connsiteY19" fmla="*/ 96143 h 191739"/>
                <a:gd name="connsiteX20" fmla="*/ 0 w 451057"/>
                <a:gd name="connsiteY20" fmla="*/ 85764 h 191739"/>
                <a:gd name="connsiteX21" fmla="*/ 1646 w 451057"/>
                <a:gd name="connsiteY21" fmla="*/ 76478 h 191739"/>
                <a:gd name="connsiteX22" fmla="*/ 3841 w 451057"/>
                <a:gd name="connsiteY22" fmla="*/ 67190 h 191739"/>
                <a:gd name="connsiteX23" fmla="*/ 7680 w 451057"/>
                <a:gd name="connsiteY23" fmla="*/ 58451 h 191739"/>
                <a:gd name="connsiteX24" fmla="*/ 11521 w 451057"/>
                <a:gd name="connsiteY24" fmla="*/ 49710 h 191739"/>
                <a:gd name="connsiteX25" fmla="*/ 15911 w 451057"/>
                <a:gd name="connsiteY25" fmla="*/ 42063 h 191739"/>
                <a:gd name="connsiteX26" fmla="*/ 21396 w 451057"/>
                <a:gd name="connsiteY26" fmla="*/ 34961 h 191739"/>
                <a:gd name="connsiteX27" fmla="*/ 27981 w 451057"/>
                <a:gd name="connsiteY27" fmla="*/ 27861 h 191739"/>
                <a:gd name="connsiteX28" fmla="*/ 34564 w 451057"/>
                <a:gd name="connsiteY28" fmla="*/ 21851 h 191739"/>
                <a:gd name="connsiteX29" fmla="*/ 41695 w 451057"/>
                <a:gd name="connsiteY29" fmla="*/ 16388 h 191739"/>
                <a:gd name="connsiteX30" fmla="*/ 49376 w 451057"/>
                <a:gd name="connsiteY30" fmla="*/ 10925 h 191739"/>
                <a:gd name="connsiteX31" fmla="*/ 57605 w 451057"/>
                <a:gd name="connsiteY31" fmla="*/ 7102 h 191739"/>
                <a:gd name="connsiteX32" fmla="*/ 66933 w 451057"/>
                <a:gd name="connsiteY32" fmla="*/ 4371 h 191739"/>
                <a:gd name="connsiteX33" fmla="*/ 75709 w 451057"/>
                <a:gd name="connsiteY33" fmla="*/ 1639 h 191739"/>
                <a:gd name="connsiteX34" fmla="*/ 84488 w 451057"/>
                <a:gd name="connsiteY34" fmla="*/ 547 h 191739"/>
                <a:gd name="connsiteX35" fmla="*/ 94364 w 451057"/>
                <a:gd name="connsiteY35" fmla="*/ 0 h 19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51057" h="191739">
                  <a:moveTo>
                    <a:pt x="94364" y="0"/>
                  </a:moveTo>
                  <a:lnTo>
                    <a:pt x="451057" y="0"/>
                  </a:lnTo>
                  <a:lnTo>
                    <a:pt x="451057" y="191739"/>
                  </a:lnTo>
                  <a:lnTo>
                    <a:pt x="94364" y="191739"/>
                  </a:lnTo>
                  <a:lnTo>
                    <a:pt x="84488" y="191194"/>
                  </a:lnTo>
                  <a:lnTo>
                    <a:pt x="75709" y="190100"/>
                  </a:lnTo>
                  <a:lnTo>
                    <a:pt x="66933" y="187368"/>
                  </a:lnTo>
                  <a:lnTo>
                    <a:pt x="57605" y="184639"/>
                  </a:lnTo>
                  <a:lnTo>
                    <a:pt x="49376" y="180268"/>
                  </a:lnTo>
                  <a:lnTo>
                    <a:pt x="41695" y="175898"/>
                  </a:lnTo>
                  <a:lnTo>
                    <a:pt x="34564" y="169888"/>
                  </a:lnTo>
                  <a:lnTo>
                    <a:pt x="27981" y="163880"/>
                  </a:lnTo>
                  <a:lnTo>
                    <a:pt x="21396" y="157325"/>
                  </a:lnTo>
                  <a:lnTo>
                    <a:pt x="15911" y="149676"/>
                  </a:lnTo>
                  <a:lnTo>
                    <a:pt x="11521" y="142029"/>
                  </a:lnTo>
                  <a:lnTo>
                    <a:pt x="7680" y="133290"/>
                  </a:lnTo>
                  <a:lnTo>
                    <a:pt x="3841" y="124549"/>
                  </a:lnTo>
                  <a:lnTo>
                    <a:pt x="1646" y="115262"/>
                  </a:lnTo>
                  <a:lnTo>
                    <a:pt x="0" y="105429"/>
                  </a:lnTo>
                  <a:lnTo>
                    <a:pt x="0" y="96143"/>
                  </a:lnTo>
                  <a:lnTo>
                    <a:pt x="0" y="85764"/>
                  </a:lnTo>
                  <a:lnTo>
                    <a:pt x="1646" y="76478"/>
                  </a:lnTo>
                  <a:lnTo>
                    <a:pt x="3841" y="67190"/>
                  </a:lnTo>
                  <a:lnTo>
                    <a:pt x="7680" y="58451"/>
                  </a:lnTo>
                  <a:lnTo>
                    <a:pt x="11521" y="49710"/>
                  </a:lnTo>
                  <a:lnTo>
                    <a:pt x="15911" y="42063"/>
                  </a:lnTo>
                  <a:lnTo>
                    <a:pt x="21396" y="34961"/>
                  </a:lnTo>
                  <a:lnTo>
                    <a:pt x="27981" y="27861"/>
                  </a:lnTo>
                  <a:lnTo>
                    <a:pt x="34564" y="21851"/>
                  </a:lnTo>
                  <a:lnTo>
                    <a:pt x="41695" y="16388"/>
                  </a:lnTo>
                  <a:lnTo>
                    <a:pt x="49376" y="10925"/>
                  </a:lnTo>
                  <a:lnTo>
                    <a:pt x="57605" y="7102"/>
                  </a:lnTo>
                  <a:lnTo>
                    <a:pt x="66933" y="4371"/>
                  </a:lnTo>
                  <a:lnTo>
                    <a:pt x="75709" y="1639"/>
                  </a:lnTo>
                  <a:lnTo>
                    <a:pt x="84488" y="547"/>
                  </a:lnTo>
                  <a:lnTo>
                    <a:pt x="9436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5753303" y="5120411"/>
              <a:ext cx="303011" cy="247817"/>
            </a:xfrm>
            <a:custGeom>
              <a:avLst/>
              <a:gdLst>
                <a:gd name="connsiteX0" fmla="*/ 0 w 303011"/>
                <a:gd name="connsiteY0" fmla="*/ 0 h 247817"/>
                <a:gd name="connsiteX1" fmla="*/ 303011 w 303011"/>
                <a:gd name="connsiteY1" fmla="*/ 0 h 247817"/>
                <a:gd name="connsiteX2" fmla="*/ 303011 w 303011"/>
                <a:gd name="connsiteY2" fmla="*/ 247817 h 247817"/>
                <a:gd name="connsiteX3" fmla="*/ 289280 w 303011"/>
                <a:gd name="connsiteY3" fmla="*/ 246535 h 247817"/>
                <a:gd name="connsiteX4" fmla="*/ 272843 w 303011"/>
                <a:gd name="connsiteY4" fmla="*/ 243807 h 247817"/>
                <a:gd name="connsiteX5" fmla="*/ 255859 w 303011"/>
                <a:gd name="connsiteY5" fmla="*/ 241081 h 247817"/>
                <a:gd name="connsiteX6" fmla="*/ 239422 w 303011"/>
                <a:gd name="connsiteY6" fmla="*/ 237808 h 247817"/>
                <a:gd name="connsiteX7" fmla="*/ 224081 w 303011"/>
                <a:gd name="connsiteY7" fmla="*/ 233989 h 247817"/>
                <a:gd name="connsiteX8" fmla="*/ 208742 w 303011"/>
                <a:gd name="connsiteY8" fmla="*/ 229626 h 247817"/>
                <a:gd name="connsiteX9" fmla="*/ 193401 w 303011"/>
                <a:gd name="connsiteY9" fmla="*/ 224172 h 247817"/>
                <a:gd name="connsiteX10" fmla="*/ 178608 w 303011"/>
                <a:gd name="connsiteY10" fmla="*/ 219263 h 247817"/>
                <a:gd name="connsiteX11" fmla="*/ 164364 w 303011"/>
                <a:gd name="connsiteY11" fmla="*/ 213263 h 247817"/>
                <a:gd name="connsiteX12" fmla="*/ 150667 w 303011"/>
                <a:gd name="connsiteY12" fmla="*/ 206719 h 247817"/>
                <a:gd name="connsiteX13" fmla="*/ 136969 w 303011"/>
                <a:gd name="connsiteY13" fmla="*/ 199627 h 247817"/>
                <a:gd name="connsiteX14" fmla="*/ 124369 w 303011"/>
                <a:gd name="connsiteY14" fmla="*/ 192537 h 247817"/>
                <a:gd name="connsiteX15" fmla="*/ 111767 w 303011"/>
                <a:gd name="connsiteY15" fmla="*/ 184355 h 247817"/>
                <a:gd name="connsiteX16" fmla="*/ 100262 w 303011"/>
                <a:gd name="connsiteY16" fmla="*/ 176173 h 247817"/>
                <a:gd name="connsiteX17" fmla="*/ 88756 w 303011"/>
                <a:gd name="connsiteY17" fmla="*/ 167993 h 247817"/>
                <a:gd name="connsiteX18" fmla="*/ 77799 w 303011"/>
                <a:gd name="connsiteY18" fmla="*/ 158721 h 247817"/>
                <a:gd name="connsiteX19" fmla="*/ 67936 w 303011"/>
                <a:gd name="connsiteY19" fmla="*/ 149448 h 247817"/>
                <a:gd name="connsiteX20" fmla="*/ 58075 w 303011"/>
                <a:gd name="connsiteY20" fmla="*/ 139085 h 247817"/>
                <a:gd name="connsiteX21" fmla="*/ 49309 w 303011"/>
                <a:gd name="connsiteY21" fmla="*/ 129268 h 247817"/>
                <a:gd name="connsiteX22" fmla="*/ 41090 w 303011"/>
                <a:gd name="connsiteY22" fmla="*/ 118905 h 247817"/>
                <a:gd name="connsiteX23" fmla="*/ 33420 w 303011"/>
                <a:gd name="connsiteY23" fmla="*/ 108540 h 247817"/>
                <a:gd name="connsiteX24" fmla="*/ 26846 w 303011"/>
                <a:gd name="connsiteY24" fmla="*/ 97086 h 247817"/>
                <a:gd name="connsiteX25" fmla="*/ 20819 w 303011"/>
                <a:gd name="connsiteY25" fmla="*/ 86178 h 247817"/>
                <a:gd name="connsiteX26" fmla="*/ 15341 w 303011"/>
                <a:gd name="connsiteY26" fmla="*/ 74178 h 247817"/>
                <a:gd name="connsiteX27" fmla="*/ 10410 w 303011"/>
                <a:gd name="connsiteY27" fmla="*/ 62179 h 247817"/>
                <a:gd name="connsiteX28" fmla="*/ 7122 w 303011"/>
                <a:gd name="connsiteY28" fmla="*/ 50726 h 247817"/>
                <a:gd name="connsiteX29" fmla="*/ 3835 w 303011"/>
                <a:gd name="connsiteY29" fmla="*/ 38180 h 247817"/>
                <a:gd name="connsiteX30" fmla="*/ 1644 w 303011"/>
                <a:gd name="connsiteY30" fmla="*/ 26181 h 247817"/>
                <a:gd name="connsiteX31" fmla="*/ 547 w 303011"/>
                <a:gd name="connsiteY31" fmla="*/ 13091 h 247817"/>
                <a:gd name="connsiteX32" fmla="*/ 0 w 303011"/>
                <a:gd name="connsiteY32" fmla="*/ 0 h 24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03011" h="247817">
                  <a:moveTo>
                    <a:pt x="0" y="0"/>
                  </a:moveTo>
                  <a:lnTo>
                    <a:pt x="303011" y="0"/>
                  </a:lnTo>
                  <a:lnTo>
                    <a:pt x="303011" y="247817"/>
                  </a:lnTo>
                  <a:lnTo>
                    <a:pt x="289280" y="246535"/>
                  </a:lnTo>
                  <a:lnTo>
                    <a:pt x="272843" y="243807"/>
                  </a:lnTo>
                  <a:lnTo>
                    <a:pt x="255859" y="241081"/>
                  </a:lnTo>
                  <a:lnTo>
                    <a:pt x="239422" y="237808"/>
                  </a:lnTo>
                  <a:lnTo>
                    <a:pt x="224081" y="233989"/>
                  </a:lnTo>
                  <a:lnTo>
                    <a:pt x="208742" y="229626"/>
                  </a:lnTo>
                  <a:lnTo>
                    <a:pt x="193401" y="224172"/>
                  </a:lnTo>
                  <a:lnTo>
                    <a:pt x="178608" y="219263"/>
                  </a:lnTo>
                  <a:lnTo>
                    <a:pt x="164364" y="213263"/>
                  </a:lnTo>
                  <a:lnTo>
                    <a:pt x="150667" y="206719"/>
                  </a:lnTo>
                  <a:lnTo>
                    <a:pt x="136969" y="199627"/>
                  </a:lnTo>
                  <a:lnTo>
                    <a:pt x="124369" y="192537"/>
                  </a:lnTo>
                  <a:lnTo>
                    <a:pt x="111767" y="184355"/>
                  </a:lnTo>
                  <a:lnTo>
                    <a:pt x="100262" y="176173"/>
                  </a:lnTo>
                  <a:lnTo>
                    <a:pt x="88756" y="167993"/>
                  </a:lnTo>
                  <a:lnTo>
                    <a:pt x="77799" y="158721"/>
                  </a:lnTo>
                  <a:lnTo>
                    <a:pt x="67936" y="149448"/>
                  </a:lnTo>
                  <a:lnTo>
                    <a:pt x="58075" y="139085"/>
                  </a:lnTo>
                  <a:lnTo>
                    <a:pt x="49309" y="129268"/>
                  </a:lnTo>
                  <a:lnTo>
                    <a:pt x="41090" y="118905"/>
                  </a:lnTo>
                  <a:lnTo>
                    <a:pt x="33420" y="108540"/>
                  </a:lnTo>
                  <a:lnTo>
                    <a:pt x="26846" y="97086"/>
                  </a:lnTo>
                  <a:lnTo>
                    <a:pt x="20819" y="86178"/>
                  </a:lnTo>
                  <a:lnTo>
                    <a:pt x="15341" y="74178"/>
                  </a:lnTo>
                  <a:lnTo>
                    <a:pt x="10410" y="62179"/>
                  </a:lnTo>
                  <a:lnTo>
                    <a:pt x="7122" y="50726"/>
                  </a:lnTo>
                  <a:lnTo>
                    <a:pt x="3835" y="38180"/>
                  </a:lnTo>
                  <a:lnTo>
                    <a:pt x="1644" y="26181"/>
                  </a:lnTo>
                  <a:lnTo>
                    <a:pt x="547" y="1309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" name="组合 65"/>
          <p:cNvGrpSpPr/>
          <p:nvPr/>
        </p:nvGrpSpPr>
        <p:grpSpPr>
          <a:xfrm>
            <a:off x="4601766" y="3849688"/>
            <a:ext cx="480171" cy="1899316"/>
            <a:chOff x="6135688" y="3468688"/>
            <a:chExt cx="640228" cy="1899316"/>
          </a:xfrm>
        </p:grpSpPr>
        <p:sp>
          <p:nvSpPr>
            <p:cNvPr id="22" name="任意多边形 21"/>
            <p:cNvSpPr/>
            <p:nvPr/>
          </p:nvSpPr>
          <p:spPr>
            <a:xfrm>
              <a:off x="6307103" y="3468688"/>
              <a:ext cx="386565" cy="361595"/>
            </a:xfrm>
            <a:custGeom>
              <a:avLst/>
              <a:gdLst>
                <a:gd name="connsiteX0" fmla="*/ 26016 w 386565"/>
                <a:gd name="connsiteY0" fmla="*/ 0 h 361595"/>
                <a:gd name="connsiteX1" fmla="*/ 316895 w 386565"/>
                <a:gd name="connsiteY1" fmla="*/ 0 h 361595"/>
                <a:gd name="connsiteX2" fmla="*/ 385472 w 386565"/>
                <a:gd name="connsiteY2" fmla="*/ 302430 h 361595"/>
                <a:gd name="connsiteX3" fmla="*/ 386565 w 386565"/>
                <a:gd name="connsiteY3" fmla="*/ 307908 h 361595"/>
                <a:gd name="connsiteX4" fmla="*/ 386565 w 386565"/>
                <a:gd name="connsiteY4" fmla="*/ 313386 h 361595"/>
                <a:gd name="connsiteX5" fmla="*/ 386018 w 386565"/>
                <a:gd name="connsiteY5" fmla="*/ 319411 h 361595"/>
                <a:gd name="connsiteX6" fmla="*/ 385472 w 386565"/>
                <a:gd name="connsiteY6" fmla="*/ 324343 h 361595"/>
                <a:gd name="connsiteX7" fmla="*/ 383831 w 386565"/>
                <a:gd name="connsiteY7" fmla="*/ 329272 h 361595"/>
                <a:gd name="connsiteX8" fmla="*/ 381645 w 386565"/>
                <a:gd name="connsiteY8" fmla="*/ 334203 h 361595"/>
                <a:gd name="connsiteX9" fmla="*/ 379457 w 386565"/>
                <a:gd name="connsiteY9" fmla="*/ 339133 h 361595"/>
                <a:gd name="connsiteX10" fmla="*/ 375630 w 386565"/>
                <a:gd name="connsiteY10" fmla="*/ 342969 h 361595"/>
                <a:gd name="connsiteX11" fmla="*/ 372349 w 386565"/>
                <a:gd name="connsiteY11" fmla="*/ 346803 h 361595"/>
                <a:gd name="connsiteX12" fmla="*/ 368522 w 386565"/>
                <a:gd name="connsiteY12" fmla="*/ 350638 h 361595"/>
                <a:gd name="connsiteX13" fmla="*/ 364695 w 386565"/>
                <a:gd name="connsiteY13" fmla="*/ 353376 h 361595"/>
                <a:gd name="connsiteX14" fmla="*/ 359773 w 386565"/>
                <a:gd name="connsiteY14" fmla="*/ 356116 h 361595"/>
                <a:gd name="connsiteX15" fmla="*/ 354852 w 386565"/>
                <a:gd name="connsiteY15" fmla="*/ 358308 h 361595"/>
                <a:gd name="connsiteX16" fmla="*/ 349385 w 386565"/>
                <a:gd name="connsiteY16" fmla="*/ 359950 h 361595"/>
                <a:gd name="connsiteX17" fmla="*/ 343917 w 386565"/>
                <a:gd name="connsiteY17" fmla="*/ 361046 h 361595"/>
                <a:gd name="connsiteX18" fmla="*/ 338450 w 386565"/>
                <a:gd name="connsiteY18" fmla="*/ 361595 h 361595"/>
                <a:gd name="connsiteX19" fmla="*/ 129037 w 386565"/>
                <a:gd name="connsiteY19" fmla="*/ 361595 h 361595"/>
                <a:gd name="connsiteX20" fmla="*/ 122476 w 386565"/>
                <a:gd name="connsiteY20" fmla="*/ 361046 h 361595"/>
                <a:gd name="connsiteX21" fmla="*/ 116461 w 386565"/>
                <a:gd name="connsiteY21" fmla="*/ 360499 h 361595"/>
                <a:gd name="connsiteX22" fmla="*/ 109900 w 386565"/>
                <a:gd name="connsiteY22" fmla="*/ 358308 h 361595"/>
                <a:gd name="connsiteX23" fmla="*/ 103885 w 386565"/>
                <a:gd name="connsiteY23" fmla="*/ 356663 h 361595"/>
                <a:gd name="connsiteX24" fmla="*/ 97872 w 386565"/>
                <a:gd name="connsiteY24" fmla="*/ 354472 h 361595"/>
                <a:gd name="connsiteX25" fmla="*/ 91857 w 386565"/>
                <a:gd name="connsiteY25" fmla="*/ 351734 h 361595"/>
                <a:gd name="connsiteX26" fmla="*/ 86937 w 386565"/>
                <a:gd name="connsiteY26" fmla="*/ 348447 h 361595"/>
                <a:gd name="connsiteX27" fmla="*/ 82015 w 386565"/>
                <a:gd name="connsiteY27" fmla="*/ 344611 h 361595"/>
                <a:gd name="connsiteX28" fmla="*/ 77642 w 386565"/>
                <a:gd name="connsiteY28" fmla="*/ 340777 h 361595"/>
                <a:gd name="connsiteX29" fmla="*/ 72720 w 386565"/>
                <a:gd name="connsiteY29" fmla="*/ 335846 h 361595"/>
                <a:gd name="connsiteX30" fmla="*/ 68893 w 386565"/>
                <a:gd name="connsiteY30" fmla="*/ 330916 h 361595"/>
                <a:gd name="connsiteX31" fmla="*/ 65066 w 386565"/>
                <a:gd name="connsiteY31" fmla="*/ 325985 h 361595"/>
                <a:gd name="connsiteX32" fmla="*/ 62332 w 386565"/>
                <a:gd name="connsiteY32" fmla="*/ 320507 h 361595"/>
                <a:gd name="connsiteX33" fmla="*/ 59599 w 386565"/>
                <a:gd name="connsiteY33" fmla="*/ 314482 h 361595"/>
                <a:gd name="connsiteX34" fmla="*/ 57411 w 386565"/>
                <a:gd name="connsiteY34" fmla="*/ 308455 h 361595"/>
                <a:gd name="connsiteX35" fmla="*/ 55770 w 386565"/>
                <a:gd name="connsiteY35" fmla="*/ 302430 h 361595"/>
                <a:gd name="connsiteX36" fmla="*/ 1094 w 386565"/>
                <a:gd name="connsiteY36" fmla="*/ 62480 h 361595"/>
                <a:gd name="connsiteX37" fmla="*/ 548 w 386565"/>
                <a:gd name="connsiteY37" fmla="*/ 56455 h 361595"/>
                <a:gd name="connsiteX38" fmla="*/ 0 w 386565"/>
                <a:gd name="connsiteY38" fmla="*/ 49881 h 361595"/>
                <a:gd name="connsiteX39" fmla="*/ 0 w 386565"/>
                <a:gd name="connsiteY39" fmla="*/ 44403 h 361595"/>
                <a:gd name="connsiteX40" fmla="*/ 1094 w 386565"/>
                <a:gd name="connsiteY40" fmla="*/ 38376 h 361595"/>
                <a:gd name="connsiteX41" fmla="*/ 2187 w 386565"/>
                <a:gd name="connsiteY41" fmla="*/ 32351 h 361595"/>
                <a:gd name="connsiteX42" fmla="*/ 3827 w 386565"/>
                <a:gd name="connsiteY42" fmla="*/ 26873 h 361595"/>
                <a:gd name="connsiteX43" fmla="*/ 6015 w 386565"/>
                <a:gd name="connsiteY43" fmla="*/ 21941 h 361595"/>
                <a:gd name="connsiteX44" fmla="*/ 9295 w 386565"/>
                <a:gd name="connsiteY44" fmla="*/ 17012 h 361595"/>
                <a:gd name="connsiteX45" fmla="*/ 12029 w 386565"/>
                <a:gd name="connsiteY45" fmla="*/ 12080 h 361595"/>
                <a:gd name="connsiteX46" fmla="*/ 16403 w 386565"/>
                <a:gd name="connsiteY46" fmla="*/ 7698 h 361595"/>
                <a:gd name="connsiteX47" fmla="*/ 20778 w 386565"/>
                <a:gd name="connsiteY47" fmla="*/ 3864 h 361595"/>
                <a:gd name="connsiteX48" fmla="*/ 25152 w 386565"/>
                <a:gd name="connsiteY48" fmla="*/ 577 h 361595"/>
                <a:gd name="connsiteX49" fmla="*/ 26016 w 386565"/>
                <a:gd name="connsiteY49" fmla="*/ 0 h 36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86565" h="361595">
                  <a:moveTo>
                    <a:pt x="26016" y="0"/>
                  </a:moveTo>
                  <a:lnTo>
                    <a:pt x="316895" y="0"/>
                  </a:lnTo>
                  <a:lnTo>
                    <a:pt x="385472" y="302430"/>
                  </a:lnTo>
                  <a:lnTo>
                    <a:pt x="386565" y="307908"/>
                  </a:lnTo>
                  <a:lnTo>
                    <a:pt x="386565" y="313386"/>
                  </a:lnTo>
                  <a:lnTo>
                    <a:pt x="386018" y="319411"/>
                  </a:lnTo>
                  <a:lnTo>
                    <a:pt x="385472" y="324343"/>
                  </a:lnTo>
                  <a:lnTo>
                    <a:pt x="383831" y="329272"/>
                  </a:lnTo>
                  <a:lnTo>
                    <a:pt x="381645" y="334203"/>
                  </a:lnTo>
                  <a:lnTo>
                    <a:pt x="379457" y="339133"/>
                  </a:lnTo>
                  <a:lnTo>
                    <a:pt x="375630" y="342969"/>
                  </a:lnTo>
                  <a:lnTo>
                    <a:pt x="372349" y="346803"/>
                  </a:lnTo>
                  <a:lnTo>
                    <a:pt x="368522" y="350638"/>
                  </a:lnTo>
                  <a:lnTo>
                    <a:pt x="364695" y="353376"/>
                  </a:lnTo>
                  <a:lnTo>
                    <a:pt x="359773" y="356116"/>
                  </a:lnTo>
                  <a:lnTo>
                    <a:pt x="354852" y="358308"/>
                  </a:lnTo>
                  <a:lnTo>
                    <a:pt x="349385" y="359950"/>
                  </a:lnTo>
                  <a:lnTo>
                    <a:pt x="343917" y="361046"/>
                  </a:lnTo>
                  <a:lnTo>
                    <a:pt x="338450" y="361595"/>
                  </a:lnTo>
                  <a:lnTo>
                    <a:pt x="129037" y="361595"/>
                  </a:lnTo>
                  <a:lnTo>
                    <a:pt x="122476" y="361046"/>
                  </a:lnTo>
                  <a:lnTo>
                    <a:pt x="116461" y="360499"/>
                  </a:lnTo>
                  <a:lnTo>
                    <a:pt x="109900" y="358308"/>
                  </a:lnTo>
                  <a:lnTo>
                    <a:pt x="103885" y="356663"/>
                  </a:lnTo>
                  <a:lnTo>
                    <a:pt x="97872" y="354472"/>
                  </a:lnTo>
                  <a:lnTo>
                    <a:pt x="91857" y="351734"/>
                  </a:lnTo>
                  <a:lnTo>
                    <a:pt x="86937" y="348447"/>
                  </a:lnTo>
                  <a:lnTo>
                    <a:pt x="82015" y="344611"/>
                  </a:lnTo>
                  <a:lnTo>
                    <a:pt x="77642" y="340777"/>
                  </a:lnTo>
                  <a:lnTo>
                    <a:pt x="72720" y="335846"/>
                  </a:lnTo>
                  <a:lnTo>
                    <a:pt x="68893" y="330916"/>
                  </a:lnTo>
                  <a:lnTo>
                    <a:pt x="65066" y="325985"/>
                  </a:lnTo>
                  <a:lnTo>
                    <a:pt x="62332" y="320507"/>
                  </a:lnTo>
                  <a:lnTo>
                    <a:pt x="59599" y="314482"/>
                  </a:lnTo>
                  <a:lnTo>
                    <a:pt x="57411" y="308455"/>
                  </a:lnTo>
                  <a:lnTo>
                    <a:pt x="55770" y="302430"/>
                  </a:lnTo>
                  <a:lnTo>
                    <a:pt x="1094" y="62480"/>
                  </a:lnTo>
                  <a:lnTo>
                    <a:pt x="548" y="56455"/>
                  </a:lnTo>
                  <a:lnTo>
                    <a:pt x="0" y="49881"/>
                  </a:lnTo>
                  <a:lnTo>
                    <a:pt x="0" y="44403"/>
                  </a:lnTo>
                  <a:lnTo>
                    <a:pt x="1094" y="38376"/>
                  </a:lnTo>
                  <a:lnTo>
                    <a:pt x="2187" y="32351"/>
                  </a:lnTo>
                  <a:lnTo>
                    <a:pt x="3827" y="26873"/>
                  </a:lnTo>
                  <a:lnTo>
                    <a:pt x="6015" y="21941"/>
                  </a:lnTo>
                  <a:lnTo>
                    <a:pt x="9295" y="17012"/>
                  </a:lnTo>
                  <a:lnTo>
                    <a:pt x="12029" y="12080"/>
                  </a:lnTo>
                  <a:lnTo>
                    <a:pt x="16403" y="7698"/>
                  </a:lnTo>
                  <a:lnTo>
                    <a:pt x="20778" y="3864"/>
                  </a:lnTo>
                  <a:lnTo>
                    <a:pt x="25152" y="577"/>
                  </a:lnTo>
                  <a:lnTo>
                    <a:pt x="26016" y="0"/>
                  </a:lnTo>
                  <a:close/>
                </a:path>
              </a:pathLst>
            </a:custGeom>
            <a:solidFill>
              <a:srgbClr val="FF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6135689" y="3912455"/>
              <a:ext cx="640227" cy="597129"/>
            </a:xfrm>
            <a:custGeom>
              <a:avLst/>
              <a:gdLst>
                <a:gd name="connsiteX0" fmla="*/ 0 w 640227"/>
                <a:gd name="connsiteY0" fmla="*/ 0 h 597129"/>
                <a:gd name="connsiteX1" fmla="*/ 639130 w 640227"/>
                <a:gd name="connsiteY1" fmla="*/ 0 h 597129"/>
                <a:gd name="connsiteX2" fmla="*/ 640227 w 640227"/>
                <a:gd name="connsiteY2" fmla="*/ 63316 h 597129"/>
                <a:gd name="connsiteX3" fmla="*/ 640227 w 640227"/>
                <a:gd name="connsiteY3" fmla="*/ 130451 h 597129"/>
                <a:gd name="connsiteX4" fmla="*/ 640227 w 640227"/>
                <a:gd name="connsiteY4" fmla="*/ 147373 h 597129"/>
                <a:gd name="connsiteX5" fmla="*/ 639678 w 640227"/>
                <a:gd name="connsiteY5" fmla="*/ 164292 h 597129"/>
                <a:gd name="connsiteX6" fmla="*/ 638581 w 640227"/>
                <a:gd name="connsiteY6" fmla="*/ 181214 h 597129"/>
                <a:gd name="connsiteX7" fmla="*/ 637484 w 640227"/>
                <a:gd name="connsiteY7" fmla="*/ 197588 h 597129"/>
                <a:gd name="connsiteX8" fmla="*/ 635289 w 640227"/>
                <a:gd name="connsiteY8" fmla="*/ 213962 h 597129"/>
                <a:gd name="connsiteX9" fmla="*/ 633096 w 640227"/>
                <a:gd name="connsiteY9" fmla="*/ 230337 h 597129"/>
                <a:gd name="connsiteX10" fmla="*/ 630901 w 640227"/>
                <a:gd name="connsiteY10" fmla="*/ 246713 h 597129"/>
                <a:gd name="connsiteX11" fmla="*/ 627611 w 640227"/>
                <a:gd name="connsiteY11" fmla="*/ 262540 h 597129"/>
                <a:gd name="connsiteX12" fmla="*/ 624319 w 640227"/>
                <a:gd name="connsiteY12" fmla="*/ 278916 h 597129"/>
                <a:gd name="connsiteX13" fmla="*/ 620479 w 640227"/>
                <a:gd name="connsiteY13" fmla="*/ 294198 h 597129"/>
                <a:gd name="connsiteX14" fmla="*/ 616640 w 640227"/>
                <a:gd name="connsiteY14" fmla="*/ 310028 h 597129"/>
                <a:gd name="connsiteX15" fmla="*/ 612251 w 640227"/>
                <a:gd name="connsiteY15" fmla="*/ 325857 h 597129"/>
                <a:gd name="connsiteX16" fmla="*/ 607314 w 640227"/>
                <a:gd name="connsiteY16" fmla="*/ 341139 h 597129"/>
                <a:gd name="connsiteX17" fmla="*/ 602378 w 640227"/>
                <a:gd name="connsiteY17" fmla="*/ 355876 h 597129"/>
                <a:gd name="connsiteX18" fmla="*/ 596891 w 640227"/>
                <a:gd name="connsiteY18" fmla="*/ 371160 h 597129"/>
                <a:gd name="connsiteX19" fmla="*/ 591407 w 640227"/>
                <a:gd name="connsiteY19" fmla="*/ 385897 h 597129"/>
                <a:gd name="connsiteX20" fmla="*/ 584825 w 640227"/>
                <a:gd name="connsiteY20" fmla="*/ 400634 h 597129"/>
                <a:gd name="connsiteX21" fmla="*/ 578791 w 640227"/>
                <a:gd name="connsiteY21" fmla="*/ 414825 h 597129"/>
                <a:gd name="connsiteX22" fmla="*/ 571659 w 640227"/>
                <a:gd name="connsiteY22" fmla="*/ 429562 h 597129"/>
                <a:gd name="connsiteX23" fmla="*/ 564528 w 640227"/>
                <a:gd name="connsiteY23" fmla="*/ 443754 h 597129"/>
                <a:gd name="connsiteX24" fmla="*/ 557397 w 640227"/>
                <a:gd name="connsiteY24" fmla="*/ 457399 h 597129"/>
                <a:gd name="connsiteX25" fmla="*/ 549717 w 640227"/>
                <a:gd name="connsiteY25" fmla="*/ 471045 h 597129"/>
                <a:gd name="connsiteX26" fmla="*/ 541490 w 640227"/>
                <a:gd name="connsiteY26" fmla="*/ 485237 h 597129"/>
                <a:gd name="connsiteX27" fmla="*/ 533262 w 640227"/>
                <a:gd name="connsiteY27" fmla="*/ 497791 h 597129"/>
                <a:gd name="connsiteX28" fmla="*/ 524484 w 640227"/>
                <a:gd name="connsiteY28" fmla="*/ 511436 h 597129"/>
                <a:gd name="connsiteX29" fmla="*/ 515708 w 640227"/>
                <a:gd name="connsiteY29" fmla="*/ 524535 h 597129"/>
                <a:gd name="connsiteX30" fmla="*/ 505835 w 640227"/>
                <a:gd name="connsiteY30" fmla="*/ 537090 h 597129"/>
                <a:gd name="connsiteX31" fmla="*/ 497058 w 640227"/>
                <a:gd name="connsiteY31" fmla="*/ 549644 h 597129"/>
                <a:gd name="connsiteX32" fmla="*/ 486636 w 640227"/>
                <a:gd name="connsiteY32" fmla="*/ 562198 h 597129"/>
                <a:gd name="connsiteX33" fmla="*/ 476762 w 640227"/>
                <a:gd name="connsiteY33" fmla="*/ 573660 h 597129"/>
                <a:gd name="connsiteX34" fmla="*/ 466340 w 640227"/>
                <a:gd name="connsiteY34" fmla="*/ 585667 h 597129"/>
                <a:gd name="connsiteX35" fmla="*/ 455918 w 640227"/>
                <a:gd name="connsiteY35" fmla="*/ 597129 h 597129"/>
                <a:gd name="connsiteX36" fmla="*/ 0 w 640227"/>
                <a:gd name="connsiteY36" fmla="*/ 597129 h 597129"/>
                <a:gd name="connsiteX37" fmla="*/ 0 w 640227"/>
                <a:gd name="connsiteY37" fmla="*/ 0 h 597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40227" h="597129">
                  <a:moveTo>
                    <a:pt x="0" y="0"/>
                  </a:moveTo>
                  <a:lnTo>
                    <a:pt x="639130" y="0"/>
                  </a:lnTo>
                  <a:lnTo>
                    <a:pt x="640227" y="63316"/>
                  </a:lnTo>
                  <a:lnTo>
                    <a:pt x="640227" y="130451"/>
                  </a:lnTo>
                  <a:lnTo>
                    <a:pt x="640227" y="147373"/>
                  </a:lnTo>
                  <a:lnTo>
                    <a:pt x="639678" y="164292"/>
                  </a:lnTo>
                  <a:lnTo>
                    <a:pt x="638581" y="181214"/>
                  </a:lnTo>
                  <a:lnTo>
                    <a:pt x="637484" y="197588"/>
                  </a:lnTo>
                  <a:lnTo>
                    <a:pt x="635289" y="213962"/>
                  </a:lnTo>
                  <a:lnTo>
                    <a:pt x="633096" y="230337"/>
                  </a:lnTo>
                  <a:lnTo>
                    <a:pt x="630901" y="246713"/>
                  </a:lnTo>
                  <a:lnTo>
                    <a:pt x="627611" y="262540"/>
                  </a:lnTo>
                  <a:lnTo>
                    <a:pt x="624319" y="278916"/>
                  </a:lnTo>
                  <a:lnTo>
                    <a:pt x="620479" y="294198"/>
                  </a:lnTo>
                  <a:lnTo>
                    <a:pt x="616640" y="310028"/>
                  </a:lnTo>
                  <a:lnTo>
                    <a:pt x="612251" y="325857"/>
                  </a:lnTo>
                  <a:lnTo>
                    <a:pt x="607314" y="341139"/>
                  </a:lnTo>
                  <a:lnTo>
                    <a:pt x="602378" y="355876"/>
                  </a:lnTo>
                  <a:lnTo>
                    <a:pt x="596891" y="371160"/>
                  </a:lnTo>
                  <a:lnTo>
                    <a:pt x="591407" y="385897"/>
                  </a:lnTo>
                  <a:lnTo>
                    <a:pt x="584825" y="400634"/>
                  </a:lnTo>
                  <a:lnTo>
                    <a:pt x="578791" y="414825"/>
                  </a:lnTo>
                  <a:lnTo>
                    <a:pt x="571659" y="429562"/>
                  </a:lnTo>
                  <a:lnTo>
                    <a:pt x="564528" y="443754"/>
                  </a:lnTo>
                  <a:lnTo>
                    <a:pt x="557397" y="457399"/>
                  </a:lnTo>
                  <a:lnTo>
                    <a:pt x="549717" y="471045"/>
                  </a:lnTo>
                  <a:lnTo>
                    <a:pt x="541490" y="485237"/>
                  </a:lnTo>
                  <a:lnTo>
                    <a:pt x="533262" y="497791"/>
                  </a:lnTo>
                  <a:lnTo>
                    <a:pt x="524484" y="511436"/>
                  </a:lnTo>
                  <a:lnTo>
                    <a:pt x="515708" y="524535"/>
                  </a:lnTo>
                  <a:lnTo>
                    <a:pt x="505835" y="537090"/>
                  </a:lnTo>
                  <a:lnTo>
                    <a:pt x="497058" y="549644"/>
                  </a:lnTo>
                  <a:lnTo>
                    <a:pt x="486636" y="562198"/>
                  </a:lnTo>
                  <a:lnTo>
                    <a:pt x="476762" y="573660"/>
                  </a:lnTo>
                  <a:lnTo>
                    <a:pt x="466340" y="585667"/>
                  </a:lnTo>
                  <a:lnTo>
                    <a:pt x="455918" y="597129"/>
                  </a:lnTo>
                  <a:lnTo>
                    <a:pt x="0" y="5971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6135688" y="4591758"/>
              <a:ext cx="451056" cy="191739"/>
            </a:xfrm>
            <a:custGeom>
              <a:avLst/>
              <a:gdLst>
                <a:gd name="connsiteX0" fmla="*/ 0 w 451056"/>
                <a:gd name="connsiteY0" fmla="*/ 0 h 191739"/>
                <a:gd name="connsiteX1" fmla="*/ 356145 w 451056"/>
                <a:gd name="connsiteY1" fmla="*/ 0 h 191739"/>
                <a:gd name="connsiteX2" fmla="*/ 366020 w 451056"/>
                <a:gd name="connsiteY2" fmla="*/ 546 h 191739"/>
                <a:gd name="connsiteX3" fmla="*/ 375345 w 451056"/>
                <a:gd name="connsiteY3" fmla="*/ 1634 h 191739"/>
                <a:gd name="connsiteX4" fmla="*/ 384124 w 451056"/>
                <a:gd name="connsiteY4" fmla="*/ 3814 h 191739"/>
                <a:gd name="connsiteX5" fmla="*/ 393451 w 451056"/>
                <a:gd name="connsiteY5" fmla="*/ 7627 h 191739"/>
                <a:gd name="connsiteX6" fmla="*/ 401131 w 451056"/>
                <a:gd name="connsiteY6" fmla="*/ 11440 h 191739"/>
                <a:gd name="connsiteX7" fmla="*/ 409360 w 451056"/>
                <a:gd name="connsiteY7" fmla="*/ 16342 h 191739"/>
                <a:gd name="connsiteX8" fmla="*/ 416492 w 451056"/>
                <a:gd name="connsiteY8" fmla="*/ 21789 h 191739"/>
                <a:gd name="connsiteX9" fmla="*/ 423076 w 451056"/>
                <a:gd name="connsiteY9" fmla="*/ 28325 h 191739"/>
                <a:gd name="connsiteX10" fmla="*/ 429661 w 451056"/>
                <a:gd name="connsiteY10" fmla="*/ 34863 h 191739"/>
                <a:gd name="connsiteX11" fmla="*/ 434598 w 451056"/>
                <a:gd name="connsiteY11" fmla="*/ 41944 h 191739"/>
                <a:gd name="connsiteX12" fmla="*/ 439536 w 451056"/>
                <a:gd name="connsiteY12" fmla="*/ 50114 h 191739"/>
                <a:gd name="connsiteX13" fmla="*/ 443375 w 451056"/>
                <a:gd name="connsiteY13" fmla="*/ 58285 h 191739"/>
                <a:gd name="connsiteX14" fmla="*/ 446668 w 451056"/>
                <a:gd name="connsiteY14" fmla="*/ 67546 h 191739"/>
                <a:gd name="connsiteX15" fmla="*/ 449410 w 451056"/>
                <a:gd name="connsiteY15" fmla="*/ 76261 h 191739"/>
                <a:gd name="connsiteX16" fmla="*/ 450507 w 451056"/>
                <a:gd name="connsiteY16" fmla="*/ 86065 h 191739"/>
                <a:gd name="connsiteX17" fmla="*/ 451056 w 451056"/>
                <a:gd name="connsiteY17" fmla="*/ 95871 h 191739"/>
                <a:gd name="connsiteX18" fmla="*/ 450507 w 451056"/>
                <a:gd name="connsiteY18" fmla="*/ 105675 h 191739"/>
                <a:gd name="connsiteX19" fmla="*/ 449410 w 451056"/>
                <a:gd name="connsiteY19" fmla="*/ 114935 h 191739"/>
                <a:gd name="connsiteX20" fmla="*/ 446668 w 451056"/>
                <a:gd name="connsiteY20" fmla="*/ 124195 h 191739"/>
                <a:gd name="connsiteX21" fmla="*/ 443375 w 451056"/>
                <a:gd name="connsiteY21" fmla="*/ 132911 h 191739"/>
                <a:gd name="connsiteX22" fmla="*/ 439536 w 451056"/>
                <a:gd name="connsiteY22" fmla="*/ 141082 h 191739"/>
                <a:gd name="connsiteX23" fmla="*/ 434598 w 451056"/>
                <a:gd name="connsiteY23" fmla="*/ 149252 h 191739"/>
                <a:gd name="connsiteX24" fmla="*/ 429661 w 451056"/>
                <a:gd name="connsiteY24" fmla="*/ 156879 h 191739"/>
                <a:gd name="connsiteX25" fmla="*/ 423076 w 451056"/>
                <a:gd name="connsiteY25" fmla="*/ 163414 h 191739"/>
                <a:gd name="connsiteX26" fmla="*/ 416492 w 451056"/>
                <a:gd name="connsiteY26" fmla="*/ 169950 h 191739"/>
                <a:gd name="connsiteX27" fmla="*/ 409360 w 451056"/>
                <a:gd name="connsiteY27" fmla="*/ 175398 h 191739"/>
                <a:gd name="connsiteX28" fmla="*/ 401131 w 451056"/>
                <a:gd name="connsiteY28" fmla="*/ 179756 h 191739"/>
                <a:gd name="connsiteX29" fmla="*/ 393451 w 451056"/>
                <a:gd name="connsiteY29" fmla="*/ 183569 h 191739"/>
                <a:gd name="connsiteX30" fmla="*/ 384124 w 451056"/>
                <a:gd name="connsiteY30" fmla="*/ 187382 h 191739"/>
                <a:gd name="connsiteX31" fmla="*/ 375345 w 451056"/>
                <a:gd name="connsiteY31" fmla="*/ 189560 h 191739"/>
                <a:gd name="connsiteX32" fmla="*/ 366020 w 451056"/>
                <a:gd name="connsiteY32" fmla="*/ 191196 h 191739"/>
                <a:gd name="connsiteX33" fmla="*/ 356145 w 451056"/>
                <a:gd name="connsiteY33" fmla="*/ 191739 h 191739"/>
                <a:gd name="connsiteX34" fmla="*/ 0 w 451056"/>
                <a:gd name="connsiteY34" fmla="*/ 191739 h 191739"/>
                <a:gd name="connsiteX35" fmla="*/ 0 w 451056"/>
                <a:gd name="connsiteY35" fmla="*/ 0 h 19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51056" h="191739">
                  <a:moveTo>
                    <a:pt x="0" y="0"/>
                  </a:moveTo>
                  <a:lnTo>
                    <a:pt x="356145" y="0"/>
                  </a:lnTo>
                  <a:lnTo>
                    <a:pt x="366020" y="546"/>
                  </a:lnTo>
                  <a:lnTo>
                    <a:pt x="375345" y="1634"/>
                  </a:lnTo>
                  <a:lnTo>
                    <a:pt x="384124" y="3814"/>
                  </a:lnTo>
                  <a:lnTo>
                    <a:pt x="393451" y="7627"/>
                  </a:lnTo>
                  <a:lnTo>
                    <a:pt x="401131" y="11440"/>
                  </a:lnTo>
                  <a:lnTo>
                    <a:pt x="409360" y="16342"/>
                  </a:lnTo>
                  <a:lnTo>
                    <a:pt x="416492" y="21789"/>
                  </a:lnTo>
                  <a:lnTo>
                    <a:pt x="423076" y="28325"/>
                  </a:lnTo>
                  <a:lnTo>
                    <a:pt x="429661" y="34863"/>
                  </a:lnTo>
                  <a:lnTo>
                    <a:pt x="434598" y="41944"/>
                  </a:lnTo>
                  <a:lnTo>
                    <a:pt x="439536" y="50114"/>
                  </a:lnTo>
                  <a:lnTo>
                    <a:pt x="443375" y="58285"/>
                  </a:lnTo>
                  <a:lnTo>
                    <a:pt x="446668" y="67546"/>
                  </a:lnTo>
                  <a:lnTo>
                    <a:pt x="449410" y="76261"/>
                  </a:lnTo>
                  <a:lnTo>
                    <a:pt x="450507" y="86065"/>
                  </a:lnTo>
                  <a:lnTo>
                    <a:pt x="451056" y="95871"/>
                  </a:lnTo>
                  <a:lnTo>
                    <a:pt x="450507" y="105675"/>
                  </a:lnTo>
                  <a:lnTo>
                    <a:pt x="449410" y="114935"/>
                  </a:lnTo>
                  <a:lnTo>
                    <a:pt x="446668" y="124195"/>
                  </a:lnTo>
                  <a:lnTo>
                    <a:pt x="443375" y="132911"/>
                  </a:lnTo>
                  <a:lnTo>
                    <a:pt x="439536" y="141082"/>
                  </a:lnTo>
                  <a:lnTo>
                    <a:pt x="434598" y="149252"/>
                  </a:lnTo>
                  <a:lnTo>
                    <a:pt x="429661" y="156879"/>
                  </a:lnTo>
                  <a:lnTo>
                    <a:pt x="423076" y="163414"/>
                  </a:lnTo>
                  <a:lnTo>
                    <a:pt x="416492" y="169950"/>
                  </a:lnTo>
                  <a:lnTo>
                    <a:pt x="409360" y="175398"/>
                  </a:lnTo>
                  <a:lnTo>
                    <a:pt x="401131" y="179756"/>
                  </a:lnTo>
                  <a:lnTo>
                    <a:pt x="393451" y="183569"/>
                  </a:lnTo>
                  <a:lnTo>
                    <a:pt x="384124" y="187382"/>
                  </a:lnTo>
                  <a:lnTo>
                    <a:pt x="375345" y="189560"/>
                  </a:lnTo>
                  <a:lnTo>
                    <a:pt x="366020" y="191196"/>
                  </a:lnTo>
                  <a:lnTo>
                    <a:pt x="356145" y="191739"/>
                  </a:lnTo>
                  <a:lnTo>
                    <a:pt x="0" y="191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6135688" y="4846498"/>
              <a:ext cx="451056" cy="191739"/>
            </a:xfrm>
            <a:custGeom>
              <a:avLst/>
              <a:gdLst>
                <a:gd name="connsiteX0" fmla="*/ 0 w 451056"/>
                <a:gd name="connsiteY0" fmla="*/ 0 h 191739"/>
                <a:gd name="connsiteX1" fmla="*/ 356145 w 451056"/>
                <a:gd name="connsiteY1" fmla="*/ 0 h 191739"/>
                <a:gd name="connsiteX2" fmla="*/ 366020 w 451056"/>
                <a:gd name="connsiteY2" fmla="*/ 547 h 191739"/>
                <a:gd name="connsiteX3" fmla="*/ 375345 w 451056"/>
                <a:gd name="connsiteY3" fmla="*/ 1639 h 191739"/>
                <a:gd name="connsiteX4" fmla="*/ 384124 w 451056"/>
                <a:gd name="connsiteY4" fmla="*/ 4371 h 191739"/>
                <a:gd name="connsiteX5" fmla="*/ 393451 w 451056"/>
                <a:gd name="connsiteY5" fmla="*/ 7102 h 191739"/>
                <a:gd name="connsiteX6" fmla="*/ 401131 w 451056"/>
                <a:gd name="connsiteY6" fmla="*/ 10925 h 191739"/>
                <a:gd name="connsiteX7" fmla="*/ 409360 w 451056"/>
                <a:gd name="connsiteY7" fmla="*/ 16388 h 191739"/>
                <a:gd name="connsiteX8" fmla="*/ 416492 w 451056"/>
                <a:gd name="connsiteY8" fmla="*/ 21851 h 191739"/>
                <a:gd name="connsiteX9" fmla="*/ 423076 w 451056"/>
                <a:gd name="connsiteY9" fmla="*/ 27861 h 191739"/>
                <a:gd name="connsiteX10" fmla="*/ 429661 w 451056"/>
                <a:gd name="connsiteY10" fmla="*/ 34961 h 191739"/>
                <a:gd name="connsiteX11" fmla="*/ 434598 w 451056"/>
                <a:gd name="connsiteY11" fmla="*/ 42063 h 191739"/>
                <a:gd name="connsiteX12" fmla="*/ 439536 w 451056"/>
                <a:gd name="connsiteY12" fmla="*/ 49710 h 191739"/>
                <a:gd name="connsiteX13" fmla="*/ 443375 w 451056"/>
                <a:gd name="connsiteY13" fmla="*/ 58451 h 191739"/>
                <a:gd name="connsiteX14" fmla="*/ 446668 w 451056"/>
                <a:gd name="connsiteY14" fmla="*/ 67190 h 191739"/>
                <a:gd name="connsiteX15" fmla="*/ 449410 w 451056"/>
                <a:gd name="connsiteY15" fmla="*/ 76478 h 191739"/>
                <a:gd name="connsiteX16" fmla="*/ 450507 w 451056"/>
                <a:gd name="connsiteY16" fmla="*/ 85764 h 191739"/>
                <a:gd name="connsiteX17" fmla="*/ 451056 w 451056"/>
                <a:gd name="connsiteY17" fmla="*/ 96143 h 191739"/>
                <a:gd name="connsiteX18" fmla="*/ 450507 w 451056"/>
                <a:gd name="connsiteY18" fmla="*/ 105429 h 191739"/>
                <a:gd name="connsiteX19" fmla="*/ 449410 w 451056"/>
                <a:gd name="connsiteY19" fmla="*/ 115262 h 191739"/>
                <a:gd name="connsiteX20" fmla="*/ 446668 w 451056"/>
                <a:gd name="connsiteY20" fmla="*/ 124549 h 191739"/>
                <a:gd name="connsiteX21" fmla="*/ 443375 w 451056"/>
                <a:gd name="connsiteY21" fmla="*/ 133290 h 191739"/>
                <a:gd name="connsiteX22" fmla="*/ 439536 w 451056"/>
                <a:gd name="connsiteY22" fmla="*/ 142029 h 191739"/>
                <a:gd name="connsiteX23" fmla="*/ 434598 w 451056"/>
                <a:gd name="connsiteY23" fmla="*/ 149676 h 191739"/>
                <a:gd name="connsiteX24" fmla="*/ 429661 w 451056"/>
                <a:gd name="connsiteY24" fmla="*/ 157325 h 191739"/>
                <a:gd name="connsiteX25" fmla="*/ 423076 w 451056"/>
                <a:gd name="connsiteY25" fmla="*/ 163880 h 191739"/>
                <a:gd name="connsiteX26" fmla="*/ 416492 w 451056"/>
                <a:gd name="connsiteY26" fmla="*/ 169888 h 191739"/>
                <a:gd name="connsiteX27" fmla="*/ 409360 w 451056"/>
                <a:gd name="connsiteY27" fmla="*/ 175898 h 191739"/>
                <a:gd name="connsiteX28" fmla="*/ 401131 w 451056"/>
                <a:gd name="connsiteY28" fmla="*/ 180268 h 191739"/>
                <a:gd name="connsiteX29" fmla="*/ 393451 w 451056"/>
                <a:gd name="connsiteY29" fmla="*/ 184639 h 191739"/>
                <a:gd name="connsiteX30" fmla="*/ 384124 w 451056"/>
                <a:gd name="connsiteY30" fmla="*/ 187368 h 191739"/>
                <a:gd name="connsiteX31" fmla="*/ 375345 w 451056"/>
                <a:gd name="connsiteY31" fmla="*/ 190100 h 191739"/>
                <a:gd name="connsiteX32" fmla="*/ 366020 w 451056"/>
                <a:gd name="connsiteY32" fmla="*/ 191194 h 191739"/>
                <a:gd name="connsiteX33" fmla="*/ 356145 w 451056"/>
                <a:gd name="connsiteY33" fmla="*/ 191739 h 191739"/>
                <a:gd name="connsiteX34" fmla="*/ 0 w 451056"/>
                <a:gd name="connsiteY34" fmla="*/ 191739 h 191739"/>
                <a:gd name="connsiteX35" fmla="*/ 0 w 451056"/>
                <a:gd name="connsiteY35" fmla="*/ 0 h 19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51056" h="191739">
                  <a:moveTo>
                    <a:pt x="0" y="0"/>
                  </a:moveTo>
                  <a:lnTo>
                    <a:pt x="356145" y="0"/>
                  </a:lnTo>
                  <a:lnTo>
                    <a:pt x="366020" y="547"/>
                  </a:lnTo>
                  <a:lnTo>
                    <a:pt x="375345" y="1639"/>
                  </a:lnTo>
                  <a:lnTo>
                    <a:pt x="384124" y="4371"/>
                  </a:lnTo>
                  <a:lnTo>
                    <a:pt x="393451" y="7102"/>
                  </a:lnTo>
                  <a:lnTo>
                    <a:pt x="401131" y="10925"/>
                  </a:lnTo>
                  <a:lnTo>
                    <a:pt x="409360" y="16388"/>
                  </a:lnTo>
                  <a:lnTo>
                    <a:pt x="416492" y="21851"/>
                  </a:lnTo>
                  <a:lnTo>
                    <a:pt x="423076" y="27861"/>
                  </a:lnTo>
                  <a:lnTo>
                    <a:pt x="429661" y="34961"/>
                  </a:lnTo>
                  <a:lnTo>
                    <a:pt x="434598" y="42063"/>
                  </a:lnTo>
                  <a:lnTo>
                    <a:pt x="439536" y="49710"/>
                  </a:lnTo>
                  <a:lnTo>
                    <a:pt x="443375" y="58451"/>
                  </a:lnTo>
                  <a:lnTo>
                    <a:pt x="446668" y="67190"/>
                  </a:lnTo>
                  <a:lnTo>
                    <a:pt x="449410" y="76478"/>
                  </a:lnTo>
                  <a:lnTo>
                    <a:pt x="450507" y="85764"/>
                  </a:lnTo>
                  <a:lnTo>
                    <a:pt x="451056" y="96143"/>
                  </a:lnTo>
                  <a:lnTo>
                    <a:pt x="450507" y="105429"/>
                  </a:lnTo>
                  <a:lnTo>
                    <a:pt x="449410" y="115262"/>
                  </a:lnTo>
                  <a:lnTo>
                    <a:pt x="446668" y="124549"/>
                  </a:lnTo>
                  <a:lnTo>
                    <a:pt x="443375" y="133290"/>
                  </a:lnTo>
                  <a:lnTo>
                    <a:pt x="439536" y="142029"/>
                  </a:lnTo>
                  <a:lnTo>
                    <a:pt x="434598" y="149676"/>
                  </a:lnTo>
                  <a:lnTo>
                    <a:pt x="429661" y="157325"/>
                  </a:lnTo>
                  <a:lnTo>
                    <a:pt x="423076" y="163880"/>
                  </a:lnTo>
                  <a:lnTo>
                    <a:pt x="416492" y="169888"/>
                  </a:lnTo>
                  <a:lnTo>
                    <a:pt x="409360" y="175898"/>
                  </a:lnTo>
                  <a:lnTo>
                    <a:pt x="401131" y="180268"/>
                  </a:lnTo>
                  <a:lnTo>
                    <a:pt x="393451" y="184639"/>
                  </a:lnTo>
                  <a:lnTo>
                    <a:pt x="384124" y="187368"/>
                  </a:lnTo>
                  <a:lnTo>
                    <a:pt x="375345" y="190100"/>
                  </a:lnTo>
                  <a:lnTo>
                    <a:pt x="366020" y="191194"/>
                  </a:lnTo>
                  <a:lnTo>
                    <a:pt x="356145" y="191739"/>
                  </a:lnTo>
                  <a:lnTo>
                    <a:pt x="0" y="191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6135688" y="5120410"/>
              <a:ext cx="300270" cy="247594"/>
            </a:xfrm>
            <a:custGeom>
              <a:avLst/>
              <a:gdLst>
                <a:gd name="connsiteX0" fmla="*/ 0 w 300270"/>
                <a:gd name="connsiteY0" fmla="*/ 0 h 247594"/>
                <a:gd name="connsiteX1" fmla="*/ 300270 w 300270"/>
                <a:gd name="connsiteY1" fmla="*/ 0 h 247594"/>
                <a:gd name="connsiteX2" fmla="*/ 300270 w 300270"/>
                <a:gd name="connsiteY2" fmla="*/ 13091 h 247594"/>
                <a:gd name="connsiteX3" fmla="*/ 298626 w 300270"/>
                <a:gd name="connsiteY3" fmla="*/ 26181 h 247594"/>
                <a:gd name="connsiteX4" fmla="*/ 296434 w 300270"/>
                <a:gd name="connsiteY4" fmla="*/ 38180 h 247594"/>
                <a:gd name="connsiteX5" fmla="*/ 293695 w 300270"/>
                <a:gd name="connsiteY5" fmla="*/ 50726 h 247594"/>
                <a:gd name="connsiteX6" fmla="*/ 289860 w 300270"/>
                <a:gd name="connsiteY6" fmla="*/ 62179 h 247594"/>
                <a:gd name="connsiteX7" fmla="*/ 285477 w 300270"/>
                <a:gd name="connsiteY7" fmla="*/ 74178 h 247594"/>
                <a:gd name="connsiteX8" fmla="*/ 279999 w 300270"/>
                <a:gd name="connsiteY8" fmla="*/ 86178 h 247594"/>
                <a:gd name="connsiteX9" fmla="*/ 273971 w 300270"/>
                <a:gd name="connsiteY9" fmla="*/ 97086 h 247594"/>
                <a:gd name="connsiteX10" fmla="*/ 267397 w 300270"/>
                <a:gd name="connsiteY10" fmla="*/ 108540 h 247594"/>
                <a:gd name="connsiteX11" fmla="*/ 259180 w 300270"/>
                <a:gd name="connsiteY11" fmla="*/ 118905 h 247594"/>
                <a:gd name="connsiteX12" fmla="*/ 251508 w 300270"/>
                <a:gd name="connsiteY12" fmla="*/ 129268 h 247594"/>
                <a:gd name="connsiteX13" fmla="*/ 242195 w 300270"/>
                <a:gd name="connsiteY13" fmla="*/ 139085 h 247594"/>
                <a:gd name="connsiteX14" fmla="*/ 232881 w 300270"/>
                <a:gd name="connsiteY14" fmla="*/ 149448 h 247594"/>
                <a:gd name="connsiteX15" fmla="*/ 222471 w 300270"/>
                <a:gd name="connsiteY15" fmla="*/ 158721 h 247594"/>
                <a:gd name="connsiteX16" fmla="*/ 212061 w 300270"/>
                <a:gd name="connsiteY16" fmla="*/ 167993 h 247594"/>
                <a:gd name="connsiteX17" fmla="*/ 200556 w 300270"/>
                <a:gd name="connsiteY17" fmla="*/ 176173 h 247594"/>
                <a:gd name="connsiteX18" fmla="*/ 189050 w 300270"/>
                <a:gd name="connsiteY18" fmla="*/ 184355 h 247594"/>
                <a:gd name="connsiteX19" fmla="*/ 176449 w 300270"/>
                <a:gd name="connsiteY19" fmla="*/ 192537 h 247594"/>
                <a:gd name="connsiteX20" fmla="*/ 163848 w 300270"/>
                <a:gd name="connsiteY20" fmla="*/ 199627 h 247594"/>
                <a:gd name="connsiteX21" fmla="*/ 150152 w 300270"/>
                <a:gd name="connsiteY21" fmla="*/ 206719 h 247594"/>
                <a:gd name="connsiteX22" fmla="*/ 135906 w 300270"/>
                <a:gd name="connsiteY22" fmla="*/ 213263 h 247594"/>
                <a:gd name="connsiteX23" fmla="*/ 121662 w 300270"/>
                <a:gd name="connsiteY23" fmla="*/ 219263 h 247594"/>
                <a:gd name="connsiteX24" fmla="*/ 107418 w 300270"/>
                <a:gd name="connsiteY24" fmla="*/ 224172 h 247594"/>
                <a:gd name="connsiteX25" fmla="*/ 92077 w 300270"/>
                <a:gd name="connsiteY25" fmla="*/ 229626 h 247594"/>
                <a:gd name="connsiteX26" fmla="*/ 76189 w 300270"/>
                <a:gd name="connsiteY26" fmla="*/ 233989 h 247594"/>
                <a:gd name="connsiteX27" fmla="*/ 60299 w 300270"/>
                <a:gd name="connsiteY27" fmla="*/ 237808 h 247594"/>
                <a:gd name="connsiteX28" fmla="*/ 44410 w 300270"/>
                <a:gd name="connsiteY28" fmla="*/ 241081 h 247594"/>
                <a:gd name="connsiteX29" fmla="*/ 27975 w 300270"/>
                <a:gd name="connsiteY29" fmla="*/ 243807 h 247594"/>
                <a:gd name="connsiteX30" fmla="*/ 10990 w 300270"/>
                <a:gd name="connsiteY30" fmla="*/ 246535 h 247594"/>
                <a:gd name="connsiteX31" fmla="*/ 0 w 300270"/>
                <a:gd name="connsiteY31" fmla="*/ 247594 h 247594"/>
                <a:gd name="connsiteX32" fmla="*/ 0 w 300270"/>
                <a:gd name="connsiteY32" fmla="*/ 0 h 24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00270" h="247594">
                  <a:moveTo>
                    <a:pt x="0" y="0"/>
                  </a:moveTo>
                  <a:lnTo>
                    <a:pt x="300270" y="0"/>
                  </a:lnTo>
                  <a:lnTo>
                    <a:pt x="300270" y="13091"/>
                  </a:lnTo>
                  <a:lnTo>
                    <a:pt x="298626" y="26181"/>
                  </a:lnTo>
                  <a:lnTo>
                    <a:pt x="296434" y="38180"/>
                  </a:lnTo>
                  <a:lnTo>
                    <a:pt x="293695" y="50726"/>
                  </a:lnTo>
                  <a:lnTo>
                    <a:pt x="289860" y="62179"/>
                  </a:lnTo>
                  <a:lnTo>
                    <a:pt x="285477" y="74178"/>
                  </a:lnTo>
                  <a:lnTo>
                    <a:pt x="279999" y="86178"/>
                  </a:lnTo>
                  <a:lnTo>
                    <a:pt x="273971" y="97086"/>
                  </a:lnTo>
                  <a:lnTo>
                    <a:pt x="267397" y="108540"/>
                  </a:lnTo>
                  <a:lnTo>
                    <a:pt x="259180" y="118905"/>
                  </a:lnTo>
                  <a:lnTo>
                    <a:pt x="251508" y="129268"/>
                  </a:lnTo>
                  <a:lnTo>
                    <a:pt x="242195" y="139085"/>
                  </a:lnTo>
                  <a:lnTo>
                    <a:pt x="232881" y="149448"/>
                  </a:lnTo>
                  <a:lnTo>
                    <a:pt x="222471" y="158721"/>
                  </a:lnTo>
                  <a:lnTo>
                    <a:pt x="212061" y="167993"/>
                  </a:lnTo>
                  <a:lnTo>
                    <a:pt x="200556" y="176173"/>
                  </a:lnTo>
                  <a:lnTo>
                    <a:pt x="189050" y="184355"/>
                  </a:lnTo>
                  <a:lnTo>
                    <a:pt x="176449" y="192537"/>
                  </a:lnTo>
                  <a:lnTo>
                    <a:pt x="163848" y="199627"/>
                  </a:lnTo>
                  <a:lnTo>
                    <a:pt x="150152" y="206719"/>
                  </a:lnTo>
                  <a:lnTo>
                    <a:pt x="135906" y="213263"/>
                  </a:lnTo>
                  <a:lnTo>
                    <a:pt x="121662" y="219263"/>
                  </a:lnTo>
                  <a:lnTo>
                    <a:pt x="107418" y="224172"/>
                  </a:lnTo>
                  <a:lnTo>
                    <a:pt x="92077" y="229626"/>
                  </a:lnTo>
                  <a:lnTo>
                    <a:pt x="76189" y="233989"/>
                  </a:lnTo>
                  <a:lnTo>
                    <a:pt x="60299" y="237808"/>
                  </a:lnTo>
                  <a:lnTo>
                    <a:pt x="44410" y="241081"/>
                  </a:lnTo>
                  <a:lnTo>
                    <a:pt x="27975" y="243807"/>
                  </a:lnTo>
                  <a:lnTo>
                    <a:pt x="10990" y="246535"/>
                  </a:lnTo>
                  <a:lnTo>
                    <a:pt x="0" y="247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0" name="KSO_Shape"/>
          <p:cNvSpPr/>
          <p:nvPr/>
        </p:nvSpPr>
        <p:spPr>
          <a:xfrm>
            <a:off x="440055" y="465576"/>
            <a:ext cx="321945" cy="461525"/>
          </a:xfrm>
          <a:prstGeom prst="homePlate">
            <a:avLst>
              <a:gd name="adj" fmla="val 32249"/>
            </a:avLst>
          </a:pr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781981" y="424936"/>
            <a:ext cx="2720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3A3A3A"/>
                </a:solidFill>
                <a:cs typeface="+mn-ea"/>
                <a:sym typeface="+mn-lt"/>
              </a:rPr>
              <a:t>功能</a:t>
            </a:r>
            <a:endParaRPr lang="zh-CN" altLang="en-US" sz="2800" dirty="0">
              <a:solidFill>
                <a:srgbClr val="3A3A3A"/>
              </a:solidFill>
              <a:cs typeface="+mn-ea"/>
              <a:sym typeface="+mn-lt"/>
            </a:endParaRPr>
          </a:p>
        </p:txBody>
      </p:sp>
      <p:pic>
        <p:nvPicPr>
          <p:cNvPr id="2053" name="Picture 5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2"/>
            <a:ext cx="111427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7" y="2708920"/>
            <a:ext cx="115212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64809" y="3917816"/>
            <a:ext cx="93610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64556" y="4972536"/>
            <a:ext cx="105131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27011" y="1556539"/>
            <a:ext cx="93610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16215" y="2744862"/>
            <a:ext cx="94692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27011" y="3990335"/>
            <a:ext cx="99132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76159" y="5044167"/>
            <a:ext cx="94265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Box 6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1933309" y="1498564"/>
            <a:ext cx="3495368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900" dirty="0">
                <a:solidFill>
                  <a:schemeClr val="tx1">
                    <a:alpha val="3000"/>
                  </a:schemeClr>
                </a:solidFill>
                <a:cs typeface="+mn-ea"/>
                <a:sym typeface="+mn-lt"/>
              </a:rPr>
              <a:t>02</a:t>
            </a:r>
            <a:endParaRPr lang="zh-CN" altLang="en-US" sz="23900" dirty="0">
              <a:solidFill>
                <a:schemeClr val="tx1">
                  <a:alpha val="3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-19051"/>
            <a:ext cx="1082282" cy="6877052"/>
            <a:chOff x="-80966" y="-19051"/>
            <a:chExt cx="1443042" cy="6877052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rgbClr val="FF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1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2744113" y="3002488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03</a:t>
            </a:r>
            <a:endParaRPr lang="zh-CN" altLang="en-US" sz="6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419694" y="2691775"/>
            <a:ext cx="465963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 smtClean="0">
                <a:solidFill>
                  <a:srgbClr val="FFC001"/>
                </a:solidFill>
                <a:cs typeface="+mn-ea"/>
                <a:sym typeface="+mn-lt"/>
              </a:rPr>
              <a:t>管理员使用手册—网页端</a:t>
            </a:r>
            <a:endParaRPr lang="zh-CN" altLang="en-US" sz="3200" b="1" dirty="0" smtClean="0">
              <a:solidFill>
                <a:srgbClr val="FFC001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680993" y="3275374"/>
            <a:ext cx="3076994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dirty="0" smtClean="0">
                <a:solidFill>
                  <a:srgbClr val="3A3A3A"/>
                </a:solidFill>
                <a:cs typeface="+mn-ea"/>
                <a:sym typeface="+mn-lt"/>
              </a:rPr>
              <a:t>易于上手的办公系统一二三</a:t>
            </a:r>
            <a:endParaRPr lang="zh-CN" altLang="en-US" b="1" dirty="0">
              <a:solidFill>
                <a:srgbClr val="3A3A3A"/>
              </a:solidFill>
              <a:cs typeface="+mn-ea"/>
              <a:sym typeface="+mn-lt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3526599" y="2797433"/>
            <a:ext cx="0" cy="1425775"/>
          </a:xfrm>
          <a:prstGeom prst="line">
            <a:avLst/>
          </a:prstGeom>
          <a:ln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圆角矩形 16"/>
          <p:cNvSpPr/>
          <p:nvPr/>
        </p:nvSpPr>
        <p:spPr>
          <a:xfrm>
            <a:off x="4067944" y="3717032"/>
            <a:ext cx="3093924" cy="271612"/>
          </a:xfrm>
          <a:prstGeom prst="roundRect">
            <a:avLst>
              <a:gd name="adj" fmla="val 50000"/>
            </a:avLst>
          </a:pr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61133" y="355134"/>
            <a:ext cx="99695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登录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6845" y="118935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点击【登录易办公】进行登录操作</a:t>
            </a:r>
            <a:endParaRPr lang="zh-CN" altLang="en-US"/>
          </a:p>
        </p:txBody>
      </p:sp>
      <p:pic>
        <p:nvPicPr>
          <p:cNvPr id="31" name="图片 4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269240" y="1561783"/>
            <a:ext cx="527431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661035" y="4251325"/>
            <a:ext cx="468820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选择扫码登录或账号登录，扫码登录请使用微信扫码登录，账号登录请输入用户名和密码，注意是使用用户名登录                         👉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2" name="图片 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734685" y="2559685"/>
            <a:ext cx="3272790" cy="3080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56625" y="282109"/>
            <a:ext cx="629475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 smtClean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★★★★★</a:t>
            </a:r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在网页端进行角色分配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6245" y="1049655"/>
            <a:ext cx="73152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dirty="0" smtClean="0">
                <a:sym typeface="+mn-ea"/>
              </a:rPr>
              <a:t>首次进入各个管理功能时，都需要设置角色的分配，在这里统一说明。</a:t>
            </a:r>
            <a:endParaRPr lang="zh-CN" altLang="zh-CN" dirty="0" smtClean="0"/>
          </a:p>
          <a:p>
            <a:r>
              <a:rPr lang="zh-CN" altLang="zh-CN" dirty="0" smtClean="0">
                <a:sym typeface="+mn-ea"/>
              </a:rPr>
              <a:t> 以分配公务用车为例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59765" y="169481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点击【审批角色设置】，进入人员管理界面</a:t>
            </a:r>
            <a:endParaRPr lang="zh-CN" altLang="en-US"/>
          </a:p>
        </p:txBody>
      </p:sp>
      <p:pic>
        <p:nvPicPr>
          <p:cNvPr id="57" name="图片 57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659448" y="2062798"/>
            <a:ext cx="4910455" cy="2341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6"/>
          <p:cNvSpPr txBox="1"/>
          <p:nvPr/>
        </p:nvSpPr>
        <p:spPr>
          <a:xfrm>
            <a:off x="659765" y="456438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点击公务用车审批人框中的【分配人员】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765" y="4573905"/>
            <a:ext cx="2730500" cy="1638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56625" y="282109"/>
            <a:ext cx="629475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 smtClean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★★★★★</a:t>
            </a:r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在网页端进行角色分配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763905" y="1064260"/>
            <a:ext cx="53371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在未分配角色用户中勾选您想设置为审批人的用户</a:t>
            </a:r>
            <a:endParaRPr lang="zh-CN" altLang="en-US"/>
          </a:p>
        </p:txBody>
      </p:sp>
      <p:pic>
        <p:nvPicPr>
          <p:cNvPr id="63" name="图片 6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1082040" y="1631315"/>
            <a:ext cx="3472180" cy="343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4721860" y="1753870"/>
            <a:ext cx="365950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点击【分配人员】即可分配成功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53910" y="4079875"/>
            <a:ext cx="2470150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返回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  <a:hlinkClick r:id="rId2" action="ppaction://hlinksldjump"/>
              </a:rPr>
              <a:t>请假管理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  <a:hlinkClick r:id="rId3" action="ppaction://hlinksldjump"/>
              </a:rPr>
              <a:t>公务用车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  <a:hlinkClick r:id="rId4" action="ppaction://hlinksldjump"/>
              </a:rPr>
              <a:t>设备保修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  <a:hlinkClick r:id="rId5" action="ppaction://hlinksldjump"/>
              </a:rPr>
              <a:t>物品申购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  <a:hlinkClick r:id="rId6" action="ppaction://hlinksldjump"/>
              </a:rPr>
              <a:t>加班申请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/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4098" y="35513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公务用车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486410" y="100647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点击【公务用车】，进行</a:t>
            </a:r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  <a:hlinkClick r:id="rId1" action="ppaction://hlinksldjump"/>
              </a:rPr>
              <a:t>人员分配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6410" y="1442720"/>
            <a:ext cx="806958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点击【申请列表】，即可看到员工的申请记录，分为进行中、已通过、已拒绝</a:t>
            </a:r>
            <a:endParaRPr lang="zh-CN" altLang="en-US"/>
          </a:p>
        </p:txBody>
      </p:sp>
      <p:pic>
        <p:nvPicPr>
          <p:cNvPr id="34" name="图片 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63245" y="1878965"/>
            <a:ext cx="5274310" cy="2264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5"/>
          <p:cNvSpPr txBox="1"/>
          <p:nvPr/>
        </p:nvSpPr>
        <p:spPr>
          <a:xfrm>
            <a:off x="660400" y="4324350"/>
            <a:ext cx="789559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此处可以进行相应的操作，点击【审核通过】即可通过该条公务用车申请，点击【审批拒绝】即可驳回该申请</a:t>
            </a:r>
            <a:endParaRPr lang="zh-CN" altLang="en-US"/>
          </a:p>
        </p:txBody>
      </p:sp>
      <p:pic>
        <p:nvPicPr>
          <p:cNvPr id="35" name="图片 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60400" y="5083810"/>
            <a:ext cx="7194550" cy="870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             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4098" y="35513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公务用车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03225" y="977900"/>
            <a:ext cx="576516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审批后，该条公务用车申请将出现在【已通过】栏目中</a:t>
            </a:r>
            <a:endParaRPr lang="zh-CN" altLang="en-US"/>
          </a:p>
        </p:txBody>
      </p:sp>
      <p:pic>
        <p:nvPicPr>
          <p:cNvPr id="43" name="图片 9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537210" y="1385570"/>
            <a:ext cx="4732655" cy="224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6"/>
          <p:cNvSpPr txBox="1"/>
          <p:nvPr/>
        </p:nvSpPr>
        <p:spPr>
          <a:xfrm>
            <a:off x="537210" y="3669030"/>
            <a:ext cx="801878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申请统计列表中可以查看一段时间内所有的用车申请，点击【点击导出公务用车统计表格】，即可导出为</a:t>
            </a:r>
            <a:r>
              <a:rPr lang="en-US" altLang="zh-CN" b="0">
                <a:latin typeface="宋体" panose="02010600030101010101" pitchFamily="2" charset="-122"/>
                <a:cs typeface="宋体" panose="02010600030101010101" pitchFamily="2" charset="-122"/>
              </a:rPr>
              <a:t>Excel</a:t>
            </a:r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表</a:t>
            </a:r>
            <a:endParaRPr lang="zh-CN" altLang="en-US"/>
          </a:p>
        </p:txBody>
      </p:sp>
      <p:pic>
        <p:nvPicPr>
          <p:cNvPr id="38" name="图片 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61035" y="4353560"/>
            <a:ext cx="4901565" cy="2313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4098" y="35513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物品申购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486410" y="100647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点击【物品申购】，进行</a:t>
            </a:r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  <a:hlinkClick r:id="rId1" action="ppaction://hlinksldjump"/>
              </a:rPr>
              <a:t>人员分配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6410" y="1442720"/>
            <a:ext cx="806958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点击【申请列表】，即可看到员工的申请记录，分为进行中、已通过、已拒绝</a:t>
            </a:r>
            <a:endParaRPr lang="zh-CN" altLang="en-US"/>
          </a:p>
        </p:txBody>
      </p:sp>
      <p:pic>
        <p:nvPicPr>
          <p:cNvPr id="169" name="图片 1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00075" y="1878965"/>
            <a:ext cx="7037070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4098" y="35513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物品申购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1960" y="1215390"/>
            <a:ext cx="78867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此处可以进行相应的操作，点击【审核通过】即可通过该条物品申购申请，点击【审批拒绝】即可驳回该申请</a:t>
            </a:r>
            <a:endParaRPr lang="zh-CN" altLang="en-US"/>
          </a:p>
        </p:txBody>
      </p:sp>
      <p:pic>
        <p:nvPicPr>
          <p:cNvPr id="166" name="图片 166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911860" y="2138045"/>
            <a:ext cx="6478270" cy="3043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4098" y="35513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物品申购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254000" y="1157605"/>
            <a:ext cx="570039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审批后，该条物品申购申请将出现在【已通过】栏目中</a:t>
            </a:r>
            <a:endParaRPr lang="zh-CN" altLang="en-US"/>
          </a:p>
        </p:txBody>
      </p:sp>
      <p:pic>
        <p:nvPicPr>
          <p:cNvPr id="172" name="图片 17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467360" y="1597343"/>
            <a:ext cx="5274310" cy="248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5954395" y="1744980"/>
            <a:ext cx="2731135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申请统计列表中可以查看一段时间内所有的用车申请，点击【点击导出物品申购统计表格】，即可导出为</a:t>
            </a:r>
            <a:r>
              <a:rPr lang="en-US" altLang="zh-CN" b="0">
                <a:latin typeface="宋体" panose="02010600030101010101" pitchFamily="2" charset="-122"/>
                <a:cs typeface="宋体" panose="02010600030101010101" pitchFamily="2" charset="-122"/>
              </a:rPr>
              <a:t>Excel</a:t>
            </a:r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表</a:t>
            </a:r>
            <a:endParaRPr lang="zh-CN" altLang="en-US"/>
          </a:p>
        </p:txBody>
      </p:sp>
      <p:pic>
        <p:nvPicPr>
          <p:cNvPr id="175" name="图片 1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934970" y="3462020"/>
            <a:ext cx="527431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4098" y="35513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设备报修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486410" y="100647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点击【设备报修】，进行</a:t>
            </a:r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  <a:hlinkClick r:id="rId1" action="ppaction://hlinksldjump"/>
              </a:rPr>
              <a:t>人员分配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6410" y="1442720"/>
            <a:ext cx="806958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点击【申请列表】，即可看到员工的申请记录，分为进行中、已通过、已拒绝</a:t>
            </a:r>
            <a:endParaRPr lang="zh-CN" altLang="en-US"/>
          </a:p>
        </p:txBody>
      </p:sp>
      <p:pic>
        <p:nvPicPr>
          <p:cNvPr id="181" name="图片 1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73405" y="1998345"/>
            <a:ext cx="7275830" cy="341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1933309" y="1498564"/>
            <a:ext cx="3495368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900" dirty="0">
                <a:solidFill>
                  <a:schemeClr val="tx1">
                    <a:alpha val="3000"/>
                  </a:schemeClr>
                </a:solidFill>
                <a:cs typeface="+mn-ea"/>
                <a:sym typeface="+mn-lt"/>
              </a:rPr>
              <a:t>01</a:t>
            </a:r>
            <a:endParaRPr lang="zh-CN" altLang="en-US" sz="23900" dirty="0">
              <a:solidFill>
                <a:schemeClr val="tx1">
                  <a:alpha val="3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-19051"/>
            <a:ext cx="1082282" cy="6877052"/>
            <a:chOff x="-80966" y="-19051"/>
            <a:chExt cx="1443042" cy="6877052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rgbClr val="FF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1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2744113" y="3002488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02</a:t>
            </a:r>
            <a:endParaRPr lang="zh-CN" altLang="en-US" sz="6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419872" y="2708920"/>
            <a:ext cx="21291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 smtClean="0">
                <a:solidFill>
                  <a:srgbClr val="FFC001"/>
                </a:solidFill>
                <a:cs typeface="+mn-ea"/>
                <a:sym typeface="+mn-lt"/>
              </a:rPr>
              <a:t>注册</a:t>
            </a:r>
            <a:r>
              <a:rPr lang="en-US" altLang="zh-CN" sz="3200" b="1" dirty="0" smtClean="0">
                <a:solidFill>
                  <a:srgbClr val="FFC001"/>
                </a:solidFill>
                <a:cs typeface="+mn-ea"/>
                <a:sym typeface="+mn-lt"/>
              </a:rPr>
              <a:t>&amp;</a:t>
            </a:r>
            <a:r>
              <a:rPr lang="zh-CN" altLang="en-US" sz="3200" b="1" dirty="0" smtClean="0">
                <a:solidFill>
                  <a:srgbClr val="FFC001"/>
                </a:solidFill>
                <a:cs typeface="+mn-ea"/>
                <a:sym typeface="+mn-lt"/>
              </a:rPr>
              <a:t>加入</a:t>
            </a:r>
            <a:endParaRPr lang="zh-CN" altLang="en-US" sz="3200" b="1" dirty="0">
              <a:solidFill>
                <a:srgbClr val="FFC001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680993" y="3275374"/>
            <a:ext cx="3076994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dirty="0" smtClean="0">
                <a:solidFill>
                  <a:srgbClr val="3A3A3A"/>
                </a:solidFill>
                <a:cs typeface="+mn-ea"/>
                <a:sym typeface="+mn-lt"/>
              </a:rPr>
              <a:t>一分钟创建自己的办公系统</a:t>
            </a:r>
            <a:endParaRPr lang="zh-CN" altLang="en-US" b="1" dirty="0">
              <a:solidFill>
                <a:srgbClr val="3A3A3A"/>
              </a:solidFill>
              <a:cs typeface="+mn-ea"/>
              <a:sym typeface="+mn-lt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3526599" y="2797433"/>
            <a:ext cx="0" cy="1425775"/>
          </a:xfrm>
          <a:prstGeom prst="line">
            <a:avLst/>
          </a:prstGeom>
          <a:ln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圆角矩形 16"/>
          <p:cNvSpPr/>
          <p:nvPr/>
        </p:nvSpPr>
        <p:spPr>
          <a:xfrm>
            <a:off x="3710324" y="3951595"/>
            <a:ext cx="1297705" cy="271612"/>
          </a:xfrm>
          <a:prstGeom prst="roundRect">
            <a:avLst>
              <a:gd name="adj" fmla="val 50000"/>
            </a:avLst>
          </a:pr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4098" y="35513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设备报修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7505" y="1270000"/>
            <a:ext cx="81038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此处可以进行相应的操作，点击【审核通过】即可通过该条设备报修申请，点击【审批拒绝】即可驳回该申请</a:t>
            </a:r>
            <a:endParaRPr lang="zh-CN" altLang="en-US"/>
          </a:p>
        </p:txBody>
      </p:sp>
      <p:pic>
        <p:nvPicPr>
          <p:cNvPr id="184" name="图片 18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490220" y="1915160"/>
            <a:ext cx="5327015" cy="2477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622935" y="4748530"/>
            <a:ext cx="29419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审批后，该条设备报修申请将出现在【已通过】栏目中</a:t>
            </a:r>
            <a:endParaRPr lang="zh-CN" altLang="en-US"/>
          </a:p>
        </p:txBody>
      </p:sp>
      <p:pic>
        <p:nvPicPr>
          <p:cNvPr id="187" name="图片 1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564890" y="3753485"/>
            <a:ext cx="5029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4098" y="35513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设备报修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7835" y="1160145"/>
            <a:ext cx="85197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申请统计列表中可以查看一段时间内所有的用车申请，点击【点击导出物品报修统计表格】，即可导出为Excel表</a:t>
            </a:r>
            <a:endParaRPr lang="zh-CN" altLang="en-US"/>
          </a:p>
        </p:txBody>
      </p:sp>
      <p:pic>
        <p:nvPicPr>
          <p:cNvPr id="190" name="图片 190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778510" y="1875790"/>
            <a:ext cx="7537450" cy="35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4098" y="35513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请假管理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486410" y="100647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点击【请假管理】，进行</a:t>
            </a:r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  <a:hlinkClick r:id="rId1" action="ppaction://hlinksldjump"/>
              </a:rPr>
              <a:t>人员分配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6410" y="1442720"/>
            <a:ext cx="806958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点击【申请列表】，即可看到员工的申请记录，分为进行中、已通过、已拒绝</a:t>
            </a:r>
            <a:endParaRPr lang="zh-CN" altLang="en-US"/>
          </a:p>
        </p:txBody>
      </p:sp>
      <p:pic>
        <p:nvPicPr>
          <p:cNvPr id="196" name="图片 1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33730" y="2019300"/>
            <a:ext cx="757809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4098" y="35513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请假管理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7195" y="938530"/>
            <a:ext cx="87268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此处可以进行相应的操作，点击【审核通过】即可通过该条申请，点击【审批拒绝】即可驳回该申请</a:t>
            </a:r>
            <a:endParaRPr lang="zh-CN" altLang="en-US"/>
          </a:p>
        </p:txBody>
      </p:sp>
      <p:pic>
        <p:nvPicPr>
          <p:cNvPr id="199" name="图片 199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561340" y="1705610"/>
            <a:ext cx="514731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635000" y="4435475"/>
            <a:ext cx="309372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审批后，该条公务用车申请将出现在【已通过】栏目中</a:t>
            </a:r>
            <a:endParaRPr lang="zh-CN" altLang="en-US"/>
          </a:p>
        </p:txBody>
      </p:sp>
      <p:pic>
        <p:nvPicPr>
          <p:cNvPr id="202" name="图片 2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728720" y="3387090"/>
            <a:ext cx="5019040" cy="2347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4098" y="35513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请假管理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4695" y="1232535"/>
            <a:ext cx="76746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申请统计列表中可以查看一段时间内所有的申请，点击【点击导出请假统计表格】，即可导出为Excel表</a:t>
            </a:r>
            <a:endParaRPr lang="zh-CN" altLang="en-US"/>
          </a:p>
        </p:txBody>
      </p:sp>
      <p:pic>
        <p:nvPicPr>
          <p:cNvPr id="205" name="图片 205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1082040" y="2099310"/>
            <a:ext cx="7360920" cy="3443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4098" y="35513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加班申请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486410" y="100647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点击【加班申请】，进行</a:t>
            </a:r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  <a:hlinkClick r:id="rId1" action="ppaction://hlinksldjump"/>
              </a:rPr>
              <a:t>人员分配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6410" y="1442720"/>
            <a:ext cx="806958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点击【申请列表】，即可看到员工的申请记录，分为进行中、已通过、已拒绝</a:t>
            </a:r>
            <a:endParaRPr lang="zh-CN" altLang="en-US"/>
          </a:p>
        </p:txBody>
      </p:sp>
      <p:pic>
        <p:nvPicPr>
          <p:cNvPr id="211" name="图片 2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86410" y="1878965"/>
            <a:ext cx="5478780" cy="256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本框 3"/>
          <p:cNvSpPr txBox="1"/>
          <p:nvPr/>
        </p:nvSpPr>
        <p:spPr>
          <a:xfrm>
            <a:off x="6365240" y="3548380"/>
            <a:ext cx="254000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此处可以进行相应的操作，点击【审核通过】即可通过该条申请，点击【审批拒绝】即可驳回该申请</a:t>
            </a:r>
            <a:endParaRPr lang="zh-CN" altLang="en-US"/>
          </a:p>
        </p:txBody>
      </p:sp>
      <p:pic>
        <p:nvPicPr>
          <p:cNvPr id="217" name="图片 2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84250" y="3781743"/>
            <a:ext cx="5274310" cy="2478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4098" y="35513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加班申请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5485" y="1089025"/>
            <a:ext cx="773239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审批后，该条公务用车申请将出现在【已通过】栏目中</a:t>
            </a:r>
            <a:endParaRPr lang="zh-CN" altLang="en-US"/>
          </a:p>
        </p:txBody>
      </p:sp>
      <p:pic>
        <p:nvPicPr>
          <p:cNvPr id="220" name="图片 220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705485" y="1607820"/>
            <a:ext cx="527431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5"/>
          <p:cNvSpPr txBox="1"/>
          <p:nvPr/>
        </p:nvSpPr>
        <p:spPr>
          <a:xfrm>
            <a:off x="6181725" y="2903220"/>
            <a:ext cx="254000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申请统计列表中可以查看一段时间内所有的申请，点击【点击导出加班申请统计表格】，即可导出为Excel表</a:t>
            </a:r>
            <a:endParaRPr lang="zh-CN" altLang="en-US"/>
          </a:p>
        </p:txBody>
      </p:sp>
      <p:pic>
        <p:nvPicPr>
          <p:cNvPr id="223" name="图片 2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07415" y="3461703"/>
            <a:ext cx="5274310" cy="249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4098" y="35513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公告管理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2810" y="1172845"/>
            <a:ext cx="71424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点击【公告管理】—【分类列表】—【添加】</a:t>
            </a:r>
            <a:endParaRPr lang="zh-CN" altLang="en-US"/>
          </a:p>
        </p:txBody>
      </p:sp>
      <p:pic>
        <p:nvPicPr>
          <p:cNvPr id="253" name="图片 25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892810" y="1678305"/>
            <a:ext cx="5073015" cy="2400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6"/>
          <p:cNvSpPr txBox="1"/>
          <p:nvPr/>
        </p:nvSpPr>
        <p:spPr>
          <a:xfrm>
            <a:off x="1188720" y="4383405"/>
            <a:ext cx="181546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输入分类名称，点击【增加】，</a:t>
            </a:r>
            <a:endParaRPr lang="zh-CN" altLang="en-US"/>
          </a:p>
          <a:p>
            <a:r>
              <a:rPr lang="zh-CN" altLang="en-US"/>
              <a:t>即可增加分类</a:t>
            </a:r>
            <a:endParaRPr lang="zh-CN" altLang="en-US"/>
          </a:p>
        </p:txBody>
      </p:sp>
      <p:pic>
        <p:nvPicPr>
          <p:cNvPr id="256" name="图片 2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15005" y="3774123"/>
            <a:ext cx="3340100" cy="210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4098" y="35513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公告管理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5470" y="1196975"/>
            <a:ext cx="629729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点击【公告管理】——【公告列表】——【添加公告】</a:t>
            </a:r>
            <a:endParaRPr lang="zh-CN" altLang="en-US"/>
          </a:p>
        </p:txBody>
      </p:sp>
      <p:pic>
        <p:nvPicPr>
          <p:cNvPr id="259" name="图片 259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585470" y="1691640"/>
            <a:ext cx="5274310" cy="2486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663575" y="4304665"/>
            <a:ext cx="27025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输入内容，点击【增加】，即可成功发送公告</a:t>
            </a:r>
            <a:endParaRPr lang="zh-CN" altLang="en-US"/>
          </a:p>
        </p:txBody>
      </p:sp>
      <p:pic>
        <p:nvPicPr>
          <p:cNvPr id="262" name="图片 2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625215" y="3340735"/>
            <a:ext cx="4672330" cy="277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4098" y="35513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通知管理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8795" y="1089025"/>
            <a:ext cx="65989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点击【通知管理】——【通知列表】——【添加通知】</a:t>
            </a:r>
            <a:endParaRPr lang="en-US" altLang="zh-CN"/>
          </a:p>
        </p:txBody>
      </p:sp>
      <p:pic>
        <p:nvPicPr>
          <p:cNvPr id="229" name="图片 229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609600" y="1607503"/>
            <a:ext cx="5274310" cy="2453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855980" y="4335145"/>
            <a:ext cx="16484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输入通知内容，点击【保存】</a:t>
            </a:r>
            <a:endParaRPr lang="zh-CN" altLang="en-US"/>
          </a:p>
        </p:txBody>
      </p:sp>
      <p:pic>
        <p:nvPicPr>
          <p:cNvPr id="235" name="图片 2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714625" y="3340100"/>
            <a:ext cx="3446145" cy="304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43608" y="1268760"/>
            <a:ext cx="38164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sz="2400" dirty="0" smtClean="0"/>
              <a:t>关注公众号“易办公”，点击【创建新单位】，在弹出的消息框中选择【确认】，输入基础信息，点击【点击注册】。</a:t>
            </a:r>
            <a:endParaRPr lang="zh-CN" altLang="zh-CN" sz="2400" dirty="0"/>
          </a:p>
        </p:txBody>
      </p:sp>
      <p:sp>
        <p:nvSpPr>
          <p:cNvPr id="12" name="矩形 11"/>
          <p:cNvSpPr/>
          <p:nvPr/>
        </p:nvSpPr>
        <p:spPr>
          <a:xfrm>
            <a:off x="539552" y="404664"/>
            <a:ext cx="21291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 smtClean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注册</a:t>
            </a:r>
            <a:r>
              <a:rPr lang="en-US" altLang="zh-CN" sz="3200" b="1" dirty="0" smtClean="0">
                <a:solidFill>
                  <a:srgbClr val="FFC001"/>
                </a:solidFill>
                <a:cs typeface="+mn-ea"/>
                <a:sym typeface="+mn-lt"/>
              </a:rPr>
              <a:t>&amp;</a:t>
            </a:r>
            <a:r>
              <a:rPr lang="zh-CN" altLang="en-US" sz="3200" b="1" dirty="0" smtClean="0">
                <a:solidFill>
                  <a:srgbClr val="FFC001"/>
                </a:solidFill>
                <a:cs typeface="+mn-ea"/>
                <a:sym typeface="+mn-lt"/>
              </a:rPr>
              <a:t>加入</a:t>
            </a:r>
            <a:endParaRPr lang="zh-CN" altLang="en-US" sz="3200" b="1" dirty="0">
              <a:solidFill>
                <a:srgbClr val="FFC001"/>
              </a:solidFill>
              <a:cs typeface="+mn-ea"/>
              <a:sym typeface="+mn-lt"/>
            </a:endParaRPr>
          </a:p>
        </p:txBody>
      </p:sp>
      <p:pic>
        <p:nvPicPr>
          <p:cNvPr id="16" name="图片 15" descr="C:\Users\ADMINI~1\AppData\Local\Temp\WeChat Files\cbc189ff6c05b1837a2eedaba7395bd.jpg"/>
          <p:cNvPicPr/>
          <p:nvPr/>
        </p:nvPicPr>
        <p:blipFill>
          <a:blip r:embed="rId1" cstate="print"/>
          <a:stretch>
            <a:fillRect/>
          </a:stretch>
        </p:blipFill>
        <p:spPr bwMode="auto">
          <a:xfrm>
            <a:off x="5148064" y="692696"/>
            <a:ext cx="2520280" cy="5227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4098" y="35513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通知管理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39445" y="113665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点击【推送】</a:t>
            </a:r>
            <a:endParaRPr lang="zh-CN" altLang="en-US"/>
          </a:p>
        </p:txBody>
      </p:sp>
      <p:pic>
        <p:nvPicPr>
          <p:cNvPr id="238" name="图片 238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638175" y="1703070"/>
            <a:ext cx="5274310" cy="246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5"/>
          <p:cNvSpPr txBox="1"/>
          <p:nvPr/>
        </p:nvSpPr>
        <p:spPr>
          <a:xfrm>
            <a:off x="2525395" y="4362450"/>
            <a:ext cx="30378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选择接收人，点击【推送】，即可完成消息推送</a:t>
            </a:r>
            <a:endParaRPr lang="zh-CN" altLang="en-US"/>
          </a:p>
        </p:txBody>
      </p:sp>
      <p:pic>
        <p:nvPicPr>
          <p:cNvPr id="241" name="图片 2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912485" y="1504950"/>
            <a:ext cx="3102610" cy="483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4098" y="35513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群组管理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9430" y="1094105"/>
            <a:ext cx="55994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点击【群组管理】—【群组管理】——【添加群组】</a:t>
            </a:r>
            <a:endParaRPr lang="zh-CN" altLang="en-US"/>
          </a:p>
        </p:txBody>
      </p:sp>
      <p:pic>
        <p:nvPicPr>
          <p:cNvPr id="5" name="图片 6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681990" y="1617980"/>
            <a:ext cx="5274310" cy="2480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本框 7"/>
          <p:cNvSpPr txBox="1"/>
          <p:nvPr/>
        </p:nvSpPr>
        <p:spPr>
          <a:xfrm>
            <a:off x="772160" y="4253865"/>
            <a:ext cx="285242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输入相关信息，选择群组负责人，点击【保存】，即可成功创建群组</a:t>
            </a:r>
            <a:endParaRPr lang="zh-CN" altLang="en-US"/>
          </a:p>
        </p:txBody>
      </p:sp>
      <p:pic>
        <p:nvPicPr>
          <p:cNvPr id="225" name="图片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624580" y="3763963"/>
            <a:ext cx="31750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4098" y="35513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部门管理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84250" y="1046480"/>
            <a:ext cx="57200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点击【部门管理】—【部门列表】——【添加】</a:t>
            </a:r>
            <a:endParaRPr lang="zh-CN" altLang="en-US"/>
          </a:p>
        </p:txBody>
      </p:sp>
      <p:pic>
        <p:nvPicPr>
          <p:cNvPr id="228" name="图片 18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984250" y="1522730"/>
            <a:ext cx="5274310" cy="2480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5"/>
          <p:cNvSpPr txBox="1"/>
          <p:nvPr/>
        </p:nvSpPr>
        <p:spPr>
          <a:xfrm>
            <a:off x="1082040" y="4281170"/>
            <a:ext cx="257619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输入部门名称，选择上级部门，点击【增加】，即可完成部门的创建</a:t>
            </a:r>
            <a:endParaRPr lang="zh-CN" altLang="en-US"/>
          </a:p>
        </p:txBody>
      </p:sp>
      <p:pic>
        <p:nvPicPr>
          <p:cNvPr id="230" name="图片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658235" y="3423285"/>
            <a:ext cx="4972685" cy="1779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4098" y="35513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用户管理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19785" y="1070610"/>
            <a:ext cx="77362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点击【用户管理】—【用户管理】——【编辑】，修改个人信息或修改权限</a:t>
            </a:r>
            <a:endParaRPr lang="zh-CN" altLang="en-US"/>
          </a:p>
        </p:txBody>
      </p:sp>
      <p:pic>
        <p:nvPicPr>
          <p:cNvPr id="233" name="图片 27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819785" y="1570990"/>
            <a:ext cx="508571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984250" y="4257040"/>
            <a:ext cx="222694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输入要修改的信息，点击【点击修改】，即可完成修改</a:t>
            </a:r>
            <a:endParaRPr lang="zh-CN" altLang="en-US"/>
          </a:p>
        </p:txBody>
      </p:sp>
      <p:pic>
        <p:nvPicPr>
          <p:cNvPr id="234" name="图片 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544888" y="3505835"/>
            <a:ext cx="2548255" cy="2593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4098" y="35513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用户管理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8355" y="1113155"/>
            <a:ext cx="52260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点击【点击导出全部表格】，可导出为Excel表格</a:t>
            </a:r>
            <a:endParaRPr lang="zh-CN" altLang="en-US"/>
          </a:p>
        </p:txBody>
      </p:sp>
      <p:pic>
        <p:nvPicPr>
          <p:cNvPr id="236" name="图片 3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984250" y="1481138"/>
            <a:ext cx="5274310" cy="2472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5"/>
          <p:cNvSpPr txBox="1"/>
          <p:nvPr/>
        </p:nvSpPr>
        <p:spPr>
          <a:xfrm>
            <a:off x="984250" y="407987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点击【新增后台权限】</a:t>
            </a:r>
            <a:endParaRPr lang="zh-CN" altLang="en-US"/>
          </a:p>
        </p:txBody>
      </p:sp>
      <p:pic>
        <p:nvPicPr>
          <p:cNvPr id="239" name="图片 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401695" y="2823845"/>
            <a:ext cx="5274310" cy="2480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4098" y="35513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用户管理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84250" y="1106805"/>
            <a:ext cx="55994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输入角色名，选择该角色可以拥有的权限</a:t>
            </a:r>
            <a:endParaRPr lang="zh-CN" altLang="en-US"/>
          </a:p>
        </p:txBody>
      </p:sp>
      <p:pic>
        <p:nvPicPr>
          <p:cNvPr id="240" name="图片 4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1082040" y="1549718"/>
            <a:ext cx="4165600" cy="2939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6"/>
          <p:cNvSpPr txBox="1"/>
          <p:nvPr/>
        </p:nvSpPr>
        <p:spPr>
          <a:xfrm>
            <a:off x="5345430" y="2258060"/>
            <a:ext cx="28143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点击【增加】，即可完成角色的添加</a:t>
            </a:r>
            <a:endParaRPr lang="zh-CN" altLang="en-US"/>
          </a:p>
        </p:txBody>
      </p:sp>
      <p:pic>
        <p:nvPicPr>
          <p:cNvPr id="242" name="图片 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90988" y="3064828"/>
            <a:ext cx="4166235" cy="288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1933309" y="1498564"/>
            <a:ext cx="3495368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900" dirty="0">
                <a:solidFill>
                  <a:schemeClr val="tx1">
                    <a:alpha val="3000"/>
                  </a:schemeClr>
                </a:solidFill>
                <a:cs typeface="+mn-ea"/>
                <a:sym typeface="+mn-lt"/>
              </a:rPr>
              <a:t>02</a:t>
            </a:r>
            <a:endParaRPr lang="zh-CN" altLang="en-US" sz="23900" dirty="0">
              <a:solidFill>
                <a:schemeClr val="tx1">
                  <a:alpha val="3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-19051"/>
            <a:ext cx="1082282" cy="6877052"/>
            <a:chOff x="-80966" y="-19051"/>
            <a:chExt cx="1443042" cy="6877052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rgbClr val="FF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1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2744113" y="3002488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03</a:t>
            </a:r>
            <a:endParaRPr lang="zh-CN" altLang="en-US" sz="6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53850" y="2708920"/>
            <a:ext cx="26564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 smtClean="0">
                <a:solidFill>
                  <a:srgbClr val="FFC001"/>
                </a:solidFill>
                <a:cs typeface="+mn-ea"/>
                <a:sym typeface="+mn-lt"/>
              </a:rPr>
              <a:t>员工使用手册</a:t>
            </a:r>
            <a:endParaRPr lang="zh-CN" altLang="en-US" sz="3200" b="1" dirty="0">
              <a:solidFill>
                <a:srgbClr val="FFC001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680993" y="3275374"/>
            <a:ext cx="3076994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dirty="0" smtClean="0">
                <a:solidFill>
                  <a:srgbClr val="3A3A3A"/>
                </a:solidFill>
                <a:cs typeface="+mn-ea"/>
                <a:sym typeface="+mn-lt"/>
              </a:rPr>
              <a:t>易于上手的办公系统一二三</a:t>
            </a:r>
            <a:endParaRPr lang="zh-CN" altLang="en-US" b="1" dirty="0">
              <a:solidFill>
                <a:srgbClr val="3A3A3A"/>
              </a:solidFill>
              <a:cs typeface="+mn-ea"/>
              <a:sym typeface="+mn-lt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3526599" y="2797433"/>
            <a:ext cx="0" cy="1425775"/>
          </a:xfrm>
          <a:prstGeom prst="line">
            <a:avLst/>
          </a:prstGeom>
          <a:ln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圆角矩形 16"/>
          <p:cNvSpPr/>
          <p:nvPr/>
        </p:nvSpPr>
        <p:spPr>
          <a:xfrm>
            <a:off x="4067944" y="3717032"/>
            <a:ext cx="3093924" cy="271612"/>
          </a:xfrm>
          <a:prstGeom prst="roundRect">
            <a:avLst>
              <a:gd name="adj" fmla="val 50000"/>
            </a:avLst>
          </a:pr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4098" y="35513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工资查询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9430" y="975360"/>
            <a:ext cx="21189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点击【工资查询】，进入工资查询页面</a:t>
            </a:r>
            <a:endParaRPr lang="zh-CN" altLang="en-US"/>
          </a:p>
        </p:txBody>
      </p:sp>
      <p:pic>
        <p:nvPicPr>
          <p:cNvPr id="25" name="图片 18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519430" y="1620520"/>
            <a:ext cx="2522220" cy="530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3302000" y="607060"/>
            <a:ext cx="44907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选择想要查询的工资名，点击【查询工资】</a:t>
            </a:r>
            <a:endParaRPr lang="zh-CN" altLang="en-US"/>
          </a:p>
        </p:txBody>
      </p:sp>
      <p:pic>
        <p:nvPicPr>
          <p:cNvPr id="17" name="图片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540760" y="1156970"/>
            <a:ext cx="4013200" cy="255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5"/>
          <p:cNvSpPr txBox="1"/>
          <p:nvPr/>
        </p:nvSpPr>
        <p:spPr>
          <a:xfrm>
            <a:off x="3615690" y="3528060"/>
            <a:ext cx="41770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按照提示输入姓名和密码，点击提交进行查询</a:t>
            </a:r>
            <a:endParaRPr lang="zh-CN" altLang="en-US"/>
          </a:p>
        </p:txBody>
      </p:sp>
      <p:pic>
        <p:nvPicPr>
          <p:cNvPr id="19" name="图片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58030" y="3911600"/>
            <a:ext cx="2835275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4098" y="35513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工资查询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8780" y="1219200"/>
            <a:ext cx="69126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得出查询结果，点击【导出该条数据】，即可导出为Excel表</a:t>
            </a:r>
            <a:endParaRPr lang="zh-CN" altLang="en-US"/>
          </a:p>
        </p:txBody>
      </p:sp>
      <p:pic>
        <p:nvPicPr>
          <p:cNvPr id="20" name="图片 10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1214438" y="1868170"/>
            <a:ext cx="2653665" cy="430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4098" y="35513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申请请假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70890" y="1054735"/>
            <a:ext cx="222885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点击【我要请假】，进入申请请假页面</a:t>
            </a:r>
            <a:endParaRPr lang="zh-CN" altLang="en-US"/>
          </a:p>
        </p:txBody>
      </p:sp>
      <p:pic>
        <p:nvPicPr>
          <p:cNvPr id="26" name="图片 2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770890" y="1816735"/>
            <a:ext cx="23495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本框 3"/>
          <p:cNvSpPr txBox="1"/>
          <p:nvPr/>
        </p:nvSpPr>
        <p:spPr>
          <a:xfrm>
            <a:off x="3206115" y="133159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点击【一键请假】</a:t>
            </a:r>
            <a:endParaRPr lang="zh-CN" altLang="en-US"/>
          </a:p>
        </p:txBody>
      </p:sp>
      <p:pic>
        <p:nvPicPr>
          <p:cNvPr id="122" name="图片 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27388" y="1816418"/>
            <a:ext cx="2689225" cy="2350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5952490" y="916305"/>
            <a:ext cx="2540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填写相关信息后，点击【立即申请】即可完成请假申请</a:t>
            </a:r>
            <a:endParaRPr lang="zh-CN" altLang="en-US"/>
          </a:p>
        </p:txBody>
      </p:sp>
      <p:pic>
        <p:nvPicPr>
          <p:cNvPr id="124" name="图片 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024245" y="1816735"/>
            <a:ext cx="2210435" cy="463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39552" y="404664"/>
            <a:ext cx="21291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 smtClean="0">
                <a:solidFill>
                  <a:srgbClr val="FFC001"/>
                </a:solidFill>
                <a:cs typeface="+mn-ea"/>
                <a:sym typeface="+mn-lt"/>
              </a:rPr>
              <a:t>注册</a:t>
            </a:r>
            <a:r>
              <a:rPr lang="en-US" altLang="zh-CN" sz="3200" b="1" dirty="0" smtClean="0">
                <a:solidFill>
                  <a:srgbClr val="FFC001"/>
                </a:solidFill>
                <a:cs typeface="+mn-ea"/>
                <a:sym typeface="+mn-lt"/>
              </a:rPr>
              <a:t>&amp;</a:t>
            </a:r>
            <a:r>
              <a:rPr lang="zh-CN" altLang="en-US" sz="3200" b="1" dirty="0" smtClean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加入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43608" y="1268760"/>
            <a:ext cx="38164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sz="2400" dirty="0" smtClean="0"/>
              <a:t>关注公众号“易办公”，点击【扫码加入单位】，输入基础信息，点击【点击注册】，在弹出的消息框中选择【确认】，即可加入您的单位。</a:t>
            </a:r>
            <a:endParaRPr lang="zh-CN" altLang="zh-CN" sz="2400" dirty="0"/>
          </a:p>
        </p:txBody>
      </p:sp>
      <p:pic>
        <p:nvPicPr>
          <p:cNvPr id="13" name="图片 12" descr="加入单位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5148064" y="404664"/>
            <a:ext cx="2849910" cy="59270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4098" y="35513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公务用车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3250" y="1094740"/>
            <a:ext cx="21786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点击【公务用车】，进入公务用车页面</a:t>
            </a:r>
            <a:endParaRPr lang="zh-CN" altLang="en-US"/>
          </a:p>
        </p:txBody>
      </p:sp>
      <p:pic>
        <p:nvPicPr>
          <p:cNvPr id="4" name="图片 2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603250" y="1738948"/>
            <a:ext cx="2454910" cy="511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3129280" y="93853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点击【公务用车】</a:t>
            </a:r>
            <a:endParaRPr lang="zh-CN" altLang="en-US"/>
          </a:p>
        </p:txBody>
      </p:sp>
      <p:pic>
        <p:nvPicPr>
          <p:cNvPr id="126" name="图片 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177858" y="1474470"/>
            <a:ext cx="2837815" cy="2486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5"/>
          <p:cNvSpPr txBox="1"/>
          <p:nvPr/>
        </p:nvSpPr>
        <p:spPr>
          <a:xfrm>
            <a:off x="6016625" y="172720"/>
            <a:ext cx="2540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填写相关信息后，点击【立即申请】即可完成公务用车申请</a:t>
            </a:r>
            <a:endParaRPr lang="zh-CN" altLang="en-US"/>
          </a:p>
        </p:txBody>
      </p:sp>
      <p:pic>
        <p:nvPicPr>
          <p:cNvPr id="127" name="图片 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136005" y="1116965"/>
            <a:ext cx="2515870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4098" y="35513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设备保修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6880" y="1055370"/>
            <a:ext cx="22148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点击【设备报修】，进入设备报修页面</a:t>
            </a:r>
            <a:endParaRPr lang="zh-CN" altLang="en-US"/>
          </a:p>
        </p:txBody>
      </p:sp>
      <p:pic>
        <p:nvPicPr>
          <p:cNvPr id="28" name="图片 27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436880" y="1817053"/>
            <a:ext cx="2580640" cy="5437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3103880" y="100647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点击【设备报修】</a:t>
            </a:r>
            <a:endParaRPr lang="zh-CN" altLang="en-US"/>
          </a:p>
        </p:txBody>
      </p:sp>
      <p:pic>
        <p:nvPicPr>
          <p:cNvPr id="129" name="图片 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017520" y="1510665"/>
            <a:ext cx="2626360" cy="228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5"/>
          <p:cNvSpPr txBox="1"/>
          <p:nvPr/>
        </p:nvSpPr>
        <p:spPr>
          <a:xfrm>
            <a:off x="5643880" y="186055"/>
            <a:ext cx="2540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填写相关信息后，点击【立即申请】即可完成设备报修申请</a:t>
            </a:r>
            <a:endParaRPr lang="zh-CN" altLang="en-US"/>
          </a:p>
        </p:txBody>
      </p:sp>
      <p:pic>
        <p:nvPicPr>
          <p:cNvPr id="131" name="图片 1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799138" y="1108075"/>
            <a:ext cx="2384425" cy="500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4098" y="35513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物品申购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7040" y="1214755"/>
            <a:ext cx="21672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点击【物品申购】，进入物品申购页面</a:t>
            </a:r>
            <a:endParaRPr lang="zh-CN" altLang="en-US"/>
          </a:p>
        </p:txBody>
      </p:sp>
      <p:pic>
        <p:nvPicPr>
          <p:cNvPr id="30" name="图片 30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446723" y="1951355"/>
            <a:ext cx="2522855" cy="5292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本框 3"/>
          <p:cNvSpPr txBox="1"/>
          <p:nvPr/>
        </p:nvSpPr>
        <p:spPr>
          <a:xfrm>
            <a:off x="3205480" y="121475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点击【物品申购】</a:t>
            </a:r>
            <a:endParaRPr lang="zh-CN" altLang="en-US"/>
          </a:p>
        </p:txBody>
      </p:sp>
      <p:pic>
        <p:nvPicPr>
          <p:cNvPr id="133" name="图片 1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187700" y="1582738"/>
            <a:ext cx="2557780" cy="222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5904230" y="354965"/>
            <a:ext cx="2540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填写相关信息后，点击【立即申请】即可完成物品申购申请</a:t>
            </a:r>
            <a:endParaRPr lang="zh-CN" altLang="en-US"/>
          </a:p>
        </p:txBody>
      </p:sp>
      <p:pic>
        <p:nvPicPr>
          <p:cNvPr id="138" name="图片 1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912485" y="1365885"/>
            <a:ext cx="2344420" cy="489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4098" y="35513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加班申请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9930" y="998855"/>
            <a:ext cx="20821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点击【加班申请】，进入加班申请页面</a:t>
            </a:r>
            <a:endParaRPr lang="zh-CN" altLang="en-US"/>
          </a:p>
        </p:txBody>
      </p:sp>
      <p:pic>
        <p:nvPicPr>
          <p:cNvPr id="4" name="图片 3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709613" y="1704023"/>
            <a:ext cx="2414905" cy="503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4"/>
          <p:cNvSpPr txBox="1"/>
          <p:nvPr/>
        </p:nvSpPr>
        <p:spPr>
          <a:xfrm>
            <a:off x="3482975" y="93853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点击【物品申购】</a:t>
            </a:r>
            <a:endParaRPr lang="zh-CN" altLang="en-US"/>
          </a:p>
        </p:txBody>
      </p:sp>
      <p:pic>
        <p:nvPicPr>
          <p:cNvPr id="141" name="图片 1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482975" y="1412875"/>
            <a:ext cx="2688590" cy="2310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本框 5"/>
          <p:cNvSpPr txBox="1"/>
          <p:nvPr/>
        </p:nvSpPr>
        <p:spPr>
          <a:xfrm>
            <a:off x="6253480" y="186055"/>
            <a:ext cx="2540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填写相关信息后，点击【立即申请】即可完成加班申请</a:t>
            </a:r>
            <a:endParaRPr lang="zh-CN" altLang="en-US"/>
          </a:p>
        </p:txBody>
      </p:sp>
      <p:pic>
        <p:nvPicPr>
          <p:cNvPr id="142" name="图片 1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340158" y="1093153"/>
            <a:ext cx="2453005" cy="5132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4098" y="355134"/>
            <a:ext cx="181102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工作群组</a:t>
            </a:r>
            <a:endParaRPr lang="zh-CN" altLang="en-US" sz="3200" b="1" dirty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84250" y="938530"/>
            <a:ext cx="43707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点击【工作群组】，进入工作群组页面</a:t>
            </a:r>
            <a:endParaRPr lang="zh-CN" altLang="en-US"/>
          </a:p>
        </p:txBody>
      </p:sp>
      <p:pic>
        <p:nvPicPr>
          <p:cNvPr id="36" name="图片 36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984250" y="1367473"/>
            <a:ext cx="2414270" cy="5056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本框 3"/>
          <p:cNvSpPr txBox="1"/>
          <p:nvPr/>
        </p:nvSpPr>
        <p:spPr>
          <a:xfrm>
            <a:off x="4342130" y="1671955"/>
            <a:ext cx="40220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输入群编号，点击【搜索】，即可发送申请，群主或管理员同意后即可加入</a:t>
            </a:r>
            <a:endParaRPr lang="zh-CN" altLang="en-US"/>
          </a:p>
        </p:txBody>
      </p:sp>
      <p:pic>
        <p:nvPicPr>
          <p:cNvPr id="144" name="图片 1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424680" y="2821940"/>
            <a:ext cx="3566795" cy="232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任意多边形 50"/>
          <p:cNvSpPr/>
          <p:nvPr/>
        </p:nvSpPr>
        <p:spPr>
          <a:xfrm rot="2700000">
            <a:off x="-541694" y="6252570"/>
            <a:ext cx="1716663" cy="311090"/>
          </a:xfrm>
          <a:custGeom>
            <a:avLst/>
            <a:gdLst>
              <a:gd name="connsiteX0" fmla="*/ 0 w 1716663"/>
              <a:gd name="connsiteY0" fmla="*/ 0 h 414787"/>
              <a:gd name="connsiteX1" fmla="*/ 1716663 w 1716663"/>
              <a:gd name="connsiteY1" fmla="*/ 0 h 414787"/>
              <a:gd name="connsiteX2" fmla="*/ 1301876 w 1716663"/>
              <a:gd name="connsiteY2" fmla="*/ 414787 h 414787"/>
              <a:gd name="connsiteX3" fmla="*/ 414787 w 1716663"/>
              <a:gd name="connsiteY3" fmla="*/ 414787 h 414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6663" h="414787">
                <a:moveTo>
                  <a:pt x="0" y="0"/>
                </a:moveTo>
                <a:lnTo>
                  <a:pt x="1716663" y="0"/>
                </a:lnTo>
                <a:lnTo>
                  <a:pt x="1301876" y="414787"/>
                </a:lnTo>
                <a:lnTo>
                  <a:pt x="414787" y="414787"/>
                </a:lnTo>
                <a:close/>
              </a:path>
            </a:pathLst>
          </a:custGeom>
          <a:solidFill>
            <a:srgbClr val="3A3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Arial" panose="020B0604020202020204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243869" y="3650121"/>
            <a:ext cx="51090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9600" dirty="0">
                <a:solidFill>
                  <a:srgbClr val="3A3A3A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Arial" panose="020B0604020202020204"/>
                <a:sym typeface="+mn-lt"/>
              </a:rPr>
              <a:t>感谢观看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C001"/>
              </a:solidFill>
              <a:effectLst/>
              <a:uLnTx/>
              <a:uFillTx/>
              <a:latin typeface="优设标题黑" panose="00000500000000000000" pitchFamily="2" charset="-122"/>
              <a:ea typeface="优设标题黑" panose="00000500000000000000" pitchFamily="2" charset="-122"/>
              <a:cs typeface="Arial" panose="020B0604020202020204"/>
              <a:sym typeface="+mn-lt"/>
            </a:endParaRPr>
          </a:p>
        </p:txBody>
      </p:sp>
      <p:sp>
        <p:nvSpPr>
          <p:cNvPr id="49" name="任意多边形 48"/>
          <p:cNvSpPr/>
          <p:nvPr/>
        </p:nvSpPr>
        <p:spPr>
          <a:xfrm rot="2700000">
            <a:off x="-368462" y="6566448"/>
            <a:ext cx="925070" cy="346901"/>
          </a:xfrm>
          <a:custGeom>
            <a:avLst/>
            <a:gdLst>
              <a:gd name="connsiteX0" fmla="*/ 0 w 925070"/>
              <a:gd name="connsiteY0" fmla="*/ 0 h 462535"/>
              <a:gd name="connsiteX1" fmla="*/ 925070 w 925070"/>
              <a:gd name="connsiteY1" fmla="*/ 0 h 462535"/>
              <a:gd name="connsiteX2" fmla="*/ 462535 w 925070"/>
              <a:gd name="connsiteY2" fmla="*/ 462535 h 46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5070" h="462535">
                <a:moveTo>
                  <a:pt x="0" y="0"/>
                </a:moveTo>
                <a:lnTo>
                  <a:pt x="925070" y="0"/>
                </a:lnTo>
                <a:lnTo>
                  <a:pt x="462535" y="462535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Arial" panose="020B0604020202020204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25772" y="5494229"/>
            <a:ext cx="1462452" cy="307777"/>
          </a:xfrm>
          <a:prstGeom prst="rect">
            <a:avLst/>
          </a:prstGeom>
          <a:noFill/>
          <a:ln w="25400">
            <a:solidFill>
              <a:srgbClr val="FFC00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+mn-cs"/>
              </a:rPr>
              <a:t>厦门光镊科技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31" name="任意多边形 35"/>
          <p:cNvSpPr/>
          <p:nvPr/>
        </p:nvSpPr>
        <p:spPr>
          <a:xfrm rot="10800000">
            <a:off x="-1" y="-3"/>
            <a:ext cx="2380895" cy="2230585"/>
          </a:xfrm>
          <a:custGeom>
            <a:avLst/>
            <a:gdLst>
              <a:gd name="connsiteX0" fmla="*/ 0 w 3177271"/>
              <a:gd name="connsiteY0" fmla="*/ 3166723 h 3177271"/>
              <a:gd name="connsiteX1" fmla="*/ 3166723 w 3177271"/>
              <a:gd name="connsiteY1" fmla="*/ 0 h 3177271"/>
              <a:gd name="connsiteX2" fmla="*/ 3177271 w 3177271"/>
              <a:gd name="connsiteY2" fmla="*/ 0 h 3177271"/>
              <a:gd name="connsiteX3" fmla="*/ 3177271 w 3177271"/>
              <a:gd name="connsiteY3" fmla="*/ 3177271 h 3177271"/>
              <a:gd name="connsiteX4" fmla="*/ 0 w 3177271"/>
              <a:gd name="connsiteY4" fmla="*/ 3177271 h 3177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7271" h="3177271">
                <a:moveTo>
                  <a:pt x="0" y="3166723"/>
                </a:moveTo>
                <a:lnTo>
                  <a:pt x="3166723" y="0"/>
                </a:lnTo>
                <a:lnTo>
                  <a:pt x="3177271" y="0"/>
                </a:lnTo>
                <a:lnTo>
                  <a:pt x="3177271" y="3177271"/>
                </a:lnTo>
                <a:lnTo>
                  <a:pt x="0" y="31772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Arial" panose="020B0604020202020204"/>
              <a:sym typeface="+mn-lt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4283968" y="-1263681"/>
            <a:ext cx="5328772" cy="8121681"/>
            <a:chOff x="4283968" y="-1263681"/>
            <a:chExt cx="5328772" cy="8121681"/>
          </a:xfrm>
        </p:grpSpPr>
        <p:sp>
          <p:nvSpPr>
            <p:cNvPr id="33" name="任意多边形 32"/>
            <p:cNvSpPr/>
            <p:nvPr/>
          </p:nvSpPr>
          <p:spPr>
            <a:xfrm rot="2700000">
              <a:off x="7054084" y="3552137"/>
              <a:ext cx="2966836" cy="2150477"/>
            </a:xfrm>
            <a:custGeom>
              <a:avLst/>
              <a:gdLst>
                <a:gd name="connsiteX0" fmla="*/ 0 w 3177271"/>
                <a:gd name="connsiteY0" fmla="*/ 0 h 3177271"/>
                <a:gd name="connsiteX1" fmla="*/ 935918 w 3177271"/>
                <a:gd name="connsiteY1" fmla="*/ 0 h 3177271"/>
                <a:gd name="connsiteX2" fmla="*/ 3177271 w 3177271"/>
                <a:gd name="connsiteY2" fmla="*/ 2241353 h 3177271"/>
                <a:gd name="connsiteX3" fmla="*/ 3177271 w 3177271"/>
                <a:gd name="connsiteY3" fmla="*/ 3177271 h 3177271"/>
                <a:gd name="connsiteX4" fmla="*/ 0 w 3177271"/>
                <a:gd name="connsiteY4" fmla="*/ 3177271 h 3177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7271" h="3177271">
                  <a:moveTo>
                    <a:pt x="0" y="0"/>
                  </a:moveTo>
                  <a:lnTo>
                    <a:pt x="935918" y="0"/>
                  </a:lnTo>
                  <a:lnTo>
                    <a:pt x="3177271" y="2241353"/>
                  </a:lnTo>
                  <a:lnTo>
                    <a:pt x="3177271" y="3177271"/>
                  </a:lnTo>
                  <a:lnTo>
                    <a:pt x="0" y="3177271"/>
                  </a:lnTo>
                  <a:close/>
                </a:path>
              </a:pathLst>
            </a:custGeom>
            <a:blipFill dpi="0" rotWithShape="0"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/>
              <a:tile tx="0" ty="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任意多边形 33"/>
            <p:cNvSpPr/>
            <p:nvPr/>
          </p:nvSpPr>
          <p:spPr>
            <a:xfrm rot="2700000">
              <a:off x="3875789" y="-855502"/>
              <a:ext cx="2966836" cy="2150477"/>
            </a:xfrm>
            <a:custGeom>
              <a:avLst/>
              <a:gdLst>
                <a:gd name="connsiteX0" fmla="*/ 0 w 3177271"/>
                <a:gd name="connsiteY0" fmla="*/ 3166723 h 3177271"/>
                <a:gd name="connsiteX1" fmla="*/ 3166723 w 3177271"/>
                <a:gd name="connsiteY1" fmla="*/ 0 h 3177271"/>
                <a:gd name="connsiteX2" fmla="*/ 3177271 w 3177271"/>
                <a:gd name="connsiteY2" fmla="*/ 0 h 3177271"/>
                <a:gd name="connsiteX3" fmla="*/ 3177271 w 3177271"/>
                <a:gd name="connsiteY3" fmla="*/ 3177271 h 3177271"/>
                <a:gd name="connsiteX4" fmla="*/ 0 w 3177271"/>
                <a:gd name="connsiteY4" fmla="*/ 3177271 h 3177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7271" h="3177271">
                  <a:moveTo>
                    <a:pt x="0" y="3166723"/>
                  </a:moveTo>
                  <a:lnTo>
                    <a:pt x="3166723" y="0"/>
                  </a:lnTo>
                  <a:lnTo>
                    <a:pt x="3177271" y="0"/>
                  </a:lnTo>
                  <a:lnTo>
                    <a:pt x="3177271" y="3177271"/>
                  </a:lnTo>
                  <a:lnTo>
                    <a:pt x="0" y="3177271"/>
                  </a:lnTo>
                  <a:close/>
                </a:path>
              </a:pathLst>
            </a:custGeom>
            <a:solidFill>
              <a:srgbClr val="FF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700000">
              <a:off x="8604260" y="2142679"/>
              <a:ext cx="762327" cy="552564"/>
            </a:xfrm>
            <a:custGeom>
              <a:avLst/>
              <a:gdLst>
                <a:gd name="connsiteX0" fmla="*/ 0 w 816398"/>
                <a:gd name="connsiteY0" fmla="*/ 0 h 816398"/>
                <a:gd name="connsiteX1" fmla="*/ 816398 w 816398"/>
                <a:gd name="connsiteY1" fmla="*/ 816398 h 816398"/>
                <a:gd name="connsiteX2" fmla="*/ 0 w 816398"/>
                <a:gd name="connsiteY2" fmla="*/ 816398 h 816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6398" h="816398">
                  <a:moveTo>
                    <a:pt x="0" y="0"/>
                  </a:moveTo>
                  <a:lnTo>
                    <a:pt x="816398" y="816398"/>
                  </a:lnTo>
                  <a:lnTo>
                    <a:pt x="0" y="816398"/>
                  </a:lnTo>
                  <a:close/>
                </a:path>
              </a:pathLst>
            </a:custGeom>
            <a:solidFill>
              <a:srgbClr val="FF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37" name="直接连接符 36"/>
            <p:cNvCxnSpPr/>
            <p:nvPr/>
          </p:nvCxnSpPr>
          <p:spPr>
            <a:xfrm>
              <a:off x="4506755" y="1529287"/>
              <a:ext cx="852451" cy="1176056"/>
            </a:xfrm>
            <a:prstGeom prst="line">
              <a:avLst/>
            </a:prstGeom>
            <a:ln>
              <a:solidFill>
                <a:srgbClr val="FF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5224611" y="2366474"/>
              <a:ext cx="852451" cy="1176056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任意多边形 38"/>
            <p:cNvSpPr/>
            <p:nvPr/>
          </p:nvSpPr>
          <p:spPr>
            <a:xfrm rot="2700000">
              <a:off x="8787895" y="6383747"/>
              <a:ext cx="287159" cy="360736"/>
            </a:xfrm>
            <a:custGeom>
              <a:avLst/>
              <a:gdLst>
                <a:gd name="connsiteX0" fmla="*/ 0 w 307527"/>
                <a:gd name="connsiteY0" fmla="*/ 0 h 532977"/>
                <a:gd name="connsiteX1" fmla="*/ 307527 w 307527"/>
                <a:gd name="connsiteY1" fmla="*/ 307527 h 532977"/>
                <a:gd name="connsiteX2" fmla="*/ 82077 w 307527"/>
                <a:gd name="connsiteY2" fmla="*/ 532977 h 532977"/>
                <a:gd name="connsiteX3" fmla="*/ 0 w 307527"/>
                <a:gd name="connsiteY3" fmla="*/ 532977 h 532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7527" h="532977">
                  <a:moveTo>
                    <a:pt x="0" y="0"/>
                  </a:moveTo>
                  <a:lnTo>
                    <a:pt x="307527" y="307527"/>
                  </a:lnTo>
                  <a:lnTo>
                    <a:pt x="82077" y="532977"/>
                  </a:lnTo>
                  <a:lnTo>
                    <a:pt x="0" y="532977"/>
                  </a:lnTo>
                  <a:close/>
                </a:path>
              </a:pathLst>
            </a:custGeom>
            <a:solidFill>
              <a:srgbClr val="FF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40" name="直接连接符 39"/>
            <p:cNvCxnSpPr/>
            <p:nvPr/>
          </p:nvCxnSpPr>
          <p:spPr>
            <a:xfrm>
              <a:off x="6480145" y="4094064"/>
              <a:ext cx="2040084" cy="2763936"/>
            </a:xfrm>
            <a:prstGeom prst="line">
              <a:avLst/>
            </a:prstGeom>
            <a:ln>
              <a:solidFill>
                <a:srgbClr val="FF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图片 40" descr="5f364291bfe62.jpg"/>
            <p:cNvPicPr>
              <a:picLocks noChangeAspect="1"/>
            </p:cNvPicPr>
            <p:nvPr/>
          </p:nvPicPr>
          <p:blipFill>
            <a:blip r:embed="rId3" cstate="print">
              <a:lum bright="10000"/>
            </a:blip>
            <a:stretch>
              <a:fillRect/>
            </a:stretch>
          </p:blipFill>
          <p:spPr>
            <a:xfrm rot="19963007">
              <a:off x="6259971" y="1261341"/>
              <a:ext cx="2351267" cy="3042466"/>
            </a:xfrm>
            <a:prstGeom prst="rect">
              <a:avLst/>
            </a:prstGeom>
          </p:spPr>
        </p:pic>
        <p:sp>
          <p:nvSpPr>
            <p:cNvPr id="42" name="任意多边形 41"/>
            <p:cNvSpPr/>
            <p:nvPr/>
          </p:nvSpPr>
          <p:spPr>
            <a:xfrm rot="2700000">
              <a:off x="6777383" y="-114907"/>
              <a:ext cx="2966836" cy="1424319"/>
            </a:xfrm>
            <a:custGeom>
              <a:avLst/>
              <a:gdLst>
                <a:gd name="connsiteX0" fmla="*/ 1 w 3177271"/>
                <a:gd name="connsiteY0" fmla="*/ 2050510 h 2104393"/>
                <a:gd name="connsiteX1" fmla="*/ 2050512 w 3177271"/>
                <a:gd name="connsiteY1" fmla="*/ 0 h 2104393"/>
                <a:gd name="connsiteX2" fmla="*/ 3177271 w 3177271"/>
                <a:gd name="connsiteY2" fmla="*/ 1126759 h 2104393"/>
                <a:gd name="connsiteX3" fmla="*/ 3177271 w 3177271"/>
                <a:gd name="connsiteY3" fmla="*/ 2104393 h 2104393"/>
                <a:gd name="connsiteX4" fmla="*/ 0 w 3177271"/>
                <a:gd name="connsiteY4" fmla="*/ 2104393 h 2104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7271" h="2104393">
                  <a:moveTo>
                    <a:pt x="1" y="2050510"/>
                  </a:moveTo>
                  <a:lnTo>
                    <a:pt x="2050512" y="0"/>
                  </a:lnTo>
                  <a:lnTo>
                    <a:pt x="3177271" y="1126759"/>
                  </a:lnTo>
                  <a:lnTo>
                    <a:pt x="3177271" y="2104393"/>
                  </a:lnTo>
                  <a:lnTo>
                    <a:pt x="0" y="2104393"/>
                  </a:lnTo>
                  <a:close/>
                </a:path>
              </a:pathLst>
            </a:custGeom>
            <a:blipFill dpi="0" rotWithShape="0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/>
              <a:tile tx="0" ty="0" sx="75000" sy="75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3959424" y="648866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本产品支持定制，定制电话</a:t>
            </a:r>
            <a:r>
              <a:rPr lang="en-US" altLang="zh-CN" dirty="0" smtClean="0"/>
              <a:t>——18850331555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1933309" y="1498564"/>
            <a:ext cx="3495368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900" dirty="0">
                <a:solidFill>
                  <a:schemeClr val="tx1">
                    <a:alpha val="3000"/>
                  </a:schemeClr>
                </a:solidFill>
                <a:cs typeface="+mn-ea"/>
                <a:sym typeface="+mn-lt"/>
              </a:rPr>
              <a:t>02</a:t>
            </a:r>
            <a:endParaRPr lang="zh-CN" altLang="en-US" sz="23900" dirty="0">
              <a:solidFill>
                <a:schemeClr val="tx1">
                  <a:alpha val="3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-19051"/>
            <a:ext cx="1082282" cy="6877052"/>
            <a:chOff x="-80966" y="-19051"/>
            <a:chExt cx="1443042" cy="6877052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rgbClr val="FFC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1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2744113" y="3002488"/>
            <a:ext cx="10406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03</a:t>
            </a:r>
            <a:endParaRPr lang="zh-CN" altLang="en-US" sz="60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347864" y="2708920"/>
            <a:ext cx="3068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 smtClean="0">
                <a:solidFill>
                  <a:srgbClr val="FFC001"/>
                </a:solidFill>
                <a:cs typeface="+mn-ea"/>
                <a:sym typeface="+mn-lt"/>
              </a:rPr>
              <a:t>管理员使用手册</a:t>
            </a:r>
            <a:endParaRPr lang="zh-CN" altLang="en-US" sz="3200" b="1" dirty="0">
              <a:solidFill>
                <a:srgbClr val="FFC001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680993" y="3275374"/>
            <a:ext cx="3076994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dirty="0" smtClean="0">
                <a:solidFill>
                  <a:srgbClr val="3A3A3A"/>
                </a:solidFill>
                <a:cs typeface="+mn-ea"/>
                <a:sym typeface="+mn-lt"/>
              </a:rPr>
              <a:t>易于上手的办公系统一二三</a:t>
            </a:r>
            <a:endParaRPr lang="zh-CN" altLang="en-US" b="1" dirty="0">
              <a:solidFill>
                <a:srgbClr val="3A3A3A"/>
              </a:solidFill>
              <a:cs typeface="+mn-ea"/>
              <a:sym typeface="+mn-lt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3526599" y="2797433"/>
            <a:ext cx="0" cy="1425775"/>
          </a:xfrm>
          <a:prstGeom prst="line">
            <a:avLst/>
          </a:prstGeom>
          <a:ln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圆角矩形 16"/>
          <p:cNvSpPr/>
          <p:nvPr/>
        </p:nvSpPr>
        <p:spPr>
          <a:xfrm>
            <a:off x="4067944" y="3717032"/>
            <a:ext cx="3093924" cy="271612"/>
          </a:xfrm>
          <a:prstGeom prst="roundRect">
            <a:avLst>
              <a:gd name="adj" fmla="val 50000"/>
            </a:avLst>
          </a:pr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dirty="0" smtClean="0">
                <a:cs typeface="+mn-ea"/>
                <a:sym typeface="+mn-lt"/>
              </a:rPr>
              <a:t>学会一二三，使用很简单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9051"/>
            <a:ext cx="1082282" cy="6877051"/>
            <a:chOff x="-80966" y="-19051"/>
            <a:chExt cx="1443042" cy="6877051"/>
          </a:xfrm>
        </p:grpSpPr>
        <p:sp>
          <p:nvSpPr>
            <p:cNvPr id="29" name="任意多边形 28"/>
            <p:cNvSpPr/>
            <p:nvPr/>
          </p:nvSpPr>
          <p:spPr>
            <a:xfrm rot="16200000" flipV="1">
              <a:off x="-2499090" y="2399073"/>
              <a:ext cx="6279290" cy="1443042"/>
            </a:xfrm>
            <a:custGeom>
              <a:avLst/>
              <a:gdLst>
                <a:gd name="connsiteX0" fmla="*/ 6260239 w 6260239"/>
                <a:gd name="connsiteY0" fmla="*/ 1443042 h 1443042"/>
                <a:gd name="connsiteX1" fmla="*/ 6260239 w 6260239"/>
                <a:gd name="connsiteY1" fmla="*/ 1370077 h 1443042"/>
                <a:gd name="connsiteX2" fmla="*/ 3239468 w 6260239"/>
                <a:gd name="connsiteY2" fmla="*/ 0 h 1443042"/>
                <a:gd name="connsiteX3" fmla="*/ 0 w 6260239"/>
                <a:gd name="connsiteY3" fmla="*/ 1443042 h 14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0239" h="1443042">
                  <a:moveTo>
                    <a:pt x="6260239" y="1443042"/>
                  </a:moveTo>
                  <a:lnTo>
                    <a:pt x="6260239" y="1370077"/>
                  </a:lnTo>
                  <a:lnTo>
                    <a:pt x="3239468" y="0"/>
                  </a:lnTo>
                  <a:lnTo>
                    <a:pt x="0" y="1443042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 26"/>
            <p:cNvSpPr/>
            <p:nvPr/>
          </p:nvSpPr>
          <p:spPr>
            <a:xfrm rot="16200000" flipV="1">
              <a:off x="-2557704" y="2938221"/>
              <a:ext cx="6396518" cy="1443040"/>
            </a:xfrm>
            <a:custGeom>
              <a:avLst/>
              <a:gdLst>
                <a:gd name="connsiteX0" fmla="*/ 6396518 w 6396518"/>
                <a:gd name="connsiteY0" fmla="*/ 1443041 h 1443041"/>
                <a:gd name="connsiteX1" fmla="*/ 3214875 w 6396518"/>
                <a:gd name="connsiteY1" fmla="*/ 0 h 1443041"/>
                <a:gd name="connsiteX2" fmla="*/ 0 w 6396518"/>
                <a:gd name="connsiteY2" fmla="*/ 1432086 h 1443041"/>
                <a:gd name="connsiteX3" fmla="*/ 0 w 6396518"/>
                <a:gd name="connsiteY3" fmla="*/ 1443041 h 1443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96518" h="1443041">
                  <a:moveTo>
                    <a:pt x="6396518" y="1443041"/>
                  </a:moveTo>
                  <a:lnTo>
                    <a:pt x="3214875" y="0"/>
                  </a:lnTo>
                  <a:lnTo>
                    <a:pt x="0" y="1432086"/>
                  </a:lnTo>
                  <a:lnTo>
                    <a:pt x="0" y="1443041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chemeClr val="bg1">
                      <a:lumMod val="75000"/>
                    </a:schemeClr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16200000" flipV="1">
              <a:off x="-529500" y="638885"/>
              <a:ext cx="2419074" cy="1103204"/>
            </a:xfrm>
            <a:prstGeom prst="line">
              <a:avLst/>
            </a:prstGeom>
            <a:ln>
              <a:solidFill>
                <a:srgbClr val="3A3A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任意多边形 32"/>
          <p:cNvSpPr/>
          <p:nvPr/>
        </p:nvSpPr>
        <p:spPr>
          <a:xfrm rot="2700000">
            <a:off x="8668684" y="3135112"/>
            <a:ext cx="950633" cy="712975"/>
          </a:xfrm>
          <a:custGeom>
            <a:avLst/>
            <a:gdLst>
              <a:gd name="connsiteX0" fmla="*/ 0 w 950633"/>
              <a:gd name="connsiteY0" fmla="*/ 0 h 950633"/>
              <a:gd name="connsiteX1" fmla="*/ 950633 w 950633"/>
              <a:gd name="connsiteY1" fmla="*/ 950633 h 950633"/>
              <a:gd name="connsiteX2" fmla="*/ 0 w 950633"/>
              <a:gd name="connsiteY2" fmla="*/ 950633 h 95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633" h="950633">
                <a:moveTo>
                  <a:pt x="0" y="0"/>
                </a:moveTo>
                <a:lnTo>
                  <a:pt x="950633" y="950633"/>
                </a:lnTo>
                <a:lnTo>
                  <a:pt x="0" y="950633"/>
                </a:lnTo>
                <a:close/>
              </a:path>
            </a:pathLst>
          </a:cu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9424" y="638132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>
                    <a:lumMod val="75000"/>
                  </a:schemeClr>
                </a:solidFill>
              </a:rPr>
              <a:t>本产品支持定制，定制电话</a:t>
            </a:r>
            <a:r>
              <a:rPr lang="en-US" altLang="zh-CN" dirty="0" smtClean="0">
                <a:solidFill>
                  <a:schemeClr val="bg1">
                    <a:lumMod val="75000"/>
                  </a:schemeClr>
                </a:solidFill>
              </a:rPr>
              <a:t>——18850331555</a:t>
            </a:r>
            <a:endParaRPr lang="zh-CN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54770" y="449749"/>
            <a:ext cx="548068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200" b="1" dirty="0" smtClean="0">
                <a:solidFill>
                  <a:schemeClr val="accent4">
                    <a:lumMod val="75000"/>
                  </a:schemeClr>
                </a:solidFill>
                <a:cs typeface="+mn-ea"/>
                <a:sym typeface="+mn-lt"/>
              </a:rPr>
              <a:t>★★★★★如何进行角色分配</a:t>
            </a:r>
            <a:endParaRPr lang="zh-CN" altLang="en-US" sz="3200" b="1" dirty="0" smtClean="0">
              <a:solidFill>
                <a:schemeClr val="accent4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5650" y="1196975"/>
            <a:ext cx="790575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dirty="0" smtClean="0"/>
              <a:t>首次进入各个管理功能时，都需要设置角色的分配，在这里统一说明。</a:t>
            </a:r>
            <a:endParaRPr lang="zh-CN" altLang="zh-CN" dirty="0" smtClean="0"/>
          </a:p>
          <a:p>
            <a:pPr lvl="0"/>
            <a:r>
              <a:rPr lang="zh-CN" altLang="zh-CN" dirty="0" smtClean="0"/>
              <a:t> 以分配请假管理为例</a:t>
            </a:r>
            <a:endParaRPr lang="zh-CN" altLang="zh-CN" dirty="0" smtClean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 rot="5400000">
            <a:off x="3419872" y="1628801"/>
            <a:ext cx="576064" cy="576064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755650" y="204025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点击【角色分配】按钮，进入人员管理界面</a:t>
            </a:r>
            <a:endParaRPr lang="zh-CN" altLang="en-US"/>
          </a:p>
        </p:txBody>
      </p:sp>
      <p:pic>
        <p:nvPicPr>
          <p:cNvPr id="84" name="图片 1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984250" y="2606675"/>
            <a:ext cx="1957070" cy="394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3996055" y="256730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 algn="l"/>
            <a:r>
              <a:rPr lang="zh-CN" altLang="en-US" b="0">
                <a:latin typeface="宋体" panose="02010600030101010101" pitchFamily="2" charset="-122"/>
                <a:cs typeface="宋体" panose="02010600030101010101" pitchFamily="2" charset="-122"/>
              </a:rPr>
              <a:t>点击要分配人的姓名栏</a:t>
            </a:r>
            <a:endParaRPr lang="zh-CN" altLang="en-US" b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5" name="图片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96055" y="3094355"/>
            <a:ext cx="3028950" cy="296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黑黄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qsmmyzn4">
      <a:majorFont>
        <a:latin typeface=""/>
        <a:ea typeface="Arial"/>
        <a:cs typeface=""/>
      </a:majorFont>
      <a:minorFont>
        <a:latin typeface="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A3A3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5823</Words>
  <Application>WPS 演示</Application>
  <PresentationFormat>全屏显示(4:3)</PresentationFormat>
  <Paragraphs>675</Paragraphs>
  <Slides>75</Slides>
  <Notes>15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75</vt:i4>
      </vt:variant>
    </vt:vector>
  </HeadingPairs>
  <TitlesOfParts>
    <vt:vector size="86" baseType="lpstr">
      <vt:lpstr>Arial</vt:lpstr>
      <vt:lpstr>宋体</vt:lpstr>
      <vt:lpstr>Wingdings</vt:lpstr>
      <vt:lpstr>微软雅黑</vt:lpstr>
      <vt:lpstr>优设标题黑</vt:lpstr>
      <vt:lpstr>黑体</vt:lpstr>
      <vt:lpstr>Arial Unicode MS</vt:lpstr>
      <vt:lpstr>Calibri</vt:lpstr>
      <vt:lpstr>Arial</vt:lpstr>
      <vt:lpstr>Calibri</vt:lpstr>
      <vt:lpstr>黑黄主题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捡来的电脑</dc:creator>
  <cp:lastModifiedBy>Administrator</cp:lastModifiedBy>
  <cp:revision>70</cp:revision>
  <dcterms:created xsi:type="dcterms:W3CDTF">2021-03-05T10:27:00Z</dcterms:created>
  <dcterms:modified xsi:type="dcterms:W3CDTF">2021-03-06T07:41:51Z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2052-11.1.0.10356</vt:lpwstr>
  </property>
  <property fmtid="{D5CDD505-2E9C-101B-9397-08002B2CF9AE}" pid="3" name="ICV">
    <vt:lpwstr>F0CED18FB5AF432DAE8BEE178F1D07B4</vt:lpwstr>
  </property>
</Properties>
</file>