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1" r:id="rId3"/>
    <p:sldId id="265" r:id="rId5"/>
    <p:sldId id="257" r:id="rId6"/>
    <p:sldId id="283" r:id="rId7"/>
    <p:sldId id="279" r:id="rId8"/>
    <p:sldId id="268" r:id="rId9"/>
    <p:sldId id="284" r:id="rId10"/>
    <p:sldId id="333" r:id="rId11"/>
    <p:sldId id="335" r:id="rId12"/>
    <p:sldId id="336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79" r:id="rId29"/>
    <p:sldId id="380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81" r:id="rId49"/>
    <p:sldId id="383" r:id="rId50"/>
    <p:sldId id="384" r:id="rId51"/>
    <p:sldId id="385" r:id="rId52"/>
    <p:sldId id="386" r:id="rId53"/>
    <p:sldId id="387" r:id="rId54"/>
    <p:sldId id="388" r:id="rId55"/>
    <p:sldId id="389" r:id="rId56"/>
    <p:sldId id="390" r:id="rId57"/>
    <p:sldId id="278" r:id="rId58"/>
    <p:sldId id="327" r:id="rId59"/>
    <p:sldId id="328" r:id="rId60"/>
    <p:sldId id="329" r:id="rId61"/>
    <p:sldId id="382" r:id="rId62"/>
    <p:sldId id="280" r:id="rId63"/>
  </p:sldIdLst>
  <p:sldSz cx="12192000" cy="6858000"/>
  <p:notesSz cx="6858000" cy="9144000"/>
  <p:custDataLst>
    <p:tags r:id="rId6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F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8927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974" y="-552"/>
      </p:cViewPr>
      <p:guideLst>
        <p:guide orient="horz" pos="2084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7" Type="http://schemas.openxmlformats.org/officeDocument/2006/relationships/tags" Target="tags/tag2.xml"/><Relationship Id="rId66" Type="http://schemas.openxmlformats.org/officeDocument/2006/relationships/tableStyles" Target="tableStyles.xml"/><Relationship Id="rId65" Type="http://schemas.openxmlformats.org/officeDocument/2006/relationships/viewProps" Target="viewProps.xml"/><Relationship Id="rId64" Type="http://schemas.openxmlformats.org/officeDocument/2006/relationships/presProps" Target="presProps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55985-C5D9-42FD-8E96-2BB6BC0E8B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D11C5-7EE9-47DD-8C30-F9808A1A3DA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1D11C5-7EE9-47DD-8C30-F9808A1A3D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11C5-7EE9-47DD-8C30-F9808A1A3D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11C5-7EE9-47DD-8C30-F9808A1A3D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11C5-7EE9-47DD-8C30-F9808A1A3D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11C5-7EE9-47DD-8C30-F9808A1A3D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11C5-7EE9-47DD-8C30-F9808A1A3D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11C5-7EE9-47DD-8C30-F9808A1A3D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11C5-7EE9-47DD-8C30-F9808A1A3D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11C5-7EE9-47DD-8C30-F9808A1A3D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11C5-7EE9-47DD-8C30-F9808A1A3D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11C5-7EE9-47DD-8C30-F9808A1A3D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11C5-7EE9-47DD-8C30-F9808A1A3D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11C5-7EE9-47DD-8C30-F9808A1A3D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11C5-7EE9-47DD-8C30-F9808A1A3D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907604" y="2132920"/>
            <a:ext cx="2293490" cy="1968500"/>
          </a:xfrm>
          <a:custGeom>
            <a:avLst/>
            <a:gdLst>
              <a:gd name="connsiteX0" fmla="*/ 1038778 w 2293490"/>
              <a:gd name="connsiteY0" fmla="*/ 0 h 1968500"/>
              <a:gd name="connsiteX1" fmla="*/ 1070410 w 2293490"/>
              <a:gd name="connsiteY1" fmla="*/ 0 h 1968500"/>
              <a:gd name="connsiteX2" fmla="*/ 1291829 w 2293490"/>
              <a:gd name="connsiteY2" fmla="*/ 26388 h 1968500"/>
              <a:gd name="connsiteX3" fmla="*/ 1418355 w 2293490"/>
              <a:gd name="connsiteY3" fmla="*/ 58052 h 1968500"/>
              <a:gd name="connsiteX4" fmla="*/ 1534337 w 2293490"/>
              <a:gd name="connsiteY4" fmla="*/ 79162 h 1968500"/>
              <a:gd name="connsiteX5" fmla="*/ 1639775 w 2293490"/>
              <a:gd name="connsiteY5" fmla="*/ 121382 h 1968500"/>
              <a:gd name="connsiteX6" fmla="*/ 1676678 w 2293490"/>
              <a:gd name="connsiteY6" fmla="*/ 137214 h 1968500"/>
              <a:gd name="connsiteX7" fmla="*/ 1903370 w 2293490"/>
              <a:gd name="connsiteY7" fmla="*/ 211100 h 1968500"/>
              <a:gd name="connsiteX8" fmla="*/ 2077343 w 2293490"/>
              <a:gd name="connsiteY8" fmla="*/ 327204 h 1968500"/>
              <a:gd name="connsiteX9" fmla="*/ 2145877 w 2293490"/>
              <a:gd name="connsiteY9" fmla="*/ 401088 h 1968500"/>
              <a:gd name="connsiteX10" fmla="*/ 2209140 w 2293490"/>
              <a:gd name="connsiteY10" fmla="*/ 485528 h 1968500"/>
              <a:gd name="connsiteX11" fmla="*/ 2256587 w 2293490"/>
              <a:gd name="connsiteY11" fmla="*/ 575245 h 1968500"/>
              <a:gd name="connsiteX12" fmla="*/ 2288218 w 2293490"/>
              <a:gd name="connsiteY12" fmla="*/ 675518 h 1968500"/>
              <a:gd name="connsiteX13" fmla="*/ 2293490 w 2293490"/>
              <a:gd name="connsiteY13" fmla="*/ 786345 h 1968500"/>
              <a:gd name="connsiteX14" fmla="*/ 2288218 w 2293490"/>
              <a:gd name="connsiteY14" fmla="*/ 891894 h 1968500"/>
              <a:gd name="connsiteX15" fmla="*/ 2267131 w 2293490"/>
              <a:gd name="connsiteY15" fmla="*/ 1002721 h 1968500"/>
              <a:gd name="connsiteX16" fmla="*/ 2235500 w 2293490"/>
              <a:gd name="connsiteY16" fmla="*/ 1102994 h 1968500"/>
              <a:gd name="connsiteX17" fmla="*/ 2230228 w 2293490"/>
              <a:gd name="connsiteY17" fmla="*/ 1118825 h 1968500"/>
              <a:gd name="connsiteX18" fmla="*/ 2219684 w 2293490"/>
              <a:gd name="connsiteY18" fmla="*/ 1182156 h 1968500"/>
              <a:gd name="connsiteX19" fmla="*/ 2188052 w 2293490"/>
              <a:gd name="connsiteY19" fmla="*/ 1282427 h 1968500"/>
              <a:gd name="connsiteX20" fmla="*/ 2077343 w 2293490"/>
              <a:gd name="connsiteY20" fmla="*/ 1456584 h 1968500"/>
              <a:gd name="connsiteX21" fmla="*/ 1982448 w 2293490"/>
              <a:gd name="connsiteY21" fmla="*/ 1541024 h 1968500"/>
              <a:gd name="connsiteX22" fmla="*/ 1982448 w 2293490"/>
              <a:gd name="connsiteY22" fmla="*/ 1546301 h 1968500"/>
              <a:gd name="connsiteX23" fmla="*/ 1829563 w 2293490"/>
              <a:gd name="connsiteY23" fmla="*/ 1688794 h 1968500"/>
              <a:gd name="connsiteX24" fmla="*/ 1650319 w 2293490"/>
              <a:gd name="connsiteY24" fmla="*/ 1804898 h 1968500"/>
              <a:gd name="connsiteX25" fmla="*/ 1244382 w 2293490"/>
              <a:gd name="connsiteY25" fmla="*/ 1942112 h 1968500"/>
              <a:gd name="connsiteX26" fmla="*/ 1022963 w 2293490"/>
              <a:gd name="connsiteY26" fmla="*/ 1968500 h 1968500"/>
              <a:gd name="connsiteX27" fmla="*/ 796271 w 2293490"/>
              <a:gd name="connsiteY27" fmla="*/ 1952669 h 1968500"/>
              <a:gd name="connsiteX28" fmla="*/ 590667 w 2293490"/>
              <a:gd name="connsiteY28" fmla="*/ 1899893 h 1968500"/>
              <a:gd name="connsiteX29" fmla="*/ 406151 w 2293490"/>
              <a:gd name="connsiteY29" fmla="*/ 1804898 h 1968500"/>
              <a:gd name="connsiteX30" fmla="*/ 258537 w 2293490"/>
              <a:gd name="connsiteY30" fmla="*/ 1662406 h 1968500"/>
              <a:gd name="connsiteX31" fmla="*/ 205818 w 2293490"/>
              <a:gd name="connsiteY31" fmla="*/ 1572689 h 1968500"/>
              <a:gd name="connsiteX32" fmla="*/ 163643 w 2293490"/>
              <a:gd name="connsiteY32" fmla="*/ 1477694 h 1968500"/>
              <a:gd name="connsiteX33" fmla="*/ 142555 w 2293490"/>
              <a:gd name="connsiteY33" fmla="*/ 1372144 h 1968500"/>
              <a:gd name="connsiteX34" fmla="*/ 137283 w 2293490"/>
              <a:gd name="connsiteY34" fmla="*/ 1335203 h 1968500"/>
              <a:gd name="connsiteX35" fmla="*/ 105652 w 2293490"/>
              <a:gd name="connsiteY35" fmla="*/ 1287706 h 1968500"/>
              <a:gd name="connsiteX36" fmla="*/ 52933 w 2293490"/>
              <a:gd name="connsiteY36" fmla="*/ 1197987 h 1968500"/>
              <a:gd name="connsiteX37" fmla="*/ 16030 w 2293490"/>
              <a:gd name="connsiteY37" fmla="*/ 1092439 h 1968500"/>
              <a:gd name="connsiteX38" fmla="*/ 5486 w 2293490"/>
              <a:gd name="connsiteY38" fmla="*/ 876061 h 1968500"/>
              <a:gd name="connsiteX39" fmla="*/ 26573 w 2293490"/>
              <a:gd name="connsiteY39" fmla="*/ 765235 h 1968500"/>
              <a:gd name="connsiteX40" fmla="*/ 63476 w 2293490"/>
              <a:gd name="connsiteY40" fmla="*/ 664962 h 1968500"/>
              <a:gd name="connsiteX41" fmla="*/ 168915 w 2293490"/>
              <a:gd name="connsiteY41" fmla="*/ 480250 h 1968500"/>
              <a:gd name="connsiteX42" fmla="*/ 305984 w 2293490"/>
              <a:gd name="connsiteY42" fmla="*/ 321926 h 1968500"/>
              <a:gd name="connsiteX43" fmla="*/ 469413 w 2293490"/>
              <a:gd name="connsiteY43" fmla="*/ 184712 h 1968500"/>
              <a:gd name="connsiteX44" fmla="*/ 648657 w 2293490"/>
              <a:gd name="connsiteY44" fmla="*/ 79162 h 1968500"/>
              <a:gd name="connsiteX45" fmla="*/ 854261 w 2293490"/>
              <a:gd name="connsiteY45" fmla="*/ 15833 h 1968500"/>
              <a:gd name="connsiteX46" fmla="*/ 1038778 w 2293490"/>
              <a:gd name="connsiteY46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293490" h="1968500">
                <a:moveTo>
                  <a:pt x="1038778" y="0"/>
                </a:moveTo>
                <a:cubicBezTo>
                  <a:pt x="1049322" y="0"/>
                  <a:pt x="1059866" y="0"/>
                  <a:pt x="1070410" y="0"/>
                </a:cubicBezTo>
                <a:cubicBezTo>
                  <a:pt x="1144216" y="0"/>
                  <a:pt x="1218023" y="10555"/>
                  <a:pt x="1291829" y="26388"/>
                </a:cubicBezTo>
                <a:cubicBezTo>
                  <a:pt x="1334005" y="31665"/>
                  <a:pt x="1376180" y="42220"/>
                  <a:pt x="1418355" y="58052"/>
                </a:cubicBezTo>
                <a:cubicBezTo>
                  <a:pt x="1460531" y="63329"/>
                  <a:pt x="1497434" y="68607"/>
                  <a:pt x="1534337" y="79162"/>
                </a:cubicBezTo>
                <a:cubicBezTo>
                  <a:pt x="1571240" y="89717"/>
                  <a:pt x="1602872" y="105550"/>
                  <a:pt x="1639775" y="121382"/>
                </a:cubicBezTo>
                <a:cubicBezTo>
                  <a:pt x="1650319" y="126660"/>
                  <a:pt x="1660862" y="131938"/>
                  <a:pt x="1676678" y="137214"/>
                </a:cubicBezTo>
                <a:cubicBezTo>
                  <a:pt x="1755757" y="153047"/>
                  <a:pt x="1834835" y="174157"/>
                  <a:pt x="1903370" y="211100"/>
                </a:cubicBezTo>
                <a:cubicBezTo>
                  <a:pt x="1966633" y="242764"/>
                  <a:pt x="2024623" y="279707"/>
                  <a:pt x="2077343" y="327204"/>
                </a:cubicBezTo>
                <a:cubicBezTo>
                  <a:pt x="2103702" y="348314"/>
                  <a:pt x="2124789" y="374702"/>
                  <a:pt x="2145877" y="401088"/>
                </a:cubicBezTo>
                <a:cubicBezTo>
                  <a:pt x="2172236" y="427476"/>
                  <a:pt x="2193325" y="453864"/>
                  <a:pt x="2209140" y="485528"/>
                </a:cubicBezTo>
                <a:cubicBezTo>
                  <a:pt x="2230228" y="511916"/>
                  <a:pt x="2246043" y="543581"/>
                  <a:pt x="2256587" y="575245"/>
                </a:cubicBezTo>
                <a:cubicBezTo>
                  <a:pt x="2272403" y="606910"/>
                  <a:pt x="2282946" y="643852"/>
                  <a:pt x="2288218" y="675518"/>
                </a:cubicBezTo>
                <a:cubicBezTo>
                  <a:pt x="2293490" y="712459"/>
                  <a:pt x="2293490" y="749402"/>
                  <a:pt x="2293490" y="786345"/>
                </a:cubicBezTo>
                <a:cubicBezTo>
                  <a:pt x="2293490" y="823287"/>
                  <a:pt x="2293490" y="854952"/>
                  <a:pt x="2288218" y="891894"/>
                </a:cubicBezTo>
                <a:cubicBezTo>
                  <a:pt x="2282946" y="928837"/>
                  <a:pt x="2277675" y="965778"/>
                  <a:pt x="2267131" y="1002721"/>
                </a:cubicBezTo>
                <a:cubicBezTo>
                  <a:pt x="2261859" y="1034387"/>
                  <a:pt x="2251315" y="1071328"/>
                  <a:pt x="2235500" y="1102994"/>
                </a:cubicBezTo>
                <a:cubicBezTo>
                  <a:pt x="2235500" y="1108271"/>
                  <a:pt x="2230228" y="1113549"/>
                  <a:pt x="2230228" y="1118825"/>
                </a:cubicBezTo>
                <a:cubicBezTo>
                  <a:pt x="2230228" y="1139935"/>
                  <a:pt x="2224956" y="1161046"/>
                  <a:pt x="2219684" y="1182156"/>
                </a:cubicBezTo>
                <a:cubicBezTo>
                  <a:pt x="2214412" y="1213820"/>
                  <a:pt x="2198597" y="1250763"/>
                  <a:pt x="2188052" y="1282427"/>
                </a:cubicBezTo>
                <a:cubicBezTo>
                  <a:pt x="2156421" y="1345758"/>
                  <a:pt x="2119518" y="1403810"/>
                  <a:pt x="2077343" y="1456584"/>
                </a:cubicBezTo>
                <a:cubicBezTo>
                  <a:pt x="2045712" y="1488249"/>
                  <a:pt x="2019351" y="1514637"/>
                  <a:pt x="1982448" y="1541024"/>
                </a:cubicBezTo>
                <a:cubicBezTo>
                  <a:pt x="1982448" y="1546301"/>
                  <a:pt x="1982448" y="1546301"/>
                  <a:pt x="1982448" y="1546301"/>
                </a:cubicBezTo>
                <a:cubicBezTo>
                  <a:pt x="1935001" y="1599077"/>
                  <a:pt x="1882283" y="1646574"/>
                  <a:pt x="1829563" y="1688794"/>
                </a:cubicBezTo>
                <a:cubicBezTo>
                  <a:pt x="1771573" y="1736291"/>
                  <a:pt x="1713581" y="1773234"/>
                  <a:pt x="1650319" y="1804898"/>
                </a:cubicBezTo>
                <a:cubicBezTo>
                  <a:pt x="1523793" y="1873505"/>
                  <a:pt x="1386723" y="1921003"/>
                  <a:pt x="1244382" y="1942112"/>
                </a:cubicBezTo>
                <a:cubicBezTo>
                  <a:pt x="1170576" y="1957945"/>
                  <a:pt x="1096769" y="1968500"/>
                  <a:pt x="1022963" y="1968500"/>
                </a:cubicBezTo>
                <a:cubicBezTo>
                  <a:pt x="949156" y="1968500"/>
                  <a:pt x="870078" y="1963223"/>
                  <a:pt x="796271" y="1952669"/>
                </a:cubicBezTo>
                <a:cubicBezTo>
                  <a:pt x="727736" y="1942112"/>
                  <a:pt x="659201" y="1921003"/>
                  <a:pt x="590667" y="1899893"/>
                </a:cubicBezTo>
                <a:cubicBezTo>
                  <a:pt x="527403" y="1873505"/>
                  <a:pt x="464141" y="1847119"/>
                  <a:pt x="406151" y="1804898"/>
                </a:cubicBezTo>
                <a:cubicBezTo>
                  <a:pt x="348159" y="1767957"/>
                  <a:pt x="300712" y="1720458"/>
                  <a:pt x="258537" y="1662406"/>
                </a:cubicBezTo>
                <a:cubicBezTo>
                  <a:pt x="237449" y="1636019"/>
                  <a:pt x="221633" y="1604354"/>
                  <a:pt x="205818" y="1572689"/>
                </a:cubicBezTo>
                <a:cubicBezTo>
                  <a:pt x="190002" y="1541024"/>
                  <a:pt x="174187" y="1509359"/>
                  <a:pt x="163643" y="1477694"/>
                </a:cubicBezTo>
                <a:cubicBezTo>
                  <a:pt x="153099" y="1446030"/>
                  <a:pt x="147827" y="1409087"/>
                  <a:pt x="142555" y="1372144"/>
                </a:cubicBezTo>
                <a:cubicBezTo>
                  <a:pt x="142555" y="1361589"/>
                  <a:pt x="137283" y="1345758"/>
                  <a:pt x="137283" y="1335203"/>
                </a:cubicBezTo>
                <a:cubicBezTo>
                  <a:pt x="126740" y="1319370"/>
                  <a:pt x="116196" y="1303537"/>
                  <a:pt x="105652" y="1287706"/>
                </a:cubicBezTo>
                <a:cubicBezTo>
                  <a:pt x="84564" y="1256040"/>
                  <a:pt x="63476" y="1229653"/>
                  <a:pt x="52933" y="1197987"/>
                </a:cubicBezTo>
                <a:cubicBezTo>
                  <a:pt x="37117" y="1161046"/>
                  <a:pt x="26573" y="1129380"/>
                  <a:pt x="16030" y="1092439"/>
                </a:cubicBezTo>
                <a:cubicBezTo>
                  <a:pt x="214" y="1023831"/>
                  <a:pt x="-5058" y="949947"/>
                  <a:pt x="5486" y="876061"/>
                </a:cubicBezTo>
                <a:cubicBezTo>
                  <a:pt x="10758" y="839119"/>
                  <a:pt x="16030" y="802177"/>
                  <a:pt x="26573" y="765235"/>
                </a:cubicBezTo>
                <a:cubicBezTo>
                  <a:pt x="37117" y="733569"/>
                  <a:pt x="47661" y="696628"/>
                  <a:pt x="63476" y="664962"/>
                </a:cubicBezTo>
                <a:cubicBezTo>
                  <a:pt x="89835" y="596355"/>
                  <a:pt x="126740" y="538302"/>
                  <a:pt x="168915" y="480250"/>
                </a:cubicBezTo>
                <a:cubicBezTo>
                  <a:pt x="211089" y="422198"/>
                  <a:pt x="253266" y="369424"/>
                  <a:pt x="305984" y="321926"/>
                </a:cubicBezTo>
                <a:cubicBezTo>
                  <a:pt x="353431" y="269152"/>
                  <a:pt x="411423" y="221654"/>
                  <a:pt x="469413" y="184712"/>
                </a:cubicBezTo>
                <a:cubicBezTo>
                  <a:pt x="522132" y="142492"/>
                  <a:pt x="585395" y="105550"/>
                  <a:pt x="648657" y="79162"/>
                </a:cubicBezTo>
                <a:cubicBezTo>
                  <a:pt x="711921" y="52774"/>
                  <a:pt x="780455" y="31665"/>
                  <a:pt x="854261" y="15833"/>
                </a:cubicBezTo>
                <a:cubicBezTo>
                  <a:pt x="912253" y="5277"/>
                  <a:pt x="975515" y="0"/>
                  <a:pt x="1038778" y="0"/>
                </a:cubicBezTo>
                <a:close/>
              </a:path>
            </a:pathLst>
          </a:custGeom>
          <a:ln w="28575">
            <a:solidFill>
              <a:srgbClr val="132F95"/>
            </a:solidFill>
          </a:ln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49254" y="2132920"/>
            <a:ext cx="2293490" cy="1968500"/>
          </a:xfrm>
          <a:custGeom>
            <a:avLst/>
            <a:gdLst>
              <a:gd name="connsiteX0" fmla="*/ 1038778 w 2293490"/>
              <a:gd name="connsiteY0" fmla="*/ 0 h 1968500"/>
              <a:gd name="connsiteX1" fmla="*/ 1070410 w 2293490"/>
              <a:gd name="connsiteY1" fmla="*/ 0 h 1968500"/>
              <a:gd name="connsiteX2" fmla="*/ 1291829 w 2293490"/>
              <a:gd name="connsiteY2" fmla="*/ 26388 h 1968500"/>
              <a:gd name="connsiteX3" fmla="*/ 1418355 w 2293490"/>
              <a:gd name="connsiteY3" fmla="*/ 58052 h 1968500"/>
              <a:gd name="connsiteX4" fmla="*/ 1534337 w 2293490"/>
              <a:gd name="connsiteY4" fmla="*/ 79162 h 1968500"/>
              <a:gd name="connsiteX5" fmla="*/ 1639775 w 2293490"/>
              <a:gd name="connsiteY5" fmla="*/ 121382 h 1968500"/>
              <a:gd name="connsiteX6" fmla="*/ 1676678 w 2293490"/>
              <a:gd name="connsiteY6" fmla="*/ 137214 h 1968500"/>
              <a:gd name="connsiteX7" fmla="*/ 1903370 w 2293490"/>
              <a:gd name="connsiteY7" fmla="*/ 211100 h 1968500"/>
              <a:gd name="connsiteX8" fmla="*/ 2077343 w 2293490"/>
              <a:gd name="connsiteY8" fmla="*/ 327204 h 1968500"/>
              <a:gd name="connsiteX9" fmla="*/ 2145877 w 2293490"/>
              <a:gd name="connsiteY9" fmla="*/ 401088 h 1968500"/>
              <a:gd name="connsiteX10" fmla="*/ 2209140 w 2293490"/>
              <a:gd name="connsiteY10" fmla="*/ 485528 h 1968500"/>
              <a:gd name="connsiteX11" fmla="*/ 2256587 w 2293490"/>
              <a:gd name="connsiteY11" fmla="*/ 575245 h 1968500"/>
              <a:gd name="connsiteX12" fmla="*/ 2288218 w 2293490"/>
              <a:gd name="connsiteY12" fmla="*/ 675518 h 1968500"/>
              <a:gd name="connsiteX13" fmla="*/ 2293490 w 2293490"/>
              <a:gd name="connsiteY13" fmla="*/ 786345 h 1968500"/>
              <a:gd name="connsiteX14" fmla="*/ 2288218 w 2293490"/>
              <a:gd name="connsiteY14" fmla="*/ 891894 h 1968500"/>
              <a:gd name="connsiteX15" fmla="*/ 2267131 w 2293490"/>
              <a:gd name="connsiteY15" fmla="*/ 1002721 h 1968500"/>
              <a:gd name="connsiteX16" fmla="*/ 2235500 w 2293490"/>
              <a:gd name="connsiteY16" fmla="*/ 1102994 h 1968500"/>
              <a:gd name="connsiteX17" fmla="*/ 2230228 w 2293490"/>
              <a:gd name="connsiteY17" fmla="*/ 1118825 h 1968500"/>
              <a:gd name="connsiteX18" fmla="*/ 2219684 w 2293490"/>
              <a:gd name="connsiteY18" fmla="*/ 1182156 h 1968500"/>
              <a:gd name="connsiteX19" fmla="*/ 2188052 w 2293490"/>
              <a:gd name="connsiteY19" fmla="*/ 1282427 h 1968500"/>
              <a:gd name="connsiteX20" fmla="*/ 2077343 w 2293490"/>
              <a:gd name="connsiteY20" fmla="*/ 1456584 h 1968500"/>
              <a:gd name="connsiteX21" fmla="*/ 1982448 w 2293490"/>
              <a:gd name="connsiteY21" fmla="*/ 1541024 h 1968500"/>
              <a:gd name="connsiteX22" fmla="*/ 1982448 w 2293490"/>
              <a:gd name="connsiteY22" fmla="*/ 1546301 h 1968500"/>
              <a:gd name="connsiteX23" fmla="*/ 1829563 w 2293490"/>
              <a:gd name="connsiteY23" fmla="*/ 1688794 h 1968500"/>
              <a:gd name="connsiteX24" fmla="*/ 1650319 w 2293490"/>
              <a:gd name="connsiteY24" fmla="*/ 1804898 h 1968500"/>
              <a:gd name="connsiteX25" fmla="*/ 1244382 w 2293490"/>
              <a:gd name="connsiteY25" fmla="*/ 1942112 h 1968500"/>
              <a:gd name="connsiteX26" fmla="*/ 1022963 w 2293490"/>
              <a:gd name="connsiteY26" fmla="*/ 1968500 h 1968500"/>
              <a:gd name="connsiteX27" fmla="*/ 796271 w 2293490"/>
              <a:gd name="connsiteY27" fmla="*/ 1952669 h 1968500"/>
              <a:gd name="connsiteX28" fmla="*/ 590667 w 2293490"/>
              <a:gd name="connsiteY28" fmla="*/ 1899893 h 1968500"/>
              <a:gd name="connsiteX29" fmla="*/ 406151 w 2293490"/>
              <a:gd name="connsiteY29" fmla="*/ 1804898 h 1968500"/>
              <a:gd name="connsiteX30" fmla="*/ 258538 w 2293490"/>
              <a:gd name="connsiteY30" fmla="*/ 1662406 h 1968500"/>
              <a:gd name="connsiteX31" fmla="*/ 205818 w 2293490"/>
              <a:gd name="connsiteY31" fmla="*/ 1572689 h 1968500"/>
              <a:gd name="connsiteX32" fmla="*/ 163643 w 2293490"/>
              <a:gd name="connsiteY32" fmla="*/ 1477694 h 1968500"/>
              <a:gd name="connsiteX33" fmla="*/ 142555 w 2293490"/>
              <a:gd name="connsiteY33" fmla="*/ 1372144 h 1968500"/>
              <a:gd name="connsiteX34" fmla="*/ 137284 w 2293490"/>
              <a:gd name="connsiteY34" fmla="*/ 1335203 h 1968500"/>
              <a:gd name="connsiteX35" fmla="*/ 105652 w 2293490"/>
              <a:gd name="connsiteY35" fmla="*/ 1287706 h 1968500"/>
              <a:gd name="connsiteX36" fmla="*/ 52933 w 2293490"/>
              <a:gd name="connsiteY36" fmla="*/ 1197987 h 1968500"/>
              <a:gd name="connsiteX37" fmla="*/ 16030 w 2293490"/>
              <a:gd name="connsiteY37" fmla="*/ 1092439 h 1968500"/>
              <a:gd name="connsiteX38" fmla="*/ 5486 w 2293490"/>
              <a:gd name="connsiteY38" fmla="*/ 876061 h 1968500"/>
              <a:gd name="connsiteX39" fmla="*/ 26573 w 2293490"/>
              <a:gd name="connsiteY39" fmla="*/ 765235 h 1968500"/>
              <a:gd name="connsiteX40" fmla="*/ 63476 w 2293490"/>
              <a:gd name="connsiteY40" fmla="*/ 664962 h 1968500"/>
              <a:gd name="connsiteX41" fmla="*/ 168915 w 2293490"/>
              <a:gd name="connsiteY41" fmla="*/ 480250 h 1968500"/>
              <a:gd name="connsiteX42" fmla="*/ 305984 w 2293490"/>
              <a:gd name="connsiteY42" fmla="*/ 321926 h 1968500"/>
              <a:gd name="connsiteX43" fmla="*/ 469413 w 2293490"/>
              <a:gd name="connsiteY43" fmla="*/ 184712 h 1968500"/>
              <a:gd name="connsiteX44" fmla="*/ 648657 w 2293490"/>
              <a:gd name="connsiteY44" fmla="*/ 79162 h 1968500"/>
              <a:gd name="connsiteX45" fmla="*/ 854261 w 2293490"/>
              <a:gd name="connsiteY45" fmla="*/ 15833 h 1968500"/>
              <a:gd name="connsiteX46" fmla="*/ 1038778 w 2293490"/>
              <a:gd name="connsiteY46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293490" h="1968500">
                <a:moveTo>
                  <a:pt x="1038778" y="0"/>
                </a:moveTo>
                <a:cubicBezTo>
                  <a:pt x="1049322" y="0"/>
                  <a:pt x="1059866" y="0"/>
                  <a:pt x="1070410" y="0"/>
                </a:cubicBezTo>
                <a:cubicBezTo>
                  <a:pt x="1144216" y="0"/>
                  <a:pt x="1218023" y="10555"/>
                  <a:pt x="1291829" y="26388"/>
                </a:cubicBezTo>
                <a:cubicBezTo>
                  <a:pt x="1334005" y="31665"/>
                  <a:pt x="1376180" y="42220"/>
                  <a:pt x="1418355" y="58052"/>
                </a:cubicBezTo>
                <a:cubicBezTo>
                  <a:pt x="1460531" y="63329"/>
                  <a:pt x="1497434" y="68607"/>
                  <a:pt x="1534337" y="79162"/>
                </a:cubicBezTo>
                <a:cubicBezTo>
                  <a:pt x="1571240" y="89717"/>
                  <a:pt x="1602872" y="105550"/>
                  <a:pt x="1639775" y="121382"/>
                </a:cubicBezTo>
                <a:cubicBezTo>
                  <a:pt x="1650319" y="126660"/>
                  <a:pt x="1660862" y="131938"/>
                  <a:pt x="1676678" y="137214"/>
                </a:cubicBezTo>
                <a:cubicBezTo>
                  <a:pt x="1755757" y="153047"/>
                  <a:pt x="1834835" y="174157"/>
                  <a:pt x="1903370" y="211100"/>
                </a:cubicBezTo>
                <a:cubicBezTo>
                  <a:pt x="1966633" y="242764"/>
                  <a:pt x="2024623" y="279707"/>
                  <a:pt x="2077343" y="327204"/>
                </a:cubicBezTo>
                <a:cubicBezTo>
                  <a:pt x="2103702" y="348314"/>
                  <a:pt x="2124789" y="374702"/>
                  <a:pt x="2145877" y="401088"/>
                </a:cubicBezTo>
                <a:cubicBezTo>
                  <a:pt x="2172236" y="427476"/>
                  <a:pt x="2193325" y="453864"/>
                  <a:pt x="2209140" y="485528"/>
                </a:cubicBezTo>
                <a:cubicBezTo>
                  <a:pt x="2230228" y="511916"/>
                  <a:pt x="2246043" y="543581"/>
                  <a:pt x="2256587" y="575245"/>
                </a:cubicBezTo>
                <a:cubicBezTo>
                  <a:pt x="2272403" y="606910"/>
                  <a:pt x="2282946" y="643852"/>
                  <a:pt x="2288218" y="675518"/>
                </a:cubicBezTo>
                <a:cubicBezTo>
                  <a:pt x="2293490" y="712459"/>
                  <a:pt x="2293490" y="749402"/>
                  <a:pt x="2293490" y="786345"/>
                </a:cubicBezTo>
                <a:cubicBezTo>
                  <a:pt x="2293490" y="823287"/>
                  <a:pt x="2293490" y="854952"/>
                  <a:pt x="2288218" y="891894"/>
                </a:cubicBezTo>
                <a:cubicBezTo>
                  <a:pt x="2282946" y="928837"/>
                  <a:pt x="2277675" y="965778"/>
                  <a:pt x="2267131" y="1002721"/>
                </a:cubicBezTo>
                <a:cubicBezTo>
                  <a:pt x="2261859" y="1034387"/>
                  <a:pt x="2251315" y="1071328"/>
                  <a:pt x="2235500" y="1102994"/>
                </a:cubicBezTo>
                <a:cubicBezTo>
                  <a:pt x="2235500" y="1108271"/>
                  <a:pt x="2230228" y="1113549"/>
                  <a:pt x="2230228" y="1118825"/>
                </a:cubicBezTo>
                <a:cubicBezTo>
                  <a:pt x="2230228" y="1139935"/>
                  <a:pt x="2224956" y="1161046"/>
                  <a:pt x="2219684" y="1182156"/>
                </a:cubicBezTo>
                <a:cubicBezTo>
                  <a:pt x="2214412" y="1213820"/>
                  <a:pt x="2198597" y="1250763"/>
                  <a:pt x="2188052" y="1282427"/>
                </a:cubicBezTo>
                <a:cubicBezTo>
                  <a:pt x="2156421" y="1345758"/>
                  <a:pt x="2119518" y="1403810"/>
                  <a:pt x="2077343" y="1456584"/>
                </a:cubicBezTo>
                <a:cubicBezTo>
                  <a:pt x="2045712" y="1488249"/>
                  <a:pt x="2019351" y="1514637"/>
                  <a:pt x="1982448" y="1541024"/>
                </a:cubicBezTo>
                <a:cubicBezTo>
                  <a:pt x="1982448" y="1546301"/>
                  <a:pt x="1982448" y="1546301"/>
                  <a:pt x="1982448" y="1546301"/>
                </a:cubicBezTo>
                <a:cubicBezTo>
                  <a:pt x="1935001" y="1599077"/>
                  <a:pt x="1882283" y="1646574"/>
                  <a:pt x="1829563" y="1688794"/>
                </a:cubicBezTo>
                <a:cubicBezTo>
                  <a:pt x="1771573" y="1736291"/>
                  <a:pt x="1713581" y="1773234"/>
                  <a:pt x="1650319" y="1804898"/>
                </a:cubicBezTo>
                <a:cubicBezTo>
                  <a:pt x="1523793" y="1873505"/>
                  <a:pt x="1386723" y="1921003"/>
                  <a:pt x="1244382" y="1942112"/>
                </a:cubicBezTo>
                <a:cubicBezTo>
                  <a:pt x="1170576" y="1957945"/>
                  <a:pt x="1096769" y="1968500"/>
                  <a:pt x="1022963" y="1968500"/>
                </a:cubicBezTo>
                <a:cubicBezTo>
                  <a:pt x="949156" y="1968500"/>
                  <a:pt x="870078" y="1963223"/>
                  <a:pt x="796271" y="1952669"/>
                </a:cubicBezTo>
                <a:cubicBezTo>
                  <a:pt x="727736" y="1942112"/>
                  <a:pt x="659201" y="1921003"/>
                  <a:pt x="590667" y="1899893"/>
                </a:cubicBezTo>
                <a:cubicBezTo>
                  <a:pt x="527403" y="1873505"/>
                  <a:pt x="464141" y="1847119"/>
                  <a:pt x="406151" y="1804898"/>
                </a:cubicBezTo>
                <a:cubicBezTo>
                  <a:pt x="348159" y="1767957"/>
                  <a:pt x="300712" y="1720458"/>
                  <a:pt x="258538" y="1662406"/>
                </a:cubicBezTo>
                <a:cubicBezTo>
                  <a:pt x="237449" y="1636019"/>
                  <a:pt x="221633" y="1604354"/>
                  <a:pt x="205818" y="1572689"/>
                </a:cubicBezTo>
                <a:cubicBezTo>
                  <a:pt x="190002" y="1541024"/>
                  <a:pt x="174187" y="1509359"/>
                  <a:pt x="163643" y="1477694"/>
                </a:cubicBezTo>
                <a:cubicBezTo>
                  <a:pt x="153099" y="1446030"/>
                  <a:pt x="147827" y="1409087"/>
                  <a:pt x="142555" y="1372144"/>
                </a:cubicBezTo>
                <a:cubicBezTo>
                  <a:pt x="142555" y="1361589"/>
                  <a:pt x="137284" y="1345758"/>
                  <a:pt x="137284" y="1335203"/>
                </a:cubicBezTo>
                <a:cubicBezTo>
                  <a:pt x="126740" y="1319370"/>
                  <a:pt x="116196" y="1303537"/>
                  <a:pt x="105652" y="1287706"/>
                </a:cubicBezTo>
                <a:cubicBezTo>
                  <a:pt x="84564" y="1256040"/>
                  <a:pt x="63476" y="1229653"/>
                  <a:pt x="52933" y="1197987"/>
                </a:cubicBezTo>
                <a:cubicBezTo>
                  <a:pt x="37117" y="1161046"/>
                  <a:pt x="26573" y="1129380"/>
                  <a:pt x="16030" y="1092439"/>
                </a:cubicBezTo>
                <a:cubicBezTo>
                  <a:pt x="214" y="1023831"/>
                  <a:pt x="-5058" y="949947"/>
                  <a:pt x="5486" y="876061"/>
                </a:cubicBezTo>
                <a:cubicBezTo>
                  <a:pt x="10758" y="839119"/>
                  <a:pt x="16030" y="802177"/>
                  <a:pt x="26573" y="765235"/>
                </a:cubicBezTo>
                <a:cubicBezTo>
                  <a:pt x="37117" y="733569"/>
                  <a:pt x="47661" y="696628"/>
                  <a:pt x="63476" y="664962"/>
                </a:cubicBezTo>
                <a:cubicBezTo>
                  <a:pt x="89836" y="596355"/>
                  <a:pt x="126740" y="538302"/>
                  <a:pt x="168915" y="480250"/>
                </a:cubicBezTo>
                <a:cubicBezTo>
                  <a:pt x="211090" y="422198"/>
                  <a:pt x="253266" y="369424"/>
                  <a:pt x="305984" y="321926"/>
                </a:cubicBezTo>
                <a:cubicBezTo>
                  <a:pt x="353431" y="269152"/>
                  <a:pt x="411423" y="221654"/>
                  <a:pt x="469413" y="184712"/>
                </a:cubicBezTo>
                <a:cubicBezTo>
                  <a:pt x="522132" y="142492"/>
                  <a:pt x="585395" y="105550"/>
                  <a:pt x="648657" y="79162"/>
                </a:cubicBezTo>
                <a:cubicBezTo>
                  <a:pt x="711921" y="52774"/>
                  <a:pt x="780455" y="31665"/>
                  <a:pt x="854261" y="15833"/>
                </a:cubicBezTo>
                <a:cubicBezTo>
                  <a:pt x="912253" y="5277"/>
                  <a:pt x="975515" y="0"/>
                  <a:pt x="1038778" y="0"/>
                </a:cubicBezTo>
                <a:close/>
              </a:path>
            </a:pathLst>
          </a:custGeom>
          <a:ln w="28575">
            <a:solidFill>
              <a:srgbClr val="132F95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990904" y="2132920"/>
            <a:ext cx="2293490" cy="1968500"/>
          </a:xfrm>
          <a:custGeom>
            <a:avLst/>
            <a:gdLst>
              <a:gd name="connsiteX0" fmla="*/ 1038778 w 2293490"/>
              <a:gd name="connsiteY0" fmla="*/ 0 h 1968500"/>
              <a:gd name="connsiteX1" fmla="*/ 1070409 w 2293490"/>
              <a:gd name="connsiteY1" fmla="*/ 0 h 1968500"/>
              <a:gd name="connsiteX2" fmla="*/ 1291829 w 2293490"/>
              <a:gd name="connsiteY2" fmla="*/ 26388 h 1968500"/>
              <a:gd name="connsiteX3" fmla="*/ 1418354 w 2293490"/>
              <a:gd name="connsiteY3" fmla="*/ 58052 h 1968500"/>
              <a:gd name="connsiteX4" fmla="*/ 1534336 w 2293490"/>
              <a:gd name="connsiteY4" fmla="*/ 79162 h 1968500"/>
              <a:gd name="connsiteX5" fmla="*/ 1639775 w 2293490"/>
              <a:gd name="connsiteY5" fmla="*/ 121382 h 1968500"/>
              <a:gd name="connsiteX6" fmla="*/ 1676678 w 2293490"/>
              <a:gd name="connsiteY6" fmla="*/ 137214 h 1968500"/>
              <a:gd name="connsiteX7" fmla="*/ 1903370 w 2293490"/>
              <a:gd name="connsiteY7" fmla="*/ 211100 h 1968500"/>
              <a:gd name="connsiteX8" fmla="*/ 2077343 w 2293490"/>
              <a:gd name="connsiteY8" fmla="*/ 327204 h 1968500"/>
              <a:gd name="connsiteX9" fmla="*/ 2145877 w 2293490"/>
              <a:gd name="connsiteY9" fmla="*/ 401088 h 1968500"/>
              <a:gd name="connsiteX10" fmla="*/ 2209140 w 2293490"/>
              <a:gd name="connsiteY10" fmla="*/ 485528 h 1968500"/>
              <a:gd name="connsiteX11" fmla="*/ 2256587 w 2293490"/>
              <a:gd name="connsiteY11" fmla="*/ 575245 h 1968500"/>
              <a:gd name="connsiteX12" fmla="*/ 2288218 w 2293490"/>
              <a:gd name="connsiteY12" fmla="*/ 675518 h 1968500"/>
              <a:gd name="connsiteX13" fmla="*/ 2293490 w 2293490"/>
              <a:gd name="connsiteY13" fmla="*/ 786345 h 1968500"/>
              <a:gd name="connsiteX14" fmla="*/ 2288218 w 2293490"/>
              <a:gd name="connsiteY14" fmla="*/ 891894 h 1968500"/>
              <a:gd name="connsiteX15" fmla="*/ 2267131 w 2293490"/>
              <a:gd name="connsiteY15" fmla="*/ 1002721 h 1968500"/>
              <a:gd name="connsiteX16" fmla="*/ 2235500 w 2293490"/>
              <a:gd name="connsiteY16" fmla="*/ 1102994 h 1968500"/>
              <a:gd name="connsiteX17" fmla="*/ 2230228 w 2293490"/>
              <a:gd name="connsiteY17" fmla="*/ 1118825 h 1968500"/>
              <a:gd name="connsiteX18" fmla="*/ 2219684 w 2293490"/>
              <a:gd name="connsiteY18" fmla="*/ 1182156 h 1968500"/>
              <a:gd name="connsiteX19" fmla="*/ 2188052 w 2293490"/>
              <a:gd name="connsiteY19" fmla="*/ 1282427 h 1968500"/>
              <a:gd name="connsiteX20" fmla="*/ 2077343 w 2293490"/>
              <a:gd name="connsiteY20" fmla="*/ 1456584 h 1968500"/>
              <a:gd name="connsiteX21" fmla="*/ 1982448 w 2293490"/>
              <a:gd name="connsiteY21" fmla="*/ 1541024 h 1968500"/>
              <a:gd name="connsiteX22" fmla="*/ 1982448 w 2293490"/>
              <a:gd name="connsiteY22" fmla="*/ 1546301 h 1968500"/>
              <a:gd name="connsiteX23" fmla="*/ 1829563 w 2293490"/>
              <a:gd name="connsiteY23" fmla="*/ 1688794 h 1968500"/>
              <a:gd name="connsiteX24" fmla="*/ 1650318 w 2293490"/>
              <a:gd name="connsiteY24" fmla="*/ 1804898 h 1968500"/>
              <a:gd name="connsiteX25" fmla="*/ 1244382 w 2293490"/>
              <a:gd name="connsiteY25" fmla="*/ 1942112 h 1968500"/>
              <a:gd name="connsiteX26" fmla="*/ 1022963 w 2293490"/>
              <a:gd name="connsiteY26" fmla="*/ 1968500 h 1968500"/>
              <a:gd name="connsiteX27" fmla="*/ 796270 w 2293490"/>
              <a:gd name="connsiteY27" fmla="*/ 1952669 h 1968500"/>
              <a:gd name="connsiteX28" fmla="*/ 590667 w 2293490"/>
              <a:gd name="connsiteY28" fmla="*/ 1899893 h 1968500"/>
              <a:gd name="connsiteX29" fmla="*/ 406151 w 2293490"/>
              <a:gd name="connsiteY29" fmla="*/ 1804898 h 1968500"/>
              <a:gd name="connsiteX30" fmla="*/ 258538 w 2293490"/>
              <a:gd name="connsiteY30" fmla="*/ 1662406 h 1968500"/>
              <a:gd name="connsiteX31" fmla="*/ 205818 w 2293490"/>
              <a:gd name="connsiteY31" fmla="*/ 1572689 h 1968500"/>
              <a:gd name="connsiteX32" fmla="*/ 163643 w 2293490"/>
              <a:gd name="connsiteY32" fmla="*/ 1477694 h 1968500"/>
              <a:gd name="connsiteX33" fmla="*/ 142555 w 2293490"/>
              <a:gd name="connsiteY33" fmla="*/ 1372144 h 1968500"/>
              <a:gd name="connsiteX34" fmla="*/ 137284 w 2293490"/>
              <a:gd name="connsiteY34" fmla="*/ 1335203 h 1968500"/>
              <a:gd name="connsiteX35" fmla="*/ 105652 w 2293490"/>
              <a:gd name="connsiteY35" fmla="*/ 1287706 h 1968500"/>
              <a:gd name="connsiteX36" fmla="*/ 52933 w 2293490"/>
              <a:gd name="connsiteY36" fmla="*/ 1197987 h 1968500"/>
              <a:gd name="connsiteX37" fmla="*/ 16030 w 2293490"/>
              <a:gd name="connsiteY37" fmla="*/ 1092439 h 1968500"/>
              <a:gd name="connsiteX38" fmla="*/ 5486 w 2293490"/>
              <a:gd name="connsiteY38" fmla="*/ 876061 h 1968500"/>
              <a:gd name="connsiteX39" fmla="*/ 26573 w 2293490"/>
              <a:gd name="connsiteY39" fmla="*/ 765235 h 1968500"/>
              <a:gd name="connsiteX40" fmla="*/ 63476 w 2293490"/>
              <a:gd name="connsiteY40" fmla="*/ 664962 h 1968500"/>
              <a:gd name="connsiteX41" fmla="*/ 168915 w 2293490"/>
              <a:gd name="connsiteY41" fmla="*/ 480250 h 1968500"/>
              <a:gd name="connsiteX42" fmla="*/ 305984 w 2293490"/>
              <a:gd name="connsiteY42" fmla="*/ 321926 h 1968500"/>
              <a:gd name="connsiteX43" fmla="*/ 469413 w 2293490"/>
              <a:gd name="connsiteY43" fmla="*/ 184712 h 1968500"/>
              <a:gd name="connsiteX44" fmla="*/ 648657 w 2293490"/>
              <a:gd name="connsiteY44" fmla="*/ 79162 h 1968500"/>
              <a:gd name="connsiteX45" fmla="*/ 854261 w 2293490"/>
              <a:gd name="connsiteY45" fmla="*/ 15833 h 1968500"/>
              <a:gd name="connsiteX46" fmla="*/ 1038778 w 2293490"/>
              <a:gd name="connsiteY46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293490" h="1968500">
                <a:moveTo>
                  <a:pt x="1038778" y="0"/>
                </a:moveTo>
                <a:cubicBezTo>
                  <a:pt x="1049322" y="0"/>
                  <a:pt x="1059866" y="0"/>
                  <a:pt x="1070409" y="0"/>
                </a:cubicBezTo>
                <a:cubicBezTo>
                  <a:pt x="1144215" y="0"/>
                  <a:pt x="1218023" y="10555"/>
                  <a:pt x="1291829" y="26388"/>
                </a:cubicBezTo>
                <a:cubicBezTo>
                  <a:pt x="1334005" y="31665"/>
                  <a:pt x="1376180" y="42220"/>
                  <a:pt x="1418354" y="58052"/>
                </a:cubicBezTo>
                <a:cubicBezTo>
                  <a:pt x="1460530" y="63329"/>
                  <a:pt x="1497434" y="68607"/>
                  <a:pt x="1534336" y="79162"/>
                </a:cubicBezTo>
                <a:cubicBezTo>
                  <a:pt x="1571240" y="89717"/>
                  <a:pt x="1602872" y="105550"/>
                  <a:pt x="1639775" y="121382"/>
                </a:cubicBezTo>
                <a:cubicBezTo>
                  <a:pt x="1650318" y="126660"/>
                  <a:pt x="1660862" y="131938"/>
                  <a:pt x="1676678" y="137214"/>
                </a:cubicBezTo>
                <a:cubicBezTo>
                  <a:pt x="1755757" y="153047"/>
                  <a:pt x="1834835" y="174157"/>
                  <a:pt x="1903370" y="211100"/>
                </a:cubicBezTo>
                <a:cubicBezTo>
                  <a:pt x="1966632" y="242764"/>
                  <a:pt x="2024623" y="279707"/>
                  <a:pt x="2077343" y="327204"/>
                </a:cubicBezTo>
                <a:cubicBezTo>
                  <a:pt x="2103702" y="348314"/>
                  <a:pt x="2124789" y="374702"/>
                  <a:pt x="2145877" y="401088"/>
                </a:cubicBezTo>
                <a:cubicBezTo>
                  <a:pt x="2172236" y="427476"/>
                  <a:pt x="2193325" y="453864"/>
                  <a:pt x="2209140" y="485528"/>
                </a:cubicBezTo>
                <a:cubicBezTo>
                  <a:pt x="2230228" y="511916"/>
                  <a:pt x="2246043" y="543581"/>
                  <a:pt x="2256587" y="575245"/>
                </a:cubicBezTo>
                <a:cubicBezTo>
                  <a:pt x="2272402" y="606910"/>
                  <a:pt x="2282946" y="643852"/>
                  <a:pt x="2288218" y="675518"/>
                </a:cubicBezTo>
                <a:cubicBezTo>
                  <a:pt x="2293490" y="712459"/>
                  <a:pt x="2293490" y="749402"/>
                  <a:pt x="2293490" y="786345"/>
                </a:cubicBezTo>
                <a:cubicBezTo>
                  <a:pt x="2293490" y="823287"/>
                  <a:pt x="2293490" y="854952"/>
                  <a:pt x="2288218" y="891894"/>
                </a:cubicBezTo>
                <a:cubicBezTo>
                  <a:pt x="2282946" y="928837"/>
                  <a:pt x="2277674" y="965778"/>
                  <a:pt x="2267131" y="1002721"/>
                </a:cubicBezTo>
                <a:cubicBezTo>
                  <a:pt x="2261859" y="1034387"/>
                  <a:pt x="2251315" y="1071328"/>
                  <a:pt x="2235500" y="1102994"/>
                </a:cubicBezTo>
                <a:cubicBezTo>
                  <a:pt x="2235500" y="1108271"/>
                  <a:pt x="2230228" y="1113549"/>
                  <a:pt x="2230228" y="1118825"/>
                </a:cubicBezTo>
                <a:cubicBezTo>
                  <a:pt x="2230228" y="1139935"/>
                  <a:pt x="2224956" y="1161046"/>
                  <a:pt x="2219684" y="1182156"/>
                </a:cubicBezTo>
                <a:cubicBezTo>
                  <a:pt x="2214412" y="1213820"/>
                  <a:pt x="2198596" y="1250763"/>
                  <a:pt x="2188052" y="1282427"/>
                </a:cubicBezTo>
                <a:cubicBezTo>
                  <a:pt x="2156420" y="1345758"/>
                  <a:pt x="2119518" y="1403810"/>
                  <a:pt x="2077343" y="1456584"/>
                </a:cubicBezTo>
                <a:cubicBezTo>
                  <a:pt x="2045712" y="1488249"/>
                  <a:pt x="2019351" y="1514637"/>
                  <a:pt x="1982448" y="1541024"/>
                </a:cubicBezTo>
                <a:cubicBezTo>
                  <a:pt x="1982448" y="1546301"/>
                  <a:pt x="1982448" y="1546301"/>
                  <a:pt x="1982448" y="1546301"/>
                </a:cubicBezTo>
                <a:cubicBezTo>
                  <a:pt x="1935001" y="1599077"/>
                  <a:pt x="1882283" y="1646574"/>
                  <a:pt x="1829563" y="1688794"/>
                </a:cubicBezTo>
                <a:cubicBezTo>
                  <a:pt x="1771572" y="1736291"/>
                  <a:pt x="1713581" y="1773234"/>
                  <a:pt x="1650318" y="1804898"/>
                </a:cubicBezTo>
                <a:cubicBezTo>
                  <a:pt x="1523793" y="1873505"/>
                  <a:pt x="1386723" y="1921003"/>
                  <a:pt x="1244382" y="1942112"/>
                </a:cubicBezTo>
                <a:cubicBezTo>
                  <a:pt x="1170576" y="1957945"/>
                  <a:pt x="1096769" y="1968500"/>
                  <a:pt x="1022963" y="1968500"/>
                </a:cubicBezTo>
                <a:cubicBezTo>
                  <a:pt x="949155" y="1968500"/>
                  <a:pt x="870078" y="1963223"/>
                  <a:pt x="796270" y="1952669"/>
                </a:cubicBezTo>
                <a:cubicBezTo>
                  <a:pt x="727736" y="1942112"/>
                  <a:pt x="659201" y="1921003"/>
                  <a:pt x="590667" y="1899893"/>
                </a:cubicBezTo>
                <a:cubicBezTo>
                  <a:pt x="527403" y="1873505"/>
                  <a:pt x="464141" y="1847119"/>
                  <a:pt x="406151" y="1804898"/>
                </a:cubicBezTo>
                <a:cubicBezTo>
                  <a:pt x="348159" y="1767957"/>
                  <a:pt x="300712" y="1720458"/>
                  <a:pt x="258538" y="1662406"/>
                </a:cubicBezTo>
                <a:cubicBezTo>
                  <a:pt x="237449" y="1636019"/>
                  <a:pt x="221633" y="1604354"/>
                  <a:pt x="205818" y="1572689"/>
                </a:cubicBezTo>
                <a:cubicBezTo>
                  <a:pt x="190002" y="1541024"/>
                  <a:pt x="174187" y="1509359"/>
                  <a:pt x="163643" y="1477694"/>
                </a:cubicBezTo>
                <a:cubicBezTo>
                  <a:pt x="153099" y="1446030"/>
                  <a:pt x="147827" y="1409087"/>
                  <a:pt x="142555" y="1372144"/>
                </a:cubicBezTo>
                <a:cubicBezTo>
                  <a:pt x="142555" y="1361589"/>
                  <a:pt x="137284" y="1345758"/>
                  <a:pt x="137284" y="1335203"/>
                </a:cubicBezTo>
                <a:cubicBezTo>
                  <a:pt x="126740" y="1319370"/>
                  <a:pt x="116196" y="1303537"/>
                  <a:pt x="105652" y="1287706"/>
                </a:cubicBezTo>
                <a:cubicBezTo>
                  <a:pt x="84564" y="1256040"/>
                  <a:pt x="63476" y="1229653"/>
                  <a:pt x="52933" y="1197987"/>
                </a:cubicBezTo>
                <a:cubicBezTo>
                  <a:pt x="37117" y="1161046"/>
                  <a:pt x="26573" y="1129380"/>
                  <a:pt x="16030" y="1092439"/>
                </a:cubicBezTo>
                <a:cubicBezTo>
                  <a:pt x="214" y="1023831"/>
                  <a:pt x="-5058" y="949947"/>
                  <a:pt x="5486" y="876061"/>
                </a:cubicBezTo>
                <a:cubicBezTo>
                  <a:pt x="10758" y="839119"/>
                  <a:pt x="16030" y="802177"/>
                  <a:pt x="26573" y="765235"/>
                </a:cubicBezTo>
                <a:cubicBezTo>
                  <a:pt x="37117" y="733569"/>
                  <a:pt x="47661" y="696628"/>
                  <a:pt x="63476" y="664962"/>
                </a:cubicBezTo>
                <a:cubicBezTo>
                  <a:pt x="89836" y="596355"/>
                  <a:pt x="126740" y="538302"/>
                  <a:pt x="168915" y="480250"/>
                </a:cubicBezTo>
                <a:cubicBezTo>
                  <a:pt x="211090" y="422198"/>
                  <a:pt x="253266" y="369424"/>
                  <a:pt x="305984" y="321926"/>
                </a:cubicBezTo>
                <a:cubicBezTo>
                  <a:pt x="353431" y="269152"/>
                  <a:pt x="411422" y="221654"/>
                  <a:pt x="469413" y="184712"/>
                </a:cubicBezTo>
                <a:cubicBezTo>
                  <a:pt x="522131" y="142492"/>
                  <a:pt x="585395" y="105550"/>
                  <a:pt x="648657" y="79162"/>
                </a:cubicBezTo>
                <a:cubicBezTo>
                  <a:pt x="711921" y="52774"/>
                  <a:pt x="780455" y="31665"/>
                  <a:pt x="854261" y="15833"/>
                </a:cubicBezTo>
                <a:cubicBezTo>
                  <a:pt x="912252" y="5277"/>
                  <a:pt x="975515" y="0"/>
                  <a:pt x="1038778" y="0"/>
                </a:cubicBezTo>
                <a:close/>
              </a:path>
            </a:pathLst>
          </a:custGeom>
          <a:ln w="28575">
            <a:solidFill>
              <a:srgbClr val="132F95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50938" y="1646239"/>
            <a:ext cx="9890125" cy="3082277"/>
          </a:xfrm>
          <a:custGeom>
            <a:avLst/>
            <a:gdLst>
              <a:gd name="connsiteX0" fmla="*/ 2690359 w 9890125"/>
              <a:gd name="connsiteY0" fmla="*/ 0 h 3082277"/>
              <a:gd name="connsiteX1" fmla="*/ 2720931 w 9890125"/>
              <a:gd name="connsiteY1" fmla="*/ 0 h 3082277"/>
              <a:gd name="connsiteX2" fmla="*/ 2797362 w 9890125"/>
              <a:gd name="connsiteY2" fmla="*/ 30909 h 3082277"/>
              <a:gd name="connsiteX3" fmla="*/ 2782075 w 9890125"/>
              <a:gd name="connsiteY3" fmla="*/ 123635 h 3082277"/>
              <a:gd name="connsiteX4" fmla="*/ 2675073 w 9890125"/>
              <a:gd name="connsiteY4" fmla="*/ 216361 h 3082277"/>
              <a:gd name="connsiteX5" fmla="*/ 3469951 w 9890125"/>
              <a:gd name="connsiteY5" fmla="*/ 216361 h 3082277"/>
              <a:gd name="connsiteX6" fmla="*/ 4081397 w 9890125"/>
              <a:gd name="connsiteY6" fmla="*/ 216361 h 3082277"/>
              <a:gd name="connsiteX7" fmla="*/ 4631697 w 9890125"/>
              <a:gd name="connsiteY7" fmla="*/ 216361 h 3082277"/>
              <a:gd name="connsiteX8" fmla="*/ 5258429 w 9890125"/>
              <a:gd name="connsiteY8" fmla="*/ 216361 h 3082277"/>
              <a:gd name="connsiteX9" fmla="*/ 5671154 w 9890125"/>
              <a:gd name="connsiteY9" fmla="*/ 200906 h 3082277"/>
              <a:gd name="connsiteX10" fmla="*/ 5931018 w 9890125"/>
              <a:gd name="connsiteY10" fmla="*/ 185452 h 3082277"/>
              <a:gd name="connsiteX11" fmla="*/ 7031619 w 9890125"/>
              <a:gd name="connsiteY11" fmla="*/ 139089 h 3082277"/>
              <a:gd name="connsiteX12" fmla="*/ 7108050 w 9890125"/>
              <a:gd name="connsiteY12" fmla="*/ 123635 h 3082277"/>
              <a:gd name="connsiteX13" fmla="*/ 7138622 w 9890125"/>
              <a:gd name="connsiteY13" fmla="*/ 139089 h 3082277"/>
              <a:gd name="connsiteX14" fmla="*/ 7153908 w 9890125"/>
              <a:gd name="connsiteY14" fmla="*/ 139089 h 3082277"/>
              <a:gd name="connsiteX15" fmla="*/ 7215053 w 9890125"/>
              <a:gd name="connsiteY15" fmla="*/ 139089 h 3082277"/>
              <a:gd name="connsiteX16" fmla="*/ 7795925 w 9890125"/>
              <a:gd name="connsiteY16" fmla="*/ 108180 h 3082277"/>
              <a:gd name="connsiteX17" fmla="*/ 8499087 w 9890125"/>
              <a:gd name="connsiteY17" fmla="*/ 77272 h 3082277"/>
              <a:gd name="connsiteX18" fmla="*/ 9079960 w 9890125"/>
              <a:gd name="connsiteY18" fmla="*/ 46363 h 3082277"/>
              <a:gd name="connsiteX19" fmla="*/ 9248108 w 9890125"/>
              <a:gd name="connsiteY19" fmla="*/ 46363 h 3082277"/>
              <a:gd name="connsiteX20" fmla="*/ 9309252 w 9890125"/>
              <a:gd name="connsiteY20" fmla="*/ 46363 h 3082277"/>
              <a:gd name="connsiteX21" fmla="*/ 9416255 w 9890125"/>
              <a:gd name="connsiteY21" fmla="*/ 30909 h 3082277"/>
              <a:gd name="connsiteX22" fmla="*/ 9446827 w 9890125"/>
              <a:gd name="connsiteY22" fmla="*/ 30909 h 3082277"/>
              <a:gd name="connsiteX23" fmla="*/ 9462113 w 9890125"/>
              <a:gd name="connsiteY23" fmla="*/ 30909 h 3082277"/>
              <a:gd name="connsiteX24" fmla="*/ 9553830 w 9890125"/>
              <a:gd name="connsiteY24" fmla="*/ 46363 h 3082277"/>
              <a:gd name="connsiteX25" fmla="*/ 9676119 w 9890125"/>
              <a:gd name="connsiteY25" fmla="*/ 46363 h 3082277"/>
              <a:gd name="connsiteX26" fmla="*/ 9721978 w 9890125"/>
              <a:gd name="connsiteY26" fmla="*/ 46363 h 3082277"/>
              <a:gd name="connsiteX27" fmla="*/ 9767836 w 9890125"/>
              <a:gd name="connsiteY27" fmla="*/ 61817 h 3082277"/>
              <a:gd name="connsiteX28" fmla="*/ 9813694 w 9890125"/>
              <a:gd name="connsiteY28" fmla="*/ 77272 h 3082277"/>
              <a:gd name="connsiteX29" fmla="*/ 9844267 w 9890125"/>
              <a:gd name="connsiteY29" fmla="*/ 92726 h 3082277"/>
              <a:gd name="connsiteX30" fmla="*/ 9874839 w 9890125"/>
              <a:gd name="connsiteY30" fmla="*/ 123635 h 3082277"/>
              <a:gd name="connsiteX31" fmla="*/ 9890125 w 9890125"/>
              <a:gd name="connsiteY31" fmla="*/ 169998 h 3082277"/>
              <a:gd name="connsiteX32" fmla="*/ 9859553 w 9890125"/>
              <a:gd name="connsiteY32" fmla="*/ 216361 h 3082277"/>
              <a:gd name="connsiteX33" fmla="*/ 9813694 w 9890125"/>
              <a:gd name="connsiteY33" fmla="*/ 247269 h 3082277"/>
              <a:gd name="connsiteX34" fmla="*/ 9813694 w 9890125"/>
              <a:gd name="connsiteY34" fmla="*/ 556355 h 3082277"/>
              <a:gd name="connsiteX35" fmla="*/ 9813694 w 9890125"/>
              <a:gd name="connsiteY35" fmla="*/ 958168 h 3082277"/>
              <a:gd name="connsiteX36" fmla="*/ 9813694 w 9890125"/>
              <a:gd name="connsiteY36" fmla="*/ 1097257 h 3082277"/>
              <a:gd name="connsiteX37" fmla="*/ 9828980 w 9890125"/>
              <a:gd name="connsiteY37" fmla="*/ 1112711 h 3082277"/>
              <a:gd name="connsiteX38" fmla="*/ 9813694 w 9890125"/>
              <a:gd name="connsiteY38" fmla="*/ 1205437 h 3082277"/>
              <a:gd name="connsiteX39" fmla="*/ 9783122 w 9890125"/>
              <a:gd name="connsiteY39" fmla="*/ 1514523 h 3082277"/>
              <a:gd name="connsiteX40" fmla="*/ 9767836 w 9890125"/>
              <a:gd name="connsiteY40" fmla="*/ 1777246 h 3082277"/>
              <a:gd name="connsiteX41" fmla="*/ 9767836 w 9890125"/>
              <a:gd name="connsiteY41" fmla="*/ 2055424 h 3082277"/>
              <a:gd name="connsiteX42" fmla="*/ 9783122 w 9890125"/>
              <a:gd name="connsiteY42" fmla="*/ 2318147 h 3082277"/>
              <a:gd name="connsiteX43" fmla="*/ 9767836 w 9890125"/>
              <a:gd name="connsiteY43" fmla="*/ 2364510 h 3082277"/>
              <a:gd name="connsiteX44" fmla="*/ 9767836 w 9890125"/>
              <a:gd name="connsiteY44" fmla="*/ 2410873 h 3082277"/>
              <a:gd name="connsiteX45" fmla="*/ 9752550 w 9890125"/>
              <a:gd name="connsiteY45" fmla="*/ 2457236 h 3082277"/>
              <a:gd name="connsiteX46" fmla="*/ 9706691 w 9890125"/>
              <a:gd name="connsiteY46" fmla="*/ 2503599 h 3082277"/>
              <a:gd name="connsiteX47" fmla="*/ 9660833 w 9890125"/>
              <a:gd name="connsiteY47" fmla="*/ 2534508 h 3082277"/>
              <a:gd name="connsiteX48" fmla="*/ 9599689 w 9890125"/>
              <a:gd name="connsiteY48" fmla="*/ 2549962 h 3082277"/>
              <a:gd name="connsiteX49" fmla="*/ 9507972 w 9890125"/>
              <a:gd name="connsiteY49" fmla="*/ 2565416 h 3082277"/>
              <a:gd name="connsiteX50" fmla="*/ 9309252 w 9890125"/>
              <a:gd name="connsiteY50" fmla="*/ 2596325 h 3082277"/>
              <a:gd name="connsiteX51" fmla="*/ 9095246 w 9890125"/>
              <a:gd name="connsiteY51" fmla="*/ 2611779 h 3082277"/>
              <a:gd name="connsiteX52" fmla="*/ 9018816 w 9890125"/>
              <a:gd name="connsiteY52" fmla="*/ 2627234 h 3082277"/>
              <a:gd name="connsiteX53" fmla="*/ 8835382 w 9890125"/>
              <a:gd name="connsiteY53" fmla="*/ 2580871 h 3082277"/>
              <a:gd name="connsiteX54" fmla="*/ 8697807 w 9890125"/>
              <a:gd name="connsiteY54" fmla="*/ 2580871 h 3082277"/>
              <a:gd name="connsiteX55" fmla="*/ 8606090 w 9890125"/>
              <a:gd name="connsiteY55" fmla="*/ 2565416 h 3082277"/>
              <a:gd name="connsiteX56" fmla="*/ 8499087 w 9890125"/>
              <a:gd name="connsiteY56" fmla="*/ 2580871 h 3082277"/>
              <a:gd name="connsiteX57" fmla="*/ 8147507 w 9890125"/>
              <a:gd name="connsiteY57" fmla="*/ 2596325 h 3082277"/>
              <a:gd name="connsiteX58" fmla="*/ 7505489 w 9890125"/>
              <a:gd name="connsiteY58" fmla="*/ 2611779 h 3082277"/>
              <a:gd name="connsiteX59" fmla="*/ 7169194 w 9890125"/>
              <a:gd name="connsiteY59" fmla="*/ 2627234 h 3082277"/>
              <a:gd name="connsiteX60" fmla="*/ 6848186 w 9890125"/>
              <a:gd name="connsiteY60" fmla="*/ 2642688 h 3082277"/>
              <a:gd name="connsiteX61" fmla="*/ 6710611 w 9890125"/>
              <a:gd name="connsiteY61" fmla="*/ 2642688 h 3082277"/>
              <a:gd name="connsiteX62" fmla="*/ 6527177 w 9890125"/>
              <a:gd name="connsiteY62" fmla="*/ 2658142 h 3082277"/>
              <a:gd name="connsiteX63" fmla="*/ 6190882 w 9890125"/>
              <a:gd name="connsiteY63" fmla="*/ 2689051 h 3082277"/>
              <a:gd name="connsiteX64" fmla="*/ 5564151 w 9890125"/>
              <a:gd name="connsiteY64" fmla="*/ 2735414 h 3082277"/>
              <a:gd name="connsiteX65" fmla="*/ 5548865 w 9890125"/>
              <a:gd name="connsiteY65" fmla="*/ 2750868 h 3082277"/>
              <a:gd name="connsiteX66" fmla="*/ 5441862 w 9890125"/>
              <a:gd name="connsiteY66" fmla="*/ 2859048 h 3082277"/>
              <a:gd name="connsiteX67" fmla="*/ 5350145 w 9890125"/>
              <a:gd name="connsiteY67" fmla="*/ 2859048 h 3082277"/>
              <a:gd name="connsiteX68" fmla="*/ 5350145 w 9890125"/>
              <a:gd name="connsiteY68" fmla="*/ 2781777 h 3082277"/>
              <a:gd name="connsiteX69" fmla="*/ 5380717 w 9890125"/>
              <a:gd name="connsiteY69" fmla="*/ 2750868 h 3082277"/>
              <a:gd name="connsiteX70" fmla="*/ 5212570 w 9890125"/>
              <a:gd name="connsiteY70" fmla="*/ 2750868 h 3082277"/>
              <a:gd name="connsiteX71" fmla="*/ 4891561 w 9890125"/>
              <a:gd name="connsiteY71" fmla="*/ 2766323 h 3082277"/>
              <a:gd name="connsiteX72" fmla="*/ 4280116 w 9890125"/>
              <a:gd name="connsiteY72" fmla="*/ 2797231 h 3082277"/>
              <a:gd name="connsiteX73" fmla="*/ 3974393 w 9890125"/>
              <a:gd name="connsiteY73" fmla="*/ 2812685 h 3082277"/>
              <a:gd name="connsiteX74" fmla="*/ 3622813 w 9890125"/>
              <a:gd name="connsiteY74" fmla="*/ 2812685 h 3082277"/>
              <a:gd name="connsiteX75" fmla="*/ 2934937 w 9890125"/>
              <a:gd name="connsiteY75" fmla="*/ 2828140 h 3082277"/>
              <a:gd name="connsiteX76" fmla="*/ 2338778 w 9890125"/>
              <a:gd name="connsiteY76" fmla="*/ 2859048 h 3082277"/>
              <a:gd name="connsiteX77" fmla="*/ 2109486 w 9890125"/>
              <a:gd name="connsiteY77" fmla="*/ 2874503 h 3082277"/>
              <a:gd name="connsiteX78" fmla="*/ 2033055 w 9890125"/>
              <a:gd name="connsiteY78" fmla="*/ 2874503 h 3082277"/>
              <a:gd name="connsiteX79" fmla="*/ 1666188 w 9890125"/>
              <a:gd name="connsiteY79" fmla="*/ 2920866 h 3082277"/>
              <a:gd name="connsiteX80" fmla="*/ 978313 w 9890125"/>
              <a:gd name="connsiteY80" fmla="*/ 3013592 h 3082277"/>
              <a:gd name="connsiteX81" fmla="*/ 810165 w 9890125"/>
              <a:gd name="connsiteY81" fmla="*/ 3029046 h 3082277"/>
              <a:gd name="connsiteX82" fmla="*/ 672590 w 9890125"/>
              <a:gd name="connsiteY82" fmla="*/ 3059954 h 3082277"/>
              <a:gd name="connsiteX83" fmla="*/ 473870 w 9890125"/>
              <a:gd name="connsiteY83" fmla="*/ 3075409 h 3082277"/>
              <a:gd name="connsiteX84" fmla="*/ 443298 w 9890125"/>
              <a:gd name="connsiteY84" fmla="*/ 3075409 h 3082277"/>
              <a:gd name="connsiteX85" fmla="*/ 412726 w 9890125"/>
              <a:gd name="connsiteY85" fmla="*/ 3075409 h 3082277"/>
              <a:gd name="connsiteX86" fmla="*/ 351581 w 9890125"/>
              <a:gd name="connsiteY86" fmla="*/ 3075409 h 3082277"/>
              <a:gd name="connsiteX87" fmla="*/ 76431 w 9890125"/>
              <a:gd name="connsiteY87" fmla="*/ 3059954 h 3082277"/>
              <a:gd name="connsiteX88" fmla="*/ 30572 w 9890125"/>
              <a:gd name="connsiteY88" fmla="*/ 3029046 h 3082277"/>
              <a:gd name="connsiteX89" fmla="*/ 0 w 9890125"/>
              <a:gd name="connsiteY89" fmla="*/ 2982683 h 3082277"/>
              <a:gd name="connsiteX90" fmla="*/ 76431 w 9890125"/>
              <a:gd name="connsiteY90" fmla="*/ 2905411 h 3082277"/>
              <a:gd name="connsiteX91" fmla="*/ 259864 w 9890125"/>
              <a:gd name="connsiteY91" fmla="*/ 2905411 h 3082277"/>
              <a:gd name="connsiteX92" fmla="*/ 259864 w 9890125"/>
              <a:gd name="connsiteY92" fmla="*/ 2874503 h 3082277"/>
              <a:gd name="connsiteX93" fmla="*/ 259864 w 9890125"/>
              <a:gd name="connsiteY93" fmla="*/ 2828140 h 3082277"/>
              <a:gd name="connsiteX94" fmla="*/ 259864 w 9890125"/>
              <a:gd name="connsiteY94" fmla="*/ 2735414 h 3082277"/>
              <a:gd name="connsiteX95" fmla="*/ 244578 w 9890125"/>
              <a:gd name="connsiteY95" fmla="*/ 2611779 h 3082277"/>
              <a:gd name="connsiteX96" fmla="*/ 244578 w 9890125"/>
              <a:gd name="connsiteY96" fmla="*/ 2503599 h 3082277"/>
              <a:gd name="connsiteX97" fmla="*/ 244578 w 9890125"/>
              <a:gd name="connsiteY97" fmla="*/ 2287239 h 3082277"/>
              <a:gd name="connsiteX98" fmla="*/ 198720 w 9890125"/>
              <a:gd name="connsiteY98" fmla="*/ 2256330 h 3082277"/>
              <a:gd name="connsiteX99" fmla="*/ 183434 w 9890125"/>
              <a:gd name="connsiteY99" fmla="*/ 2209967 h 3082277"/>
              <a:gd name="connsiteX100" fmla="*/ 198720 w 9890125"/>
              <a:gd name="connsiteY100" fmla="*/ 2148150 h 3082277"/>
              <a:gd name="connsiteX101" fmla="*/ 244578 w 9890125"/>
              <a:gd name="connsiteY101" fmla="*/ 2117241 h 3082277"/>
              <a:gd name="connsiteX102" fmla="*/ 244578 w 9890125"/>
              <a:gd name="connsiteY102" fmla="*/ 2086333 h 3082277"/>
              <a:gd name="connsiteX103" fmla="*/ 229292 w 9890125"/>
              <a:gd name="connsiteY103" fmla="*/ 1622703 h 3082277"/>
              <a:gd name="connsiteX104" fmla="*/ 229292 w 9890125"/>
              <a:gd name="connsiteY104" fmla="*/ 1560886 h 3082277"/>
              <a:gd name="connsiteX105" fmla="*/ 229292 w 9890125"/>
              <a:gd name="connsiteY105" fmla="*/ 1421797 h 3082277"/>
              <a:gd name="connsiteX106" fmla="*/ 229292 w 9890125"/>
              <a:gd name="connsiteY106" fmla="*/ 1236345 h 3082277"/>
              <a:gd name="connsiteX107" fmla="*/ 244578 w 9890125"/>
              <a:gd name="connsiteY107" fmla="*/ 989077 h 3082277"/>
              <a:gd name="connsiteX108" fmla="*/ 244578 w 9890125"/>
              <a:gd name="connsiteY108" fmla="*/ 911805 h 3082277"/>
              <a:gd name="connsiteX109" fmla="*/ 244578 w 9890125"/>
              <a:gd name="connsiteY109" fmla="*/ 726353 h 3082277"/>
              <a:gd name="connsiteX110" fmla="*/ 244578 w 9890125"/>
              <a:gd name="connsiteY110" fmla="*/ 509993 h 3082277"/>
              <a:gd name="connsiteX111" fmla="*/ 259864 w 9890125"/>
              <a:gd name="connsiteY111" fmla="*/ 324541 h 3082277"/>
              <a:gd name="connsiteX112" fmla="*/ 259864 w 9890125"/>
              <a:gd name="connsiteY112" fmla="*/ 231815 h 3082277"/>
              <a:gd name="connsiteX113" fmla="*/ 275150 w 9890125"/>
              <a:gd name="connsiteY113" fmla="*/ 216361 h 3082277"/>
              <a:gd name="connsiteX114" fmla="*/ 259864 w 9890125"/>
              <a:gd name="connsiteY114" fmla="*/ 200906 h 3082277"/>
              <a:gd name="connsiteX115" fmla="*/ 321009 w 9890125"/>
              <a:gd name="connsiteY115" fmla="*/ 139089 h 3082277"/>
              <a:gd name="connsiteX116" fmla="*/ 657304 w 9890125"/>
              <a:gd name="connsiteY116" fmla="*/ 169998 h 3082277"/>
              <a:gd name="connsiteX117" fmla="*/ 871310 w 9890125"/>
              <a:gd name="connsiteY117" fmla="*/ 169998 h 3082277"/>
              <a:gd name="connsiteX118" fmla="*/ 1054743 w 9890125"/>
              <a:gd name="connsiteY118" fmla="*/ 185452 h 3082277"/>
              <a:gd name="connsiteX119" fmla="*/ 1070029 w 9890125"/>
              <a:gd name="connsiteY119" fmla="*/ 169998 h 3082277"/>
              <a:gd name="connsiteX120" fmla="*/ 1131174 w 9890125"/>
              <a:gd name="connsiteY120" fmla="*/ 139089 h 3082277"/>
              <a:gd name="connsiteX121" fmla="*/ 1161746 w 9890125"/>
              <a:gd name="connsiteY121" fmla="*/ 139089 h 3082277"/>
              <a:gd name="connsiteX122" fmla="*/ 1192318 w 9890125"/>
              <a:gd name="connsiteY122" fmla="*/ 139089 h 3082277"/>
              <a:gd name="connsiteX123" fmla="*/ 1207604 w 9890125"/>
              <a:gd name="connsiteY123" fmla="*/ 185452 h 3082277"/>
              <a:gd name="connsiteX124" fmla="*/ 1253463 w 9890125"/>
              <a:gd name="connsiteY124" fmla="*/ 185452 h 3082277"/>
              <a:gd name="connsiteX125" fmla="*/ 1559185 w 9890125"/>
              <a:gd name="connsiteY125" fmla="*/ 200906 h 3082277"/>
              <a:gd name="connsiteX126" fmla="*/ 2124772 w 9890125"/>
              <a:gd name="connsiteY126" fmla="*/ 200906 h 3082277"/>
              <a:gd name="connsiteX127" fmla="*/ 2415209 w 9890125"/>
              <a:gd name="connsiteY127" fmla="*/ 200906 h 3082277"/>
              <a:gd name="connsiteX128" fmla="*/ 2430495 w 9890125"/>
              <a:gd name="connsiteY128" fmla="*/ 200906 h 3082277"/>
              <a:gd name="connsiteX129" fmla="*/ 2690359 w 9890125"/>
              <a:gd name="connsiteY129" fmla="*/ 0 h 308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9890125" h="3082277">
                <a:moveTo>
                  <a:pt x="2690359" y="0"/>
                </a:moveTo>
                <a:cubicBezTo>
                  <a:pt x="2705645" y="0"/>
                  <a:pt x="2705645" y="0"/>
                  <a:pt x="2720931" y="0"/>
                </a:cubicBezTo>
                <a:cubicBezTo>
                  <a:pt x="2751503" y="0"/>
                  <a:pt x="2782075" y="15455"/>
                  <a:pt x="2797362" y="30909"/>
                </a:cubicBezTo>
                <a:cubicBezTo>
                  <a:pt x="2812648" y="61817"/>
                  <a:pt x="2797362" y="108180"/>
                  <a:pt x="2782075" y="123635"/>
                </a:cubicBezTo>
                <a:cubicBezTo>
                  <a:pt x="2751503" y="154543"/>
                  <a:pt x="2705645" y="185452"/>
                  <a:pt x="2675073" y="216361"/>
                </a:cubicBezTo>
                <a:cubicBezTo>
                  <a:pt x="2934937" y="216361"/>
                  <a:pt x="3210087" y="216361"/>
                  <a:pt x="3469951" y="216361"/>
                </a:cubicBezTo>
                <a:cubicBezTo>
                  <a:pt x="3668671" y="216361"/>
                  <a:pt x="3867391" y="216361"/>
                  <a:pt x="4081397" y="216361"/>
                </a:cubicBezTo>
                <a:cubicBezTo>
                  <a:pt x="4264830" y="216361"/>
                  <a:pt x="4448264" y="216361"/>
                  <a:pt x="4631697" y="216361"/>
                </a:cubicBezTo>
                <a:cubicBezTo>
                  <a:pt x="4845703" y="216361"/>
                  <a:pt x="5059709" y="216361"/>
                  <a:pt x="5258429" y="216361"/>
                </a:cubicBezTo>
                <a:cubicBezTo>
                  <a:pt x="5396004" y="216361"/>
                  <a:pt x="5533579" y="200906"/>
                  <a:pt x="5671154" y="200906"/>
                </a:cubicBezTo>
                <a:cubicBezTo>
                  <a:pt x="5762871" y="200906"/>
                  <a:pt x="5839301" y="200906"/>
                  <a:pt x="5931018" y="185452"/>
                </a:cubicBezTo>
                <a:cubicBezTo>
                  <a:pt x="6297885" y="185452"/>
                  <a:pt x="6664752" y="154543"/>
                  <a:pt x="7031619" y="139089"/>
                </a:cubicBezTo>
                <a:cubicBezTo>
                  <a:pt x="7062192" y="139089"/>
                  <a:pt x="7077478" y="123635"/>
                  <a:pt x="7108050" y="123635"/>
                </a:cubicBezTo>
                <a:cubicBezTo>
                  <a:pt x="7123336" y="123635"/>
                  <a:pt x="7123336" y="123635"/>
                  <a:pt x="7138622" y="139089"/>
                </a:cubicBezTo>
                <a:cubicBezTo>
                  <a:pt x="7138622" y="139089"/>
                  <a:pt x="7153908" y="139089"/>
                  <a:pt x="7153908" y="139089"/>
                </a:cubicBezTo>
                <a:cubicBezTo>
                  <a:pt x="7169194" y="139089"/>
                  <a:pt x="7199767" y="139089"/>
                  <a:pt x="7215053" y="139089"/>
                </a:cubicBezTo>
                <a:cubicBezTo>
                  <a:pt x="7413772" y="123635"/>
                  <a:pt x="7597206" y="123635"/>
                  <a:pt x="7795925" y="108180"/>
                </a:cubicBezTo>
                <a:cubicBezTo>
                  <a:pt x="8025217" y="108180"/>
                  <a:pt x="8269795" y="92726"/>
                  <a:pt x="8499087" y="77272"/>
                </a:cubicBezTo>
                <a:cubicBezTo>
                  <a:pt x="8697807" y="61817"/>
                  <a:pt x="8881241" y="61817"/>
                  <a:pt x="9079960" y="46363"/>
                </a:cubicBezTo>
                <a:cubicBezTo>
                  <a:pt x="9141105" y="46363"/>
                  <a:pt x="9186963" y="46363"/>
                  <a:pt x="9248108" y="46363"/>
                </a:cubicBezTo>
                <a:cubicBezTo>
                  <a:pt x="9263394" y="46363"/>
                  <a:pt x="9278680" y="46363"/>
                  <a:pt x="9309252" y="46363"/>
                </a:cubicBezTo>
                <a:cubicBezTo>
                  <a:pt x="9339824" y="46363"/>
                  <a:pt x="9370397" y="46363"/>
                  <a:pt x="9416255" y="30909"/>
                </a:cubicBezTo>
                <a:cubicBezTo>
                  <a:pt x="9431541" y="30909"/>
                  <a:pt x="9446827" y="30909"/>
                  <a:pt x="9446827" y="30909"/>
                </a:cubicBezTo>
                <a:cubicBezTo>
                  <a:pt x="9462113" y="30909"/>
                  <a:pt x="9462113" y="30909"/>
                  <a:pt x="9462113" y="30909"/>
                </a:cubicBezTo>
                <a:cubicBezTo>
                  <a:pt x="9492686" y="46363"/>
                  <a:pt x="9523258" y="46363"/>
                  <a:pt x="9553830" y="46363"/>
                </a:cubicBezTo>
                <a:cubicBezTo>
                  <a:pt x="9599689" y="46363"/>
                  <a:pt x="9630261" y="46363"/>
                  <a:pt x="9676119" y="46363"/>
                </a:cubicBezTo>
                <a:cubicBezTo>
                  <a:pt x="9691405" y="46363"/>
                  <a:pt x="9706691" y="46363"/>
                  <a:pt x="9721978" y="46363"/>
                </a:cubicBezTo>
                <a:cubicBezTo>
                  <a:pt x="9737264" y="61817"/>
                  <a:pt x="9752550" y="61817"/>
                  <a:pt x="9767836" y="61817"/>
                </a:cubicBezTo>
                <a:cubicBezTo>
                  <a:pt x="9783122" y="61817"/>
                  <a:pt x="9798408" y="77272"/>
                  <a:pt x="9813694" y="77272"/>
                </a:cubicBezTo>
                <a:cubicBezTo>
                  <a:pt x="9828980" y="77272"/>
                  <a:pt x="9828980" y="92726"/>
                  <a:pt x="9844267" y="92726"/>
                </a:cubicBezTo>
                <a:cubicBezTo>
                  <a:pt x="9859553" y="108180"/>
                  <a:pt x="9859553" y="108180"/>
                  <a:pt x="9874839" y="123635"/>
                </a:cubicBezTo>
                <a:cubicBezTo>
                  <a:pt x="9874839" y="139089"/>
                  <a:pt x="9890125" y="154543"/>
                  <a:pt x="9890125" y="169998"/>
                </a:cubicBezTo>
                <a:cubicBezTo>
                  <a:pt x="9890125" y="185452"/>
                  <a:pt x="9874839" y="200906"/>
                  <a:pt x="9859553" y="216361"/>
                </a:cubicBezTo>
                <a:cubicBezTo>
                  <a:pt x="9844267" y="231815"/>
                  <a:pt x="9828980" y="247269"/>
                  <a:pt x="9813694" y="247269"/>
                </a:cubicBezTo>
                <a:cubicBezTo>
                  <a:pt x="9813694" y="355449"/>
                  <a:pt x="9813694" y="448175"/>
                  <a:pt x="9813694" y="556355"/>
                </a:cubicBezTo>
                <a:cubicBezTo>
                  <a:pt x="9813694" y="695445"/>
                  <a:pt x="9813694" y="834533"/>
                  <a:pt x="9813694" y="958168"/>
                </a:cubicBezTo>
                <a:cubicBezTo>
                  <a:pt x="9813694" y="1004531"/>
                  <a:pt x="9813694" y="1050894"/>
                  <a:pt x="9813694" y="1097257"/>
                </a:cubicBezTo>
                <a:cubicBezTo>
                  <a:pt x="9813694" y="1097257"/>
                  <a:pt x="9813694" y="1097257"/>
                  <a:pt x="9828980" y="1112711"/>
                </a:cubicBezTo>
                <a:cubicBezTo>
                  <a:pt x="9844267" y="1143619"/>
                  <a:pt x="9844267" y="1174528"/>
                  <a:pt x="9813694" y="1205437"/>
                </a:cubicBezTo>
                <a:cubicBezTo>
                  <a:pt x="9798408" y="1313617"/>
                  <a:pt x="9798408" y="1421797"/>
                  <a:pt x="9783122" y="1514523"/>
                </a:cubicBezTo>
                <a:cubicBezTo>
                  <a:pt x="9783122" y="1607249"/>
                  <a:pt x="9767836" y="1684521"/>
                  <a:pt x="9767836" y="1777246"/>
                </a:cubicBezTo>
                <a:cubicBezTo>
                  <a:pt x="9767836" y="1869972"/>
                  <a:pt x="9752550" y="1962698"/>
                  <a:pt x="9767836" y="2055424"/>
                </a:cubicBezTo>
                <a:cubicBezTo>
                  <a:pt x="9767836" y="2148150"/>
                  <a:pt x="9767836" y="2240876"/>
                  <a:pt x="9783122" y="2318147"/>
                </a:cubicBezTo>
                <a:cubicBezTo>
                  <a:pt x="9783122" y="2333602"/>
                  <a:pt x="9783122" y="2349056"/>
                  <a:pt x="9767836" y="2364510"/>
                </a:cubicBezTo>
                <a:cubicBezTo>
                  <a:pt x="9767836" y="2379965"/>
                  <a:pt x="9767836" y="2395419"/>
                  <a:pt x="9767836" y="2410873"/>
                </a:cubicBezTo>
                <a:cubicBezTo>
                  <a:pt x="9767836" y="2426328"/>
                  <a:pt x="9752550" y="2441782"/>
                  <a:pt x="9752550" y="2457236"/>
                </a:cubicBezTo>
                <a:cubicBezTo>
                  <a:pt x="9737264" y="2472691"/>
                  <a:pt x="9721978" y="2503599"/>
                  <a:pt x="9706691" y="2503599"/>
                </a:cubicBezTo>
                <a:cubicBezTo>
                  <a:pt x="9691405" y="2519053"/>
                  <a:pt x="9676119" y="2519053"/>
                  <a:pt x="9660833" y="2534508"/>
                </a:cubicBezTo>
                <a:cubicBezTo>
                  <a:pt x="9630261" y="2534508"/>
                  <a:pt x="9614975" y="2534508"/>
                  <a:pt x="9599689" y="2549962"/>
                </a:cubicBezTo>
                <a:cubicBezTo>
                  <a:pt x="9569116" y="2549962"/>
                  <a:pt x="9538544" y="2565416"/>
                  <a:pt x="9507972" y="2565416"/>
                </a:cubicBezTo>
                <a:cubicBezTo>
                  <a:pt x="9446827" y="2580871"/>
                  <a:pt x="9370397" y="2596325"/>
                  <a:pt x="9309252" y="2596325"/>
                </a:cubicBezTo>
                <a:cubicBezTo>
                  <a:pt x="9248108" y="2611779"/>
                  <a:pt x="9171677" y="2611779"/>
                  <a:pt x="9095246" y="2611779"/>
                </a:cubicBezTo>
                <a:cubicBezTo>
                  <a:pt x="9064674" y="2627234"/>
                  <a:pt x="9049388" y="2627234"/>
                  <a:pt x="9018816" y="2627234"/>
                </a:cubicBezTo>
                <a:cubicBezTo>
                  <a:pt x="8957671" y="2611779"/>
                  <a:pt x="8896527" y="2596325"/>
                  <a:pt x="8835382" y="2580871"/>
                </a:cubicBezTo>
                <a:cubicBezTo>
                  <a:pt x="8789524" y="2580871"/>
                  <a:pt x="8743665" y="2580871"/>
                  <a:pt x="8697807" y="2580871"/>
                </a:cubicBezTo>
                <a:cubicBezTo>
                  <a:pt x="8667235" y="2580871"/>
                  <a:pt x="8636662" y="2565416"/>
                  <a:pt x="8606090" y="2565416"/>
                </a:cubicBezTo>
                <a:cubicBezTo>
                  <a:pt x="8575518" y="2565416"/>
                  <a:pt x="8544946" y="2580871"/>
                  <a:pt x="8499087" y="2580871"/>
                </a:cubicBezTo>
                <a:cubicBezTo>
                  <a:pt x="8392084" y="2580871"/>
                  <a:pt x="8269795" y="2580871"/>
                  <a:pt x="8147507" y="2596325"/>
                </a:cubicBezTo>
                <a:cubicBezTo>
                  <a:pt x="7933501" y="2596325"/>
                  <a:pt x="7719495" y="2611779"/>
                  <a:pt x="7505489" y="2611779"/>
                </a:cubicBezTo>
                <a:cubicBezTo>
                  <a:pt x="7398486" y="2611779"/>
                  <a:pt x="7276197" y="2627234"/>
                  <a:pt x="7169194" y="2627234"/>
                </a:cubicBezTo>
                <a:cubicBezTo>
                  <a:pt x="7062192" y="2627234"/>
                  <a:pt x="6955189" y="2627234"/>
                  <a:pt x="6848186" y="2642688"/>
                </a:cubicBezTo>
                <a:cubicBezTo>
                  <a:pt x="6802327" y="2642688"/>
                  <a:pt x="6756469" y="2642688"/>
                  <a:pt x="6710611" y="2642688"/>
                </a:cubicBezTo>
                <a:cubicBezTo>
                  <a:pt x="6649466" y="2658142"/>
                  <a:pt x="6588322" y="2658142"/>
                  <a:pt x="6527177" y="2658142"/>
                </a:cubicBezTo>
                <a:cubicBezTo>
                  <a:pt x="6420174" y="2673597"/>
                  <a:pt x="6313171" y="2689051"/>
                  <a:pt x="6190882" y="2689051"/>
                </a:cubicBezTo>
                <a:cubicBezTo>
                  <a:pt x="5992163" y="2719960"/>
                  <a:pt x="5778157" y="2735414"/>
                  <a:pt x="5564151" y="2735414"/>
                </a:cubicBezTo>
                <a:cubicBezTo>
                  <a:pt x="5548865" y="2750868"/>
                  <a:pt x="5548865" y="2750868"/>
                  <a:pt x="5548865" y="2750868"/>
                </a:cubicBezTo>
                <a:cubicBezTo>
                  <a:pt x="5518293" y="2781777"/>
                  <a:pt x="5472434" y="2828140"/>
                  <a:pt x="5441862" y="2859048"/>
                </a:cubicBezTo>
                <a:cubicBezTo>
                  <a:pt x="5411290" y="2889957"/>
                  <a:pt x="5380717" y="2889957"/>
                  <a:pt x="5350145" y="2859048"/>
                </a:cubicBezTo>
                <a:cubicBezTo>
                  <a:pt x="5334859" y="2843594"/>
                  <a:pt x="5334859" y="2797231"/>
                  <a:pt x="5350145" y="2781777"/>
                </a:cubicBezTo>
                <a:cubicBezTo>
                  <a:pt x="5365431" y="2766323"/>
                  <a:pt x="5365431" y="2766323"/>
                  <a:pt x="5380717" y="2750868"/>
                </a:cubicBezTo>
                <a:cubicBezTo>
                  <a:pt x="5319573" y="2750868"/>
                  <a:pt x="5258429" y="2750868"/>
                  <a:pt x="5212570" y="2750868"/>
                </a:cubicBezTo>
                <a:cubicBezTo>
                  <a:pt x="5105567" y="2766323"/>
                  <a:pt x="4998564" y="2766323"/>
                  <a:pt x="4891561" y="2766323"/>
                </a:cubicBezTo>
                <a:cubicBezTo>
                  <a:pt x="4677556" y="2781777"/>
                  <a:pt x="4478836" y="2781777"/>
                  <a:pt x="4280116" y="2797231"/>
                </a:cubicBezTo>
                <a:cubicBezTo>
                  <a:pt x="4188399" y="2797231"/>
                  <a:pt x="4081397" y="2797231"/>
                  <a:pt x="3974393" y="2812685"/>
                </a:cubicBezTo>
                <a:cubicBezTo>
                  <a:pt x="3867391" y="2812685"/>
                  <a:pt x="3745102" y="2812685"/>
                  <a:pt x="3622813" y="2812685"/>
                </a:cubicBezTo>
                <a:cubicBezTo>
                  <a:pt x="3393521" y="2828140"/>
                  <a:pt x="3164229" y="2828140"/>
                  <a:pt x="2934937" y="2828140"/>
                </a:cubicBezTo>
                <a:cubicBezTo>
                  <a:pt x="2736217" y="2843594"/>
                  <a:pt x="2537497" y="2843594"/>
                  <a:pt x="2338778" y="2859048"/>
                </a:cubicBezTo>
                <a:cubicBezTo>
                  <a:pt x="2262347" y="2859048"/>
                  <a:pt x="2185917" y="2874503"/>
                  <a:pt x="2109486" y="2874503"/>
                </a:cubicBezTo>
                <a:cubicBezTo>
                  <a:pt x="2078914" y="2874503"/>
                  <a:pt x="2063628" y="2874503"/>
                  <a:pt x="2033055" y="2874503"/>
                </a:cubicBezTo>
                <a:cubicBezTo>
                  <a:pt x="1910766" y="2889957"/>
                  <a:pt x="1788477" y="2905411"/>
                  <a:pt x="1666188" y="2920866"/>
                </a:cubicBezTo>
                <a:cubicBezTo>
                  <a:pt x="1436896" y="2951774"/>
                  <a:pt x="1207604" y="2982683"/>
                  <a:pt x="978313" y="3013592"/>
                </a:cubicBezTo>
                <a:cubicBezTo>
                  <a:pt x="917168" y="3029046"/>
                  <a:pt x="871310" y="3029046"/>
                  <a:pt x="810165" y="3029046"/>
                </a:cubicBezTo>
                <a:cubicBezTo>
                  <a:pt x="764307" y="3044500"/>
                  <a:pt x="718448" y="3044500"/>
                  <a:pt x="672590" y="3059954"/>
                </a:cubicBezTo>
                <a:cubicBezTo>
                  <a:pt x="596159" y="3059954"/>
                  <a:pt x="535015" y="3059954"/>
                  <a:pt x="473870" y="3075409"/>
                </a:cubicBezTo>
                <a:cubicBezTo>
                  <a:pt x="458584" y="3075409"/>
                  <a:pt x="443298" y="3075409"/>
                  <a:pt x="443298" y="3075409"/>
                </a:cubicBezTo>
                <a:cubicBezTo>
                  <a:pt x="428012" y="3075409"/>
                  <a:pt x="428012" y="3075409"/>
                  <a:pt x="412726" y="3075409"/>
                </a:cubicBezTo>
                <a:cubicBezTo>
                  <a:pt x="397440" y="3090863"/>
                  <a:pt x="366867" y="3075409"/>
                  <a:pt x="351581" y="3075409"/>
                </a:cubicBezTo>
                <a:cubicBezTo>
                  <a:pt x="259864" y="3075409"/>
                  <a:pt x="168148" y="3059954"/>
                  <a:pt x="76431" y="3059954"/>
                </a:cubicBezTo>
                <a:cubicBezTo>
                  <a:pt x="61145" y="3059954"/>
                  <a:pt x="45859" y="3044500"/>
                  <a:pt x="30572" y="3029046"/>
                </a:cubicBezTo>
                <a:cubicBezTo>
                  <a:pt x="15286" y="3013592"/>
                  <a:pt x="0" y="2998137"/>
                  <a:pt x="0" y="2982683"/>
                </a:cubicBezTo>
                <a:cubicBezTo>
                  <a:pt x="0" y="2936320"/>
                  <a:pt x="45859" y="2889957"/>
                  <a:pt x="76431" y="2905411"/>
                </a:cubicBezTo>
                <a:cubicBezTo>
                  <a:pt x="137575" y="2905411"/>
                  <a:pt x="198720" y="2905411"/>
                  <a:pt x="259864" y="2905411"/>
                </a:cubicBezTo>
                <a:cubicBezTo>
                  <a:pt x="259864" y="2905411"/>
                  <a:pt x="259864" y="2889957"/>
                  <a:pt x="259864" y="2874503"/>
                </a:cubicBezTo>
                <a:cubicBezTo>
                  <a:pt x="259864" y="2859048"/>
                  <a:pt x="259864" y="2843594"/>
                  <a:pt x="259864" y="2828140"/>
                </a:cubicBezTo>
                <a:cubicBezTo>
                  <a:pt x="259864" y="2797231"/>
                  <a:pt x="259864" y="2766323"/>
                  <a:pt x="259864" y="2735414"/>
                </a:cubicBezTo>
                <a:cubicBezTo>
                  <a:pt x="244578" y="2689051"/>
                  <a:pt x="244578" y="2642688"/>
                  <a:pt x="244578" y="2611779"/>
                </a:cubicBezTo>
                <a:cubicBezTo>
                  <a:pt x="244578" y="2580871"/>
                  <a:pt x="244578" y="2534508"/>
                  <a:pt x="244578" y="2503599"/>
                </a:cubicBezTo>
                <a:cubicBezTo>
                  <a:pt x="244578" y="2426328"/>
                  <a:pt x="244578" y="2364510"/>
                  <a:pt x="244578" y="2287239"/>
                </a:cubicBezTo>
                <a:cubicBezTo>
                  <a:pt x="229292" y="2287239"/>
                  <a:pt x="214006" y="2271784"/>
                  <a:pt x="198720" y="2256330"/>
                </a:cubicBezTo>
                <a:cubicBezTo>
                  <a:pt x="183434" y="2240876"/>
                  <a:pt x="183434" y="2225421"/>
                  <a:pt x="183434" y="2209967"/>
                </a:cubicBezTo>
                <a:cubicBezTo>
                  <a:pt x="183434" y="2194513"/>
                  <a:pt x="183434" y="2163604"/>
                  <a:pt x="198720" y="2148150"/>
                </a:cubicBezTo>
                <a:cubicBezTo>
                  <a:pt x="214006" y="2132696"/>
                  <a:pt x="229292" y="2132696"/>
                  <a:pt x="244578" y="2117241"/>
                </a:cubicBezTo>
                <a:cubicBezTo>
                  <a:pt x="244578" y="2101787"/>
                  <a:pt x="244578" y="2101787"/>
                  <a:pt x="244578" y="2086333"/>
                </a:cubicBezTo>
                <a:cubicBezTo>
                  <a:pt x="244578" y="1931790"/>
                  <a:pt x="229292" y="1777246"/>
                  <a:pt x="229292" y="1622703"/>
                </a:cubicBezTo>
                <a:cubicBezTo>
                  <a:pt x="229292" y="1607249"/>
                  <a:pt x="229292" y="1591795"/>
                  <a:pt x="229292" y="1560886"/>
                </a:cubicBezTo>
                <a:cubicBezTo>
                  <a:pt x="229292" y="1514523"/>
                  <a:pt x="229292" y="1468160"/>
                  <a:pt x="229292" y="1421797"/>
                </a:cubicBezTo>
                <a:cubicBezTo>
                  <a:pt x="229292" y="1359980"/>
                  <a:pt x="229292" y="1298163"/>
                  <a:pt x="229292" y="1236345"/>
                </a:cubicBezTo>
                <a:cubicBezTo>
                  <a:pt x="229292" y="1159074"/>
                  <a:pt x="229292" y="1066348"/>
                  <a:pt x="244578" y="989077"/>
                </a:cubicBezTo>
                <a:cubicBezTo>
                  <a:pt x="214006" y="973622"/>
                  <a:pt x="214006" y="927259"/>
                  <a:pt x="244578" y="911805"/>
                </a:cubicBezTo>
                <a:cubicBezTo>
                  <a:pt x="244578" y="849987"/>
                  <a:pt x="244578" y="788170"/>
                  <a:pt x="244578" y="726353"/>
                </a:cubicBezTo>
                <a:cubicBezTo>
                  <a:pt x="244578" y="664536"/>
                  <a:pt x="244578" y="587264"/>
                  <a:pt x="244578" y="509993"/>
                </a:cubicBezTo>
                <a:cubicBezTo>
                  <a:pt x="244578" y="448175"/>
                  <a:pt x="244578" y="386358"/>
                  <a:pt x="259864" y="324541"/>
                </a:cubicBezTo>
                <a:cubicBezTo>
                  <a:pt x="259864" y="293632"/>
                  <a:pt x="259864" y="262724"/>
                  <a:pt x="259864" y="231815"/>
                </a:cubicBezTo>
                <a:cubicBezTo>
                  <a:pt x="259864" y="231815"/>
                  <a:pt x="275150" y="231815"/>
                  <a:pt x="275150" y="216361"/>
                </a:cubicBezTo>
                <a:cubicBezTo>
                  <a:pt x="259864" y="216361"/>
                  <a:pt x="259864" y="200906"/>
                  <a:pt x="259864" y="200906"/>
                </a:cubicBezTo>
                <a:cubicBezTo>
                  <a:pt x="259864" y="169998"/>
                  <a:pt x="290437" y="139089"/>
                  <a:pt x="321009" y="139089"/>
                </a:cubicBezTo>
                <a:cubicBezTo>
                  <a:pt x="428012" y="154543"/>
                  <a:pt x="550301" y="154543"/>
                  <a:pt x="657304" y="169998"/>
                </a:cubicBezTo>
                <a:cubicBezTo>
                  <a:pt x="733734" y="169998"/>
                  <a:pt x="794879" y="169998"/>
                  <a:pt x="871310" y="169998"/>
                </a:cubicBezTo>
                <a:cubicBezTo>
                  <a:pt x="932454" y="169998"/>
                  <a:pt x="993599" y="185452"/>
                  <a:pt x="1054743" y="185452"/>
                </a:cubicBezTo>
                <a:cubicBezTo>
                  <a:pt x="1070029" y="185452"/>
                  <a:pt x="1070029" y="169998"/>
                  <a:pt x="1070029" y="169998"/>
                </a:cubicBezTo>
                <a:cubicBezTo>
                  <a:pt x="1085315" y="154543"/>
                  <a:pt x="1100602" y="154543"/>
                  <a:pt x="1131174" y="139089"/>
                </a:cubicBezTo>
                <a:cubicBezTo>
                  <a:pt x="1131174" y="139089"/>
                  <a:pt x="1146460" y="139089"/>
                  <a:pt x="1161746" y="139089"/>
                </a:cubicBezTo>
                <a:cubicBezTo>
                  <a:pt x="1161746" y="139089"/>
                  <a:pt x="1177032" y="139089"/>
                  <a:pt x="1192318" y="139089"/>
                </a:cubicBezTo>
                <a:cubicBezTo>
                  <a:pt x="1207604" y="154543"/>
                  <a:pt x="1207604" y="169998"/>
                  <a:pt x="1207604" y="185452"/>
                </a:cubicBezTo>
                <a:cubicBezTo>
                  <a:pt x="1222891" y="185452"/>
                  <a:pt x="1238177" y="185452"/>
                  <a:pt x="1253463" y="185452"/>
                </a:cubicBezTo>
                <a:cubicBezTo>
                  <a:pt x="1360466" y="200906"/>
                  <a:pt x="1452182" y="200906"/>
                  <a:pt x="1559185" y="200906"/>
                </a:cubicBezTo>
                <a:cubicBezTo>
                  <a:pt x="1757905" y="200906"/>
                  <a:pt x="1941339" y="200906"/>
                  <a:pt x="2124772" y="200906"/>
                </a:cubicBezTo>
                <a:cubicBezTo>
                  <a:pt x="2231775" y="200906"/>
                  <a:pt x="2323492" y="200906"/>
                  <a:pt x="2415209" y="200906"/>
                </a:cubicBezTo>
                <a:cubicBezTo>
                  <a:pt x="2415209" y="200906"/>
                  <a:pt x="2430495" y="200906"/>
                  <a:pt x="2430495" y="200906"/>
                </a:cubicBezTo>
                <a:cubicBezTo>
                  <a:pt x="2506925" y="139089"/>
                  <a:pt x="2598642" y="61817"/>
                  <a:pt x="2690359" y="0"/>
                </a:cubicBezTo>
                <a:close/>
              </a:path>
            </a:pathLst>
          </a:custGeom>
          <a:ln w="28575">
            <a:solidFill>
              <a:srgbClr val="132F95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88887" y="1971266"/>
            <a:ext cx="3912186" cy="2145650"/>
          </a:xfrm>
          <a:custGeom>
            <a:avLst/>
            <a:gdLst>
              <a:gd name="connsiteX0" fmla="*/ 2225888 w 3912186"/>
              <a:gd name="connsiteY0" fmla="*/ 409 h 2145650"/>
              <a:gd name="connsiteX1" fmla="*/ 3006938 w 3912186"/>
              <a:gd name="connsiteY1" fmla="*/ 28984 h 2145650"/>
              <a:gd name="connsiteX2" fmla="*/ 3702263 w 3912186"/>
              <a:gd name="connsiteY2" fmla="*/ 95659 h 2145650"/>
              <a:gd name="connsiteX3" fmla="*/ 3797513 w 3912186"/>
              <a:gd name="connsiteY3" fmla="*/ 133759 h 2145650"/>
              <a:gd name="connsiteX4" fmla="*/ 3835613 w 3912186"/>
              <a:gd name="connsiteY4" fmla="*/ 343309 h 2145650"/>
              <a:gd name="connsiteX5" fmla="*/ 3854663 w 3912186"/>
              <a:gd name="connsiteY5" fmla="*/ 619534 h 2145650"/>
              <a:gd name="connsiteX6" fmla="*/ 3911813 w 3912186"/>
              <a:gd name="connsiteY6" fmla="*/ 1019584 h 2145650"/>
              <a:gd name="connsiteX7" fmla="*/ 3873713 w 3912186"/>
              <a:gd name="connsiteY7" fmla="*/ 1238659 h 2145650"/>
              <a:gd name="connsiteX8" fmla="*/ 3768938 w 3912186"/>
              <a:gd name="connsiteY8" fmla="*/ 1372009 h 2145650"/>
              <a:gd name="connsiteX9" fmla="*/ 3397463 w 3912186"/>
              <a:gd name="connsiteY9" fmla="*/ 1419634 h 2145650"/>
              <a:gd name="connsiteX10" fmla="*/ 2730713 w 3912186"/>
              <a:gd name="connsiteY10" fmla="*/ 1438684 h 2145650"/>
              <a:gd name="connsiteX11" fmla="*/ 2092538 w 3912186"/>
              <a:gd name="connsiteY11" fmla="*/ 1457734 h 2145650"/>
              <a:gd name="connsiteX12" fmla="*/ 1702013 w 3912186"/>
              <a:gd name="connsiteY12" fmla="*/ 1438684 h 2145650"/>
              <a:gd name="connsiteX13" fmla="*/ 1616288 w 3912186"/>
              <a:gd name="connsiteY13" fmla="*/ 1581559 h 2145650"/>
              <a:gd name="connsiteX14" fmla="*/ 1454363 w 3912186"/>
              <a:gd name="connsiteY14" fmla="*/ 1829209 h 2145650"/>
              <a:gd name="connsiteX15" fmla="*/ 1073363 w 3912186"/>
              <a:gd name="connsiteY15" fmla="*/ 2095909 h 2145650"/>
              <a:gd name="connsiteX16" fmla="*/ 1016213 w 3912186"/>
              <a:gd name="connsiteY16" fmla="*/ 2143534 h 2145650"/>
              <a:gd name="connsiteX17" fmla="*/ 997163 w 3912186"/>
              <a:gd name="connsiteY17" fmla="*/ 2105434 h 2145650"/>
              <a:gd name="connsiteX18" fmla="*/ 1111463 w 3912186"/>
              <a:gd name="connsiteY18" fmla="*/ 1838734 h 2145650"/>
              <a:gd name="connsiteX19" fmla="*/ 1159088 w 3912186"/>
              <a:gd name="connsiteY19" fmla="*/ 1648234 h 2145650"/>
              <a:gd name="connsiteX20" fmla="*/ 1120988 w 3912186"/>
              <a:gd name="connsiteY20" fmla="*/ 1467259 h 2145650"/>
              <a:gd name="connsiteX21" fmla="*/ 978113 w 3912186"/>
              <a:gd name="connsiteY21" fmla="*/ 1410109 h 2145650"/>
              <a:gd name="connsiteX22" fmla="*/ 597113 w 3912186"/>
              <a:gd name="connsiteY22" fmla="*/ 1448209 h 2145650"/>
              <a:gd name="connsiteX23" fmla="*/ 254213 w 3912186"/>
              <a:gd name="connsiteY23" fmla="*/ 1391059 h 2145650"/>
              <a:gd name="connsiteX24" fmla="*/ 63713 w 3912186"/>
              <a:gd name="connsiteY24" fmla="*/ 1286284 h 2145650"/>
              <a:gd name="connsiteX25" fmla="*/ 6563 w 3912186"/>
              <a:gd name="connsiteY25" fmla="*/ 733834 h 2145650"/>
              <a:gd name="connsiteX26" fmla="*/ 6563 w 3912186"/>
              <a:gd name="connsiteY26" fmla="*/ 438559 h 2145650"/>
              <a:gd name="connsiteX27" fmla="*/ 54188 w 3912186"/>
              <a:gd name="connsiteY27" fmla="*/ 200434 h 2145650"/>
              <a:gd name="connsiteX28" fmla="*/ 197063 w 3912186"/>
              <a:gd name="connsiteY28" fmla="*/ 133759 h 2145650"/>
              <a:gd name="connsiteX29" fmla="*/ 482813 w 3912186"/>
              <a:gd name="connsiteY29" fmla="*/ 105184 h 2145650"/>
              <a:gd name="connsiteX30" fmla="*/ 1349588 w 3912186"/>
              <a:gd name="connsiteY30" fmla="*/ 48034 h 2145650"/>
              <a:gd name="connsiteX31" fmla="*/ 2225888 w 3912186"/>
              <a:gd name="connsiteY31" fmla="*/ 409 h 214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912186" h="2145650">
                <a:moveTo>
                  <a:pt x="2225888" y="409"/>
                </a:moveTo>
                <a:cubicBezTo>
                  <a:pt x="2502113" y="-2766"/>
                  <a:pt x="2760876" y="13109"/>
                  <a:pt x="3006938" y="28984"/>
                </a:cubicBezTo>
                <a:cubicBezTo>
                  <a:pt x="3253001" y="44859"/>
                  <a:pt x="3570501" y="78197"/>
                  <a:pt x="3702263" y="95659"/>
                </a:cubicBezTo>
                <a:cubicBezTo>
                  <a:pt x="3834025" y="113121"/>
                  <a:pt x="3775288" y="92484"/>
                  <a:pt x="3797513" y="133759"/>
                </a:cubicBezTo>
                <a:cubicBezTo>
                  <a:pt x="3819738" y="175034"/>
                  <a:pt x="3826088" y="262347"/>
                  <a:pt x="3835613" y="343309"/>
                </a:cubicBezTo>
                <a:cubicBezTo>
                  <a:pt x="3845138" y="424271"/>
                  <a:pt x="3841963" y="506822"/>
                  <a:pt x="3854663" y="619534"/>
                </a:cubicBezTo>
                <a:cubicBezTo>
                  <a:pt x="3867363" y="732246"/>
                  <a:pt x="3908638" y="916397"/>
                  <a:pt x="3911813" y="1019584"/>
                </a:cubicBezTo>
                <a:cubicBezTo>
                  <a:pt x="3914988" y="1122771"/>
                  <a:pt x="3897525" y="1179922"/>
                  <a:pt x="3873713" y="1238659"/>
                </a:cubicBezTo>
                <a:cubicBezTo>
                  <a:pt x="3849901" y="1297396"/>
                  <a:pt x="3848313" y="1341847"/>
                  <a:pt x="3768938" y="1372009"/>
                </a:cubicBezTo>
                <a:cubicBezTo>
                  <a:pt x="3689563" y="1402172"/>
                  <a:pt x="3570500" y="1408522"/>
                  <a:pt x="3397463" y="1419634"/>
                </a:cubicBezTo>
                <a:cubicBezTo>
                  <a:pt x="3224426" y="1430746"/>
                  <a:pt x="2730713" y="1438684"/>
                  <a:pt x="2730713" y="1438684"/>
                </a:cubicBezTo>
                <a:cubicBezTo>
                  <a:pt x="2513226" y="1445034"/>
                  <a:pt x="2263988" y="1457734"/>
                  <a:pt x="2092538" y="1457734"/>
                </a:cubicBezTo>
                <a:cubicBezTo>
                  <a:pt x="1921088" y="1457734"/>
                  <a:pt x="1781388" y="1418047"/>
                  <a:pt x="1702013" y="1438684"/>
                </a:cubicBezTo>
                <a:cubicBezTo>
                  <a:pt x="1622638" y="1459321"/>
                  <a:pt x="1657563" y="1516472"/>
                  <a:pt x="1616288" y="1581559"/>
                </a:cubicBezTo>
                <a:cubicBezTo>
                  <a:pt x="1575013" y="1646647"/>
                  <a:pt x="1544851" y="1743484"/>
                  <a:pt x="1454363" y="1829209"/>
                </a:cubicBezTo>
                <a:cubicBezTo>
                  <a:pt x="1363876" y="1914934"/>
                  <a:pt x="1146388" y="2043522"/>
                  <a:pt x="1073363" y="2095909"/>
                </a:cubicBezTo>
                <a:cubicBezTo>
                  <a:pt x="1000338" y="2148296"/>
                  <a:pt x="1016213" y="2143534"/>
                  <a:pt x="1016213" y="2143534"/>
                </a:cubicBezTo>
                <a:cubicBezTo>
                  <a:pt x="1003513" y="2145121"/>
                  <a:pt x="981288" y="2156234"/>
                  <a:pt x="997163" y="2105434"/>
                </a:cubicBezTo>
                <a:cubicBezTo>
                  <a:pt x="1013038" y="2054634"/>
                  <a:pt x="1084476" y="1914934"/>
                  <a:pt x="1111463" y="1838734"/>
                </a:cubicBezTo>
                <a:cubicBezTo>
                  <a:pt x="1138451" y="1762534"/>
                  <a:pt x="1157501" y="1710146"/>
                  <a:pt x="1159088" y="1648234"/>
                </a:cubicBezTo>
                <a:cubicBezTo>
                  <a:pt x="1160675" y="1586322"/>
                  <a:pt x="1151151" y="1506947"/>
                  <a:pt x="1120988" y="1467259"/>
                </a:cubicBezTo>
                <a:cubicBezTo>
                  <a:pt x="1090826" y="1427572"/>
                  <a:pt x="1065425" y="1413284"/>
                  <a:pt x="978113" y="1410109"/>
                </a:cubicBezTo>
                <a:cubicBezTo>
                  <a:pt x="890801" y="1406934"/>
                  <a:pt x="717763" y="1451384"/>
                  <a:pt x="597113" y="1448209"/>
                </a:cubicBezTo>
                <a:cubicBezTo>
                  <a:pt x="476463" y="1445034"/>
                  <a:pt x="343113" y="1418047"/>
                  <a:pt x="254213" y="1391059"/>
                </a:cubicBezTo>
                <a:cubicBezTo>
                  <a:pt x="165313" y="1364072"/>
                  <a:pt x="104988" y="1395822"/>
                  <a:pt x="63713" y="1286284"/>
                </a:cubicBezTo>
                <a:cubicBezTo>
                  <a:pt x="22438" y="1176746"/>
                  <a:pt x="16088" y="875122"/>
                  <a:pt x="6563" y="733834"/>
                </a:cubicBezTo>
                <a:cubicBezTo>
                  <a:pt x="-2962" y="592547"/>
                  <a:pt x="-1375" y="521109"/>
                  <a:pt x="6563" y="438559"/>
                </a:cubicBezTo>
                <a:cubicBezTo>
                  <a:pt x="14500" y="356009"/>
                  <a:pt x="22438" y="251234"/>
                  <a:pt x="54188" y="200434"/>
                </a:cubicBezTo>
                <a:cubicBezTo>
                  <a:pt x="85938" y="149634"/>
                  <a:pt x="125626" y="149634"/>
                  <a:pt x="197063" y="133759"/>
                </a:cubicBezTo>
                <a:cubicBezTo>
                  <a:pt x="268500" y="117884"/>
                  <a:pt x="482813" y="105184"/>
                  <a:pt x="482813" y="105184"/>
                </a:cubicBezTo>
                <a:lnTo>
                  <a:pt x="1349588" y="48034"/>
                </a:lnTo>
                <a:cubicBezTo>
                  <a:pt x="1640100" y="30572"/>
                  <a:pt x="1949663" y="3584"/>
                  <a:pt x="2225888" y="40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47543" y="1971266"/>
            <a:ext cx="3912186" cy="2145650"/>
          </a:xfrm>
          <a:custGeom>
            <a:avLst/>
            <a:gdLst>
              <a:gd name="connsiteX0" fmla="*/ 2225888 w 3912186"/>
              <a:gd name="connsiteY0" fmla="*/ 409 h 2145650"/>
              <a:gd name="connsiteX1" fmla="*/ 3006938 w 3912186"/>
              <a:gd name="connsiteY1" fmla="*/ 28984 h 2145650"/>
              <a:gd name="connsiteX2" fmla="*/ 3702263 w 3912186"/>
              <a:gd name="connsiteY2" fmla="*/ 95659 h 2145650"/>
              <a:gd name="connsiteX3" fmla="*/ 3797513 w 3912186"/>
              <a:gd name="connsiteY3" fmla="*/ 133759 h 2145650"/>
              <a:gd name="connsiteX4" fmla="*/ 3835613 w 3912186"/>
              <a:gd name="connsiteY4" fmla="*/ 343309 h 2145650"/>
              <a:gd name="connsiteX5" fmla="*/ 3854663 w 3912186"/>
              <a:gd name="connsiteY5" fmla="*/ 619534 h 2145650"/>
              <a:gd name="connsiteX6" fmla="*/ 3911813 w 3912186"/>
              <a:gd name="connsiteY6" fmla="*/ 1019584 h 2145650"/>
              <a:gd name="connsiteX7" fmla="*/ 3873713 w 3912186"/>
              <a:gd name="connsiteY7" fmla="*/ 1238659 h 2145650"/>
              <a:gd name="connsiteX8" fmla="*/ 3768938 w 3912186"/>
              <a:gd name="connsiteY8" fmla="*/ 1372009 h 2145650"/>
              <a:gd name="connsiteX9" fmla="*/ 3397463 w 3912186"/>
              <a:gd name="connsiteY9" fmla="*/ 1419634 h 2145650"/>
              <a:gd name="connsiteX10" fmla="*/ 2730713 w 3912186"/>
              <a:gd name="connsiteY10" fmla="*/ 1438684 h 2145650"/>
              <a:gd name="connsiteX11" fmla="*/ 2092538 w 3912186"/>
              <a:gd name="connsiteY11" fmla="*/ 1457734 h 2145650"/>
              <a:gd name="connsiteX12" fmla="*/ 1702013 w 3912186"/>
              <a:gd name="connsiteY12" fmla="*/ 1438684 h 2145650"/>
              <a:gd name="connsiteX13" fmla="*/ 1616288 w 3912186"/>
              <a:gd name="connsiteY13" fmla="*/ 1581559 h 2145650"/>
              <a:gd name="connsiteX14" fmla="*/ 1454363 w 3912186"/>
              <a:gd name="connsiteY14" fmla="*/ 1829209 h 2145650"/>
              <a:gd name="connsiteX15" fmla="*/ 1073363 w 3912186"/>
              <a:gd name="connsiteY15" fmla="*/ 2095909 h 2145650"/>
              <a:gd name="connsiteX16" fmla="*/ 1016213 w 3912186"/>
              <a:gd name="connsiteY16" fmla="*/ 2143534 h 2145650"/>
              <a:gd name="connsiteX17" fmla="*/ 997163 w 3912186"/>
              <a:gd name="connsiteY17" fmla="*/ 2105434 h 2145650"/>
              <a:gd name="connsiteX18" fmla="*/ 1111463 w 3912186"/>
              <a:gd name="connsiteY18" fmla="*/ 1838734 h 2145650"/>
              <a:gd name="connsiteX19" fmla="*/ 1159088 w 3912186"/>
              <a:gd name="connsiteY19" fmla="*/ 1648234 h 2145650"/>
              <a:gd name="connsiteX20" fmla="*/ 1120988 w 3912186"/>
              <a:gd name="connsiteY20" fmla="*/ 1467259 h 2145650"/>
              <a:gd name="connsiteX21" fmla="*/ 978113 w 3912186"/>
              <a:gd name="connsiteY21" fmla="*/ 1410109 h 2145650"/>
              <a:gd name="connsiteX22" fmla="*/ 597113 w 3912186"/>
              <a:gd name="connsiteY22" fmla="*/ 1448209 h 2145650"/>
              <a:gd name="connsiteX23" fmla="*/ 254213 w 3912186"/>
              <a:gd name="connsiteY23" fmla="*/ 1391059 h 2145650"/>
              <a:gd name="connsiteX24" fmla="*/ 63713 w 3912186"/>
              <a:gd name="connsiteY24" fmla="*/ 1286284 h 2145650"/>
              <a:gd name="connsiteX25" fmla="*/ 6563 w 3912186"/>
              <a:gd name="connsiteY25" fmla="*/ 733834 h 2145650"/>
              <a:gd name="connsiteX26" fmla="*/ 6563 w 3912186"/>
              <a:gd name="connsiteY26" fmla="*/ 438559 h 2145650"/>
              <a:gd name="connsiteX27" fmla="*/ 54188 w 3912186"/>
              <a:gd name="connsiteY27" fmla="*/ 200434 h 2145650"/>
              <a:gd name="connsiteX28" fmla="*/ 197063 w 3912186"/>
              <a:gd name="connsiteY28" fmla="*/ 133759 h 2145650"/>
              <a:gd name="connsiteX29" fmla="*/ 482813 w 3912186"/>
              <a:gd name="connsiteY29" fmla="*/ 105184 h 2145650"/>
              <a:gd name="connsiteX30" fmla="*/ 1349588 w 3912186"/>
              <a:gd name="connsiteY30" fmla="*/ 48034 h 2145650"/>
              <a:gd name="connsiteX31" fmla="*/ 2225888 w 3912186"/>
              <a:gd name="connsiteY31" fmla="*/ 409 h 214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912186" h="2145650">
                <a:moveTo>
                  <a:pt x="2225888" y="409"/>
                </a:moveTo>
                <a:cubicBezTo>
                  <a:pt x="2502113" y="-2766"/>
                  <a:pt x="2760876" y="13109"/>
                  <a:pt x="3006938" y="28984"/>
                </a:cubicBezTo>
                <a:cubicBezTo>
                  <a:pt x="3253001" y="44859"/>
                  <a:pt x="3570501" y="78197"/>
                  <a:pt x="3702263" y="95659"/>
                </a:cubicBezTo>
                <a:cubicBezTo>
                  <a:pt x="3834025" y="113121"/>
                  <a:pt x="3775288" y="92484"/>
                  <a:pt x="3797513" y="133759"/>
                </a:cubicBezTo>
                <a:cubicBezTo>
                  <a:pt x="3819738" y="175034"/>
                  <a:pt x="3826088" y="262347"/>
                  <a:pt x="3835613" y="343309"/>
                </a:cubicBezTo>
                <a:cubicBezTo>
                  <a:pt x="3845138" y="424271"/>
                  <a:pt x="3841963" y="506822"/>
                  <a:pt x="3854663" y="619534"/>
                </a:cubicBezTo>
                <a:cubicBezTo>
                  <a:pt x="3867363" y="732246"/>
                  <a:pt x="3908638" y="916397"/>
                  <a:pt x="3911813" y="1019584"/>
                </a:cubicBezTo>
                <a:cubicBezTo>
                  <a:pt x="3914988" y="1122771"/>
                  <a:pt x="3897525" y="1179922"/>
                  <a:pt x="3873713" y="1238659"/>
                </a:cubicBezTo>
                <a:cubicBezTo>
                  <a:pt x="3849901" y="1297396"/>
                  <a:pt x="3848313" y="1341847"/>
                  <a:pt x="3768938" y="1372009"/>
                </a:cubicBezTo>
                <a:cubicBezTo>
                  <a:pt x="3689563" y="1402172"/>
                  <a:pt x="3570500" y="1408522"/>
                  <a:pt x="3397463" y="1419634"/>
                </a:cubicBezTo>
                <a:cubicBezTo>
                  <a:pt x="3224426" y="1430746"/>
                  <a:pt x="2730713" y="1438684"/>
                  <a:pt x="2730713" y="1438684"/>
                </a:cubicBezTo>
                <a:cubicBezTo>
                  <a:pt x="2513226" y="1445034"/>
                  <a:pt x="2263988" y="1457734"/>
                  <a:pt x="2092538" y="1457734"/>
                </a:cubicBezTo>
                <a:cubicBezTo>
                  <a:pt x="1921088" y="1457734"/>
                  <a:pt x="1781388" y="1418047"/>
                  <a:pt x="1702013" y="1438684"/>
                </a:cubicBezTo>
                <a:cubicBezTo>
                  <a:pt x="1622638" y="1459321"/>
                  <a:pt x="1657563" y="1516472"/>
                  <a:pt x="1616288" y="1581559"/>
                </a:cubicBezTo>
                <a:cubicBezTo>
                  <a:pt x="1575013" y="1646647"/>
                  <a:pt x="1544851" y="1743484"/>
                  <a:pt x="1454363" y="1829209"/>
                </a:cubicBezTo>
                <a:cubicBezTo>
                  <a:pt x="1363876" y="1914934"/>
                  <a:pt x="1146388" y="2043522"/>
                  <a:pt x="1073363" y="2095909"/>
                </a:cubicBezTo>
                <a:cubicBezTo>
                  <a:pt x="1000338" y="2148296"/>
                  <a:pt x="1016213" y="2143534"/>
                  <a:pt x="1016213" y="2143534"/>
                </a:cubicBezTo>
                <a:cubicBezTo>
                  <a:pt x="1003513" y="2145121"/>
                  <a:pt x="981288" y="2156234"/>
                  <a:pt x="997163" y="2105434"/>
                </a:cubicBezTo>
                <a:cubicBezTo>
                  <a:pt x="1013038" y="2054634"/>
                  <a:pt x="1084476" y="1914934"/>
                  <a:pt x="1111463" y="1838734"/>
                </a:cubicBezTo>
                <a:cubicBezTo>
                  <a:pt x="1138451" y="1762534"/>
                  <a:pt x="1157501" y="1710146"/>
                  <a:pt x="1159088" y="1648234"/>
                </a:cubicBezTo>
                <a:cubicBezTo>
                  <a:pt x="1160675" y="1586322"/>
                  <a:pt x="1151151" y="1506947"/>
                  <a:pt x="1120988" y="1467259"/>
                </a:cubicBezTo>
                <a:cubicBezTo>
                  <a:pt x="1090826" y="1427572"/>
                  <a:pt x="1065425" y="1413284"/>
                  <a:pt x="978113" y="1410109"/>
                </a:cubicBezTo>
                <a:cubicBezTo>
                  <a:pt x="890801" y="1406934"/>
                  <a:pt x="717763" y="1451384"/>
                  <a:pt x="597113" y="1448209"/>
                </a:cubicBezTo>
                <a:cubicBezTo>
                  <a:pt x="476463" y="1445034"/>
                  <a:pt x="343113" y="1418047"/>
                  <a:pt x="254213" y="1391059"/>
                </a:cubicBezTo>
                <a:cubicBezTo>
                  <a:pt x="165313" y="1364072"/>
                  <a:pt x="104988" y="1395822"/>
                  <a:pt x="63713" y="1286284"/>
                </a:cubicBezTo>
                <a:cubicBezTo>
                  <a:pt x="22438" y="1176746"/>
                  <a:pt x="16088" y="875122"/>
                  <a:pt x="6563" y="733834"/>
                </a:cubicBezTo>
                <a:cubicBezTo>
                  <a:pt x="-2962" y="592547"/>
                  <a:pt x="-1375" y="521109"/>
                  <a:pt x="6563" y="438559"/>
                </a:cubicBezTo>
                <a:cubicBezTo>
                  <a:pt x="14500" y="356009"/>
                  <a:pt x="22438" y="251234"/>
                  <a:pt x="54188" y="200434"/>
                </a:cubicBezTo>
                <a:cubicBezTo>
                  <a:pt x="85938" y="149634"/>
                  <a:pt x="125626" y="149634"/>
                  <a:pt x="197063" y="133759"/>
                </a:cubicBezTo>
                <a:cubicBezTo>
                  <a:pt x="268500" y="117884"/>
                  <a:pt x="482813" y="105184"/>
                  <a:pt x="482813" y="105184"/>
                </a:cubicBezTo>
                <a:lnTo>
                  <a:pt x="1349588" y="48034"/>
                </a:lnTo>
                <a:cubicBezTo>
                  <a:pt x="1640100" y="30572"/>
                  <a:pt x="1949663" y="3584"/>
                  <a:pt x="2225888" y="40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8325228" y="64692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tags" Target="../tags/tag1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0.png"/><Relationship Id="rId3" Type="http://schemas.openxmlformats.org/officeDocument/2006/relationships/slide" Target="slide46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emf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1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emf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59.xml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3.e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75927" y="1651927"/>
            <a:ext cx="5724645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2F95"/>
                </a:solidFill>
                <a:effectLst/>
                <a:uLnTx/>
                <a:uFillTx/>
                <a:latin typeface="方正细谭黑简体" panose="02000000000000000000" pitchFamily="2" charset="-122"/>
                <a:ea typeface="方正细谭黑简体" panose="02000000000000000000" pitchFamily="2" charset="-122"/>
                <a:cs typeface="+mn-ea"/>
                <a:sym typeface="+mn-lt"/>
              </a:rPr>
              <a:t>代表提案系统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132F95"/>
              </a:solidFill>
              <a:effectLst/>
              <a:uLnTx/>
              <a:uFillTx/>
              <a:latin typeface="方正细谭黑简体" panose="02000000000000000000" pitchFamily="2" charset="-122"/>
              <a:ea typeface="方正细谭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70283" y="4148395"/>
            <a:ext cx="3179197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方正细谭黑简体" panose="02000000000000000000" pitchFamily="2" charset="-122"/>
                <a:ea typeface="方正细谭黑简体" panose="02000000000000000000" pitchFamily="2" charset="-122"/>
                <a:cs typeface="+mn-ea"/>
                <a:sym typeface="+mn-lt"/>
              </a:rPr>
              <a:t>厦门光镊科技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方正细谭黑简体" panose="02000000000000000000" pitchFamily="2" charset="-122"/>
              <a:ea typeface="方正细谭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8" name="文本框 3"/>
          <p:cNvSpPr txBox="1"/>
          <p:nvPr/>
        </p:nvSpPr>
        <p:spPr>
          <a:xfrm>
            <a:off x="6863080" y="3106420"/>
            <a:ext cx="532828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2F95"/>
                </a:solidFill>
                <a:effectLst/>
                <a:uLnTx/>
                <a:uFillTx/>
                <a:latin typeface="方正细谭黑简体" panose="02000000000000000000" pitchFamily="2" charset="-122"/>
                <a:ea typeface="方正细谭黑简体" panose="02000000000000000000" pitchFamily="2" charset="-122"/>
                <a:cs typeface="+mn-ea"/>
                <a:sym typeface="+mn-lt"/>
              </a:rPr>
              <a:t>一分钟 创建您的系统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132F95"/>
              </a:solidFill>
              <a:effectLst/>
              <a:uLnTx/>
              <a:uFillTx/>
              <a:latin typeface="方正细谭黑简体" panose="02000000000000000000" pitchFamily="2" charset="-122"/>
              <a:ea typeface="方正细谭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6863279" y="375181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  <a:sym typeface="+mn-ea"/>
              </a:rPr>
              <a:t>18030135777</a:t>
            </a:r>
            <a:endParaRPr lang="en-US" altLang="zh-CN" dirty="0" smtClean="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4576445"/>
            <a:ext cx="12192000" cy="2281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5635719" y="2148251"/>
            <a:ext cx="920748" cy="965534"/>
          </a:xfrm>
          <a:custGeom>
            <a:avLst/>
            <a:gdLst>
              <a:gd name="T0" fmla="*/ 230 w 259"/>
              <a:gd name="T1" fmla="*/ 83 h 272"/>
              <a:gd name="T2" fmla="*/ 243 w 259"/>
              <a:gd name="T3" fmla="*/ 57 h 272"/>
              <a:gd name="T4" fmla="*/ 258 w 259"/>
              <a:gd name="T5" fmla="*/ 16 h 272"/>
              <a:gd name="T6" fmla="*/ 253 w 259"/>
              <a:gd name="T7" fmla="*/ 8 h 272"/>
              <a:gd name="T8" fmla="*/ 248 w 259"/>
              <a:gd name="T9" fmla="*/ 8 h 272"/>
              <a:gd name="T10" fmla="*/ 228 w 259"/>
              <a:gd name="T11" fmla="*/ 54 h 272"/>
              <a:gd name="T12" fmla="*/ 177 w 259"/>
              <a:gd name="T13" fmla="*/ 139 h 272"/>
              <a:gd name="T14" fmla="*/ 123 w 259"/>
              <a:gd name="T15" fmla="*/ 193 h 272"/>
              <a:gd name="T16" fmla="*/ 99 w 259"/>
              <a:gd name="T17" fmla="*/ 210 h 272"/>
              <a:gd name="T18" fmla="*/ 67 w 259"/>
              <a:gd name="T19" fmla="*/ 231 h 272"/>
              <a:gd name="T20" fmla="*/ 66 w 259"/>
              <a:gd name="T21" fmla="*/ 229 h 272"/>
              <a:gd name="T22" fmla="*/ 93 w 259"/>
              <a:gd name="T23" fmla="*/ 210 h 272"/>
              <a:gd name="T24" fmla="*/ 129 w 259"/>
              <a:gd name="T25" fmla="*/ 183 h 272"/>
              <a:gd name="T26" fmla="*/ 188 w 259"/>
              <a:gd name="T27" fmla="*/ 117 h 272"/>
              <a:gd name="T28" fmla="*/ 197 w 259"/>
              <a:gd name="T29" fmla="*/ 103 h 272"/>
              <a:gd name="T30" fmla="*/ 216 w 259"/>
              <a:gd name="T31" fmla="*/ 70 h 272"/>
              <a:gd name="T32" fmla="*/ 231 w 259"/>
              <a:gd name="T33" fmla="*/ 38 h 272"/>
              <a:gd name="T34" fmla="*/ 239 w 259"/>
              <a:gd name="T35" fmla="*/ 13 h 272"/>
              <a:gd name="T36" fmla="*/ 238 w 259"/>
              <a:gd name="T37" fmla="*/ 1 h 272"/>
              <a:gd name="T38" fmla="*/ 234 w 259"/>
              <a:gd name="T39" fmla="*/ 1 h 272"/>
              <a:gd name="T40" fmla="*/ 230 w 259"/>
              <a:gd name="T41" fmla="*/ 10 h 272"/>
              <a:gd name="T42" fmla="*/ 227 w 259"/>
              <a:gd name="T43" fmla="*/ 32 h 272"/>
              <a:gd name="T44" fmla="*/ 209 w 259"/>
              <a:gd name="T45" fmla="*/ 69 h 272"/>
              <a:gd name="T46" fmla="*/ 191 w 259"/>
              <a:gd name="T47" fmla="*/ 99 h 272"/>
              <a:gd name="T48" fmla="*/ 172 w 259"/>
              <a:gd name="T49" fmla="*/ 125 h 272"/>
              <a:gd name="T50" fmla="*/ 129 w 259"/>
              <a:gd name="T51" fmla="*/ 171 h 272"/>
              <a:gd name="T52" fmla="*/ 94 w 259"/>
              <a:gd name="T53" fmla="*/ 198 h 272"/>
              <a:gd name="T54" fmla="*/ 68 w 259"/>
              <a:gd name="T55" fmla="*/ 216 h 272"/>
              <a:gd name="T56" fmla="*/ 46 w 259"/>
              <a:gd name="T57" fmla="*/ 230 h 272"/>
              <a:gd name="T58" fmla="*/ 42 w 259"/>
              <a:gd name="T59" fmla="*/ 231 h 272"/>
              <a:gd name="T60" fmla="*/ 49 w 259"/>
              <a:gd name="T61" fmla="*/ 210 h 272"/>
              <a:gd name="T62" fmla="*/ 56 w 259"/>
              <a:gd name="T63" fmla="*/ 187 h 272"/>
              <a:gd name="T64" fmla="*/ 65 w 259"/>
              <a:gd name="T65" fmla="*/ 151 h 272"/>
              <a:gd name="T66" fmla="*/ 60 w 259"/>
              <a:gd name="T67" fmla="*/ 142 h 272"/>
              <a:gd name="T68" fmla="*/ 52 w 259"/>
              <a:gd name="T69" fmla="*/ 147 h 272"/>
              <a:gd name="T70" fmla="*/ 41 w 259"/>
              <a:gd name="T71" fmla="*/ 175 h 272"/>
              <a:gd name="T72" fmla="*/ 43 w 259"/>
              <a:gd name="T73" fmla="*/ 176 h 272"/>
              <a:gd name="T74" fmla="*/ 45 w 259"/>
              <a:gd name="T75" fmla="*/ 177 h 272"/>
              <a:gd name="T76" fmla="*/ 42 w 259"/>
              <a:gd name="T77" fmla="*/ 185 h 272"/>
              <a:gd name="T78" fmla="*/ 31 w 259"/>
              <a:gd name="T79" fmla="*/ 220 h 272"/>
              <a:gd name="T80" fmla="*/ 22 w 259"/>
              <a:gd name="T81" fmla="*/ 238 h 272"/>
              <a:gd name="T82" fmla="*/ 11 w 259"/>
              <a:gd name="T83" fmla="*/ 243 h 272"/>
              <a:gd name="T84" fmla="*/ 0 w 259"/>
              <a:gd name="T85" fmla="*/ 253 h 272"/>
              <a:gd name="T86" fmla="*/ 12 w 259"/>
              <a:gd name="T87" fmla="*/ 264 h 272"/>
              <a:gd name="T88" fmla="*/ 13 w 259"/>
              <a:gd name="T89" fmla="*/ 267 h 272"/>
              <a:gd name="T90" fmla="*/ 15 w 259"/>
              <a:gd name="T91" fmla="*/ 269 h 272"/>
              <a:gd name="T92" fmla="*/ 19 w 259"/>
              <a:gd name="T93" fmla="*/ 270 h 272"/>
              <a:gd name="T94" fmla="*/ 26 w 259"/>
              <a:gd name="T95" fmla="*/ 270 h 272"/>
              <a:gd name="T96" fmla="*/ 30 w 259"/>
              <a:gd name="T97" fmla="*/ 263 h 272"/>
              <a:gd name="T98" fmla="*/ 124 w 259"/>
              <a:gd name="T99" fmla="*/ 259 h 272"/>
              <a:gd name="T100" fmla="*/ 143 w 259"/>
              <a:gd name="T101" fmla="*/ 258 h 272"/>
              <a:gd name="T102" fmla="*/ 155 w 259"/>
              <a:gd name="T103" fmla="*/ 255 h 272"/>
              <a:gd name="T104" fmla="*/ 158 w 259"/>
              <a:gd name="T105" fmla="*/ 252 h 272"/>
              <a:gd name="T106" fmla="*/ 154 w 259"/>
              <a:gd name="T107" fmla="*/ 236 h 272"/>
              <a:gd name="T108" fmla="*/ 147 w 259"/>
              <a:gd name="T109" fmla="*/ 237 h 272"/>
              <a:gd name="T110" fmla="*/ 130 w 259"/>
              <a:gd name="T111" fmla="*/ 238 h 272"/>
              <a:gd name="T112" fmla="*/ 89 w 259"/>
              <a:gd name="T113" fmla="*/ 239 h 272"/>
              <a:gd name="T114" fmla="*/ 85 w 259"/>
              <a:gd name="T115" fmla="*/ 236 h 272"/>
              <a:gd name="T116" fmla="*/ 106 w 259"/>
              <a:gd name="T117" fmla="*/ 223 h 272"/>
              <a:gd name="T118" fmla="*/ 128 w 259"/>
              <a:gd name="T119" fmla="*/ 208 h 272"/>
              <a:gd name="T120" fmla="*/ 166 w 259"/>
              <a:gd name="T121" fmla="*/ 174 h 272"/>
              <a:gd name="T122" fmla="*/ 215 w 259"/>
              <a:gd name="T123" fmla="*/ 10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9" h="272">
                <a:moveTo>
                  <a:pt x="215" y="108"/>
                </a:moveTo>
                <a:cubicBezTo>
                  <a:pt x="220" y="99"/>
                  <a:pt x="225" y="91"/>
                  <a:pt x="230" y="83"/>
                </a:cubicBezTo>
                <a:cubicBezTo>
                  <a:pt x="232" y="79"/>
                  <a:pt x="234" y="75"/>
                  <a:pt x="236" y="71"/>
                </a:cubicBezTo>
                <a:cubicBezTo>
                  <a:pt x="239" y="66"/>
                  <a:pt x="241" y="61"/>
                  <a:pt x="243" y="57"/>
                </a:cubicBezTo>
                <a:cubicBezTo>
                  <a:pt x="244" y="52"/>
                  <a:pt x="246" y="48"/>
                  <a:pt x="248" y="43"/>
                </a:cubicBezTo>
                <a:cubicBezTo>
                  <a:pt x="251" y="34"/>
                  <a:pt x="255" y="25"/>
                  <a:pt x="258" y="16"/>
                </a:cubicBezTo>
                <a:cubicBezTo>
                  <a:pt x="259" y="15"/>
                  <a:pt x="258" y="13"/>
                  <a:pt x="257" y="11"/>
                </a:cubicBezTo>
                <a:cubicBezTo>
                  <a:pt x="256" y="9"/>
                  <a:pt x="255" y="8"/>
                  <a:pt x="253" y="8"/>
                </a:cubicBezTo>
                <a:cubicBezTo>
                  <a:pt x="252" y="8"/>
                  <a:pt x="252" y="8"/>
                  <a:pt x="251" y="8"/>
                </a:cubicBezTo>
                <a:cubicBezTo>
                  <a:pt x="250" y="8"/>
                  <a:pt x="249" y="8"/>
                  <a:pt x="248" y="8"/>
                </a:cubicBezTo>
                <a:cubicBezTo>
                  <a:pt x="246" y="9"/>
                  <a:pt x="245" y="11"/>
                  <a:pt x="244" y="13"/>
                </a:cubicBezTo>
                <a:cubicBezTo>
                  <a:pt x="239" y="27"/>
                  <a:pt x="234" y="41"/>
                  <a:pt x="228" y="54"/>
                </a:cubicBezTo>
                <a:cubicBezTo>
                  <a:pt x="222" y="70"/>
                  <a:pt x="213" y="84"/>
                  <a:pt x="204" y="98"/>
                </a:cubicBezTo>
                <a:cubicBezTo>
                  <a:pt x="196" y="112"/>
                  <a:pt x="187" y="126"/>
                  <a:pt x="177" y="139"/>
                </a:cubicBezTo>
                <a:cubicBezTo>
                  <a:pt x="169" y="149"/>
                  <a:pt x="161" y="158"/>
                  <a:pt x="152" y="167"/>
                </a:cubicBezTo>
                <a:cubicBezTo>
                  <a:pt x="143" y="176"/>
                  <a:pt x="133" y="185"/>
                  <a:pt x="123" y="193"/>
                </a:cubicBezTo>
                <a:cubicBezTo>
                  <a:pt x="119" y="196"/>
                  <a:pt x="114" y="200"/>
                  <a:pt x="109" y="204"/>
                </a:cubicBezTo>
                <a:cubicBezTo>
                  <a:pt x="105" y="206"/>
                  <a:pt x="102" y="208"/>
                  <a:pt x="99" y="210"/>
                </a:cubicBezTo>
                <a:cubicBezTo>
                  <a:pt x="94" y="213"/>
                  <a:pt x="89" y="217"/>
                  <a:pt x="84" y="220"/>
                </a:cubicBezTo>
                <a:cubicBezTo>
                  <a:pt x="78" y="224"/>
                  <a:pt x="72" y="227"/>
                  <a:pt x="67" y="231"/>
                </a:cubicBezTo>
                <a:cubicBezTo>
                  <a:pt x="63" y="233"/>
                  <a:pt x="59" y="235"/>
                  <a:pt x="55" y="236"/>
                </a:cubicBezTo>
                <a:cubicBezTo>
                  <a:pt x="59" y="234"/>
                  <a:pt x="62" y="231"/>
                  <a:pt x="66" y="229"/>
                </a:cubicBezTo>
                <a:cubicBezTo>
                  <a:pt x="70" y="226"/>
                  <a:pt x="75" y="223"/>
                  <a:pt x="79" y="220"/>
                </a:cubicBezTo>
                <a:cubicBezTo>
                  <a:pt x="84" y="217"/>
                  <a:pt x="88" y="213"/>
                  <a:pt x="93" y="210"/>
                </a:cubicBezTo>
                <a:cubicBezTo>
                  <a:pt x="99" y="206"/>
                  <a:pt x="105" y="201"/>
                  <a:pt x="111" y="197"/>
                </a:cubicBezTo>
                <a:cubicBezTo>
                  <a:pt x="117" y="192"/>
                  <a:pt x="123" y="187"/>
                  <a:pt x="129" y="183"/>
                </a:cubicBezTo>
                <a:cubicBezTo>
                  <a:pt x="140" y="173"/>
                  <a:pt x="151" y="163"/>
                  <a:pt x="160" y="152"/>
                </a:cubicBezTo>
                <a:cubicBezTo>
                  <a:pt x="170" y="141"/>
                  <a:pt x="179" y="129"/>
                  <a:pt x="188" y="117"/>
                </a:cubicBezTo>
                <a:cubicBezTo>
                  <a:pt x="190" y="114"/>
                  <a:pt x="192" y="111"/>
                  <a:pt x="194" y="108"/>
                </a:cubicBezTo>
                <a:cubicBezTo>
                  <a:pt x="195" y="107"/>
                  <a:pt x="196" y="105"/>
                  <a:pt x="197" y="103"/>
                </a:cubicBezTo>
                <a:cubicBezTo>
                  <a:pt x="198" y="101"/>
                  <a:pt x="199" y="100"/>
                  <a:pt x="200" y="98"/>
                </a:cubicBezTo>
                <a:cubicBezTo>
                  <a:pt x="206" y="89"/>
                  <a:pt x="211" y="80"/>
                  <a:pt x="216" y="70"/>
                </a:cubicBezTo>
                <a:cubicBezTo>
                  <a:pt x="219" y="65"/>
                  <a:pt x="222" y="60"/>
                  <a:pt x="224" y="54"/>
                </a:cubicBezTo>
                <a:cubicBezTo>
                  <a:pt x="227" y="49"/>
                  <a:pt x="229" y="44"/>
                  <a:pt x="231" y="38"/>
                </a:cubicBezTo>
                <a:cubicBezTo>
                  <a:pt x="234" y="33"/>
                  <a:pt x="236" y="27"/>
                  <a:pt x="238" y="22"/>
                </a:cubicBezTo>
                <a:cubicBezTo>
                  <a:pt x="238" y="19"/>
                  <a:pt x="239" y="16"/>
                  <a:pt x="239" y="13"/>
                </a:cubicBezTo>
                <a:cubicBezTo>
                  <a:pt x="240" y="10"/>
                  <a:pt x="240" y="7"/>
                  <a:pt x="240" y="3"/>
                </a:cubicBezTo>
                <a:cubicBezTo>
                  <a:pt x="240" y="2"/>
                  <a:pt x="239" y="1"/>
                  <a:pt x="238" y="1"/>
                </a:cubicBezTo>
                <a:cubicBezTo>
                  <a:pt x="238" y="0"/>
                  <a:pt x="237" y="0"/>
                  <a:pt x="237" y="0"/>
                </a:cubicBezTo>
                <a:cubicBezTo>
                  <a:pt x="236" y="0"/>
                  <a:pt x="235" y="0"/>
                  <a:pt x="234" y="1"/>
                </a:cubicBezTo>
                <a:cubicBezTo>
                  <a:pt x="233" y="2"/>
                  <a:pt x="232" y="4"/>
                  <a:pt x="231" y="5"/>
                </a:cubicBezTo>
                <a:cubicBezTo>
                  <a:pt x="231" y="7"/>
                  <a:pt x="231" y="9"/>
                  <a:pt x="230" y="10"/>
                </a:cubicBezTo>
                <a:cubicBezTo>
                  <a:pt x="230" y="12"/>
                  <a:pt x="231" y="14"/>
                  <a:pt x="232" y="14"/>
                </a:cubicBezTo>
                <a:cubicBezTo>
                  <a:pt x="231" y="20"/>
                  <a:pt x="229" y="26"/>
                  <a:pt x="227" y="32"/>
                </a:cubicBezTo>
                <a:cubicBezTo>
                  <a:pt x="224" y="38"/>
                  <a:pt x="221" y="44"/>
                  <a:pt x="218" y="50"/>
                </a:cubicBezTo>
                <a:cubicBezTo>
                  <a:pt x="215" y="56"/>
                  <a:pt x="212" y="63"/>
                  <a:pt x="209" y="69"/>
                </a:cubicBezTo>
                <a:cubicBezTo>
                  <a:pt x="206" y="74"/>
                  <a:pt x="203" y="78"/>
                  <a:pt x="200" y="83"/>
                </a:cubicBezTo>
                <a:cubicBezTo>
                  <a:pt x="197" y="88"/>
                  <a:pt x="194" y="93"/>
                  <a:pt x="191" y="99"/>
                </a:cubicBezTo>
                <a:cubicBezTo>
                  <a:pt x="189" y="102"/>
                  <a:pt x="186" y="105"/>
                  <a:pt x="184" y="108"/>
                </a:cubicBezTo>
                <a:cubicBezTo>
                  <a:pt x="180" y="114"/>
                  <a:pt x="176" y="119"/>
                  <a:pt x="172" y="125"/>
                </a:cubicBezTo>
                <a:cubicBezTo>
                  <a:pt x="164" y="136"/>
                  <a:pt x="154" y="147"/>
                  <a:pt x="144" y="157"/>
                </a:cubicBezTo>
                <a:cubicBezTo>
                  <a:pt x="139" y="162"/>
                  <a:pt x="134" y="166"/>
                  <a:pt x="129" y="171"/>
                </a:cubicBezTo>
                <a:cubicBezTo>
                  <a:pt x="123" y="176"/>
                  <a:pt x="118" y="180"/>
                  <a:pt x="112" y="185"/>
                </a:cubicBezTo>
                <a:cubicBezTo>
                  <a:pt x="106" y="189"/>
                  <a:pt x="100" y="194"/>
                  <a:pt x="94" y="198"/>
                </a:cubicBezTo>
                <a:cubicBezTo>
                  <a:pt x="91" y="200"/>
                  <a:pt x="88" y="202"/>
                  <a:pt x="85" y="204"/>
                </a:cubicBezTo>
                <a:cubicBezTo>
                  <a:pt x="79" y="208"/>
                  <a:pt x="73" y="212"/>
                  <a:pt x="68" y="216"/>
                </a:cubicBezTo>
                <a:cubicBezTo>
                  <a:pt x="64" y="218"/>
                  <a:pt x="61" y="220"/>
                  <a:pt x="58" y="222"/>
                </a:cubicBezTo>
                <a:cubicBezTo>
                  <a:pt x="54" y="225"/>
                  <a:pt x="50" y="227"/>
                  <a:pt x="46" y="230"/>
                </a:cubicBezTo>
                <a:cubicBezTo>
                  <a:pt x="44" y="230"/>
                  <a:pt x="43" y="230"/>
                  <a:pt x="42" y="231"/>
                </a:cubicBezTo>
                <a:cubicBezTo>
                  <a:pt x="42" y="231"/>
                  <a:pt x="42" y="231"/>
                  <a:pt x="42" y="231"/>
                </a:cubicBezTo>
                <a:cubicBezTo>
                  <a:pt x="43" y="228"/>
                  <a:pt x="43" y="226"/>
                  <a:pt x="44" y="223"/>
                </a:cubicBezTo>
                <a:cubicBezTo>
                  <a:pt x="46" y="219"/>
                  <a:pt x="47" y="214"/>
                  <a:pt x="49" y="210"/>
                </a:cubicBezTo>
                <a:cubicBezTo>
                  <a:pt x="50" y="208"/>
                  <a:pt x="50" y="205"/>
                  <a:pt x="51" y="203"/>
                </a:cubicBezTo>
                <a:cubicBezTo>
                  <a:pt x="53" y="197"/>
                  <a:pt x="55" y="192"/>
                  <a:pt x="56" y="187"/>
                </a:cubicBezTo>
                <a:cubicBezTo>
                  <a:pt x="57" y="184"/>
                  <a:pt x="58" y="182"/>
                  <a:pt x="58" y="180"/>
                </a:cubicBezTo>
                <a:cubicBezTo>
                  <a:pt x="60" y="170"/>
                  <a:pt x="63" y="160"/>
                  <a:pt x="65" y="151"/>
                </a:cubicBezTo>
                <a:cubicBezTo>
                  <a:pt x="65" y="149"/>
                  <a:pt x="65" y="147"/>
                  <a:pt x="64" y="145"/>
                </a:cubicBezTo>
                <a:cubicBezTo>
                  <a:pt x="63" y="144"/>
                  <a:pt x="62" y="143"/>
                  <a:pt x="60" y="142"/>
                </a:cubicBezTo>
                <a:cubicBezTo>
                  <a:pt x="60" y="142"/>
                  <a:pt x="59" y="142"/>
                  <a:pt x="58" y="142"/>
                </a:cubicBezTo>
                <a:cubicBezTo>
                  <a:pt x="55" y="142"/>
                  <a:pt x="52" y="144"/>
                  <a:pt x="52" y="147"/>
                </a:cubicBezTo>
                <a:cubicBezTo>
                  <a:pt x="50" y="153"/>
                  <a:pt x="49" y="159"/>
                  <a:pt x="48" y="165"/>
                </a:cubicBezTo>
                <a:cubicBezTo>
                  <a:pt x="45" y="168"/>
                  <a:pt x="43" y="172"/>
                  <a:pt x="41" y="175"/>
                </a:cubicBezTo>
                <a:cubicBezTo>
                  <a:pt x="40" y="176"/>
                  <a:pt x="41" y="177"/>
                  <a:pt x="41" y="177"/>
                </a:cubicBezTo>
                <a:cubicBezTo>
                  <a:pt x="42" y="177"/>
                  <a:pt x="43" y="177"/>
                  <a:pt x="43" y="176"/>
                </a:cubicBezTo>
                <a:cubicBezTo>
                  <a:pt x="44" y="175"/>
                  <a:pt x="45" y="174"/>
                  <a:pt x="46" y="172"/>
                </a:cubicBezTo>
                <a:cubicBezTo>
                  <a:pt x="46" y="174"/>
                  <a:pt x="45" y="176"/>
                  <a:pt x="45" y="177"/>
                </a:cubicBezTo>
                <a:cubicBezTo>
                  <a:pt x="45" y="178"/>
                  <a:pt x="44" y="179"/>
                  <a:pt x="44" y="179"/>
                </a:cubicBezTo>
                <a:cubicBezTo>
                  <a:pt x="44" y="181"/>
                  <a:pt x="43" y="183"/>
                  <a:pt x="42" y="185"/>
                </a:cubicBezTo>
                <a:cubicBezTo>
                  <a:pt x="41" y="191"/>
                  <a:pt x="39" y="196"/>
                  <a:pt x="37" y="201"/>
                </a:cubicBezTo>
                <a:cubicBezTo>
                  <a:pt x="35" y="207"/>
                  <a:pt x="33" y="214"/>
                  <a:pt x="31" y="220"/>
                </a:cubicBezTo>
                <a:cubicBezTo>
                  <a:pt x="29" y="222"/>
                  <a:pt x="28" y="225"/>
                  <a:pt x="27" y="228"/>
                </a:cubicBezTo>
                <a:cubicBezTo>
                  <a:pt x="25" y="232"/>
                  <a:pt x="24" y="235"/>
                  <a:pt x="22" y="238"/>
                </a:cubicBezTo>
                <a:cubicBezTo>
                  <a:pt x="22" y="240"/>
                  <a:pt x="21" y="241"/>
                  <a:pt x="21" y="242"/>
                </a:cubicBezTo>
                <a:cubicBezTo>
                  <a:pt x="17" y="242"/>
                  <a:pt x="14" y="243"/>
                  <a:pt x="11" y="243"/>
                </a:cubicBezTo>
                <a:cubicBezTo>
                  <a:pt x="8" y="243"/>
                  <a:pt x="5" y="244"/>
                  <a:pt x="3" y="246"/>
                </a:cubicBezTo>
                <a:cubicBezTo>
                  <a:pt x="1" y="248"/>
                  <a:pt x="0" y="251"/>
                  <a:pt x="0" y="253"/>
                </a:cubicBezTo>
                <a:cubicBezTo>
                  <a:pt x="0" y="259"/>
                  <a:pt x="5" y="264"/>
                  <a:pt x="11" y="264"/>
                </a:cubicBezTo>
                <a:cubicBezTo>
                  <a:pt x="11" y="264"/>
                  <a:pt x="12" y="264"/>
                  <a:pt x="12" y="264"/>
                </a:cubicBezTo>
                <a:cubicBezTo>
                  <a:pt x="12" y="264"/>
                  <a:pt x="12" y="264"/>
                  <a:pt x="13" y="265"/>
                </a:cubicBezTo>
                <a:cubicBezTo>
                  <a:pt x="13" y="265"/>
                  <a:pt x="13" y="266"/>
                  <a:pt x="13" y="267"/>
                </a:cubicBezTo>
                <a:cubicBezTo>
                  <a:pt x="13" y="267"/>
                  <a:pt x="14" y="267"/>
                  <a:pt x="14" y="267"/>
                </a:cubicBezTo>
                <a:cubicBezTo>
                  <a:pt x="14" y="268"/>
                  <a:pt x="14" y="268"/>
                  <a:pt x="15" y="269"/>
                </a:cubicBezTo>
                <a:cubicBezTo>
                  <a:pt x="16" y="270"/>
                  <a:pt x="17" y="270"/>
                  <a:pt x="18" y="270"/>
                </a:cubicBezTo>
                <a:cubicBezTo>
                  <a:pt x="18" y="270"/>
                  <a:pt x="18" y="270"/>
                  <a:pt x="19" y="270"/>
                </a:cubicBezTo>
                <a:cubicBezTo>
                  <a:pt x="19" y="271"/>
                  <a:pt x="20" y="271"/>
                  <a:pt x="20" y="271"/>
                </a:cubicBezTo>
                <a:cubicBezTo>
                  <a:pt x="22" y="272"/>
                  <a:pt x="24" y="271"/>
                  <a:pt x="26" y="270"/>
                </a:cubicBezTo>
                <a:cubicBezTo>
                  <a:pt x="27" y="269"/>
                  <a:pt x="28" y="268"/>
                  <a:pt x="29" y="266"/>
                </a:cubicBezTo>
                <a:cubicBezTo>
                  <a:pt x="29" y="265"/>
                  <a:pt x="30" y="264"/>
                  <a:pt x="30" y="263"/>
                </a:cubicBezTo>
                <a:cubicBezTo>
                  <a:pt x="47" y="262"/>
                  <a:pt x="64" y="261"/>
                  <a:pt x="81" y="260"/>
                </a:cubicBezTo>
                <a:cubicBezTo>
                  <a:pt x="95" y="260"/>
                  <a:pt x="110" y="259"/>
                  <a:pt x="124" y="259"/>
                </a:cubicBezTo>
                <a:cubicBezTo>
                  <a:pt x="128" y="259"/>
                  <a:pt x="133" y="258"/>
                  <a:pt x="137" y="258"/>
                </a:cubicBezTo>
                <a:cubicBezTo>
                  <a:pt x="139" y="258"/>
                  <a:pt x="141" y="258"/>
                  <a:pt x="143" y="258"/>
                </a:cubicBezTo>
                <a:cubicBezTo>
                  <a:pt x="146" y="258"/>
                  <a:pt x="149" y="257"/>
                  <a:pt x="151" y="257"/>
                </a:cubicBezTo>
                <a:cubicBezTo>
                  <a:pt x="153" y="256"/>
                  <a:pt x="154" y="256"/>
                  <a:pt x="155" y="255"/>
                </a:cubicBezTo>
                <a:cubicBezTo>
                  <a:pt x="156" y="255"/>
                  <a:pt x="156" y="255"/>
                  <a:pt x="156" y="254"/>
                </a:cubicBezTo>
                <a:cubicBezTo>
                  <a:pt x="157" y="254"/>
                  <a:pt x="158" y="253"/>
                  <a:pt x="158" y="252"/>
                </a:cubicBezTo>
                <a:cubicBezTo>
                  <a:pt x="162" y="249"/>
                  <a:pt x="162" y="244"/>
                  <a:pt x="160" y="240"/>
                </a:cubicBezTo>
                <a:cubicBezTo>
                  <a:pt x="159" y="238"/>
                  <a:pt x="157" y="237"/>
                  <a:pt x="154" y="236"/>
                </a:cubicBezTo>
                <a:cubicBezTo>
                  <a:pt x="153" y="236"/>
                  <a:pt x="152" y="236"/>
                  <a:pt x="152" y="236"/>
                </a:cubicBezTo>
                <a:cubicBezTo>
                  <a:pt x="150" y="236"/>
                  <a:pt x="148" y="236"/>
                  <a:pt x="147" y="237"/>
                </a:cubicBezTo>
                <a:cubicBezTo>
                  <a:pt x="146" y="237"/>
                  <a:pt x="146" y="237"/>
                  <a:pt x="145" y="237"/>
                </a:cubicBezTo>
                <a:cubicBezTo>
                  <a:pt x="140" y="238"/>
                  <a:pt x="135" y="237"/>
                  <a:pt x="130" y="238"/>
                </a:cubicBezTo>
                <a:cubicBezTo>
                  <a:pt x="126" y="238"/>
                  <a:pt x="122" y="238"/>
                  <a:pt x="118" y="238"/>
                </a:cubicBezTo>
                <a:cubicBezTo>
                  <a:pt x="108" y="238"/>
                  <a:pt x="99" y="239"/>
                  <a:pt x="89" y="239"/>
                </a:cubicBezTo>
                <a:cubicBezTo>
                  <a:pt x="86" y="239"/>
                  <a:pt x="83" y="239"/>
                  <a:pt x="81" y="239"/>
                </a:cubicBezTo>
                <a:cubicBezTo>
                  <a:pt x="82" y="238"/>
                  <a:pt x="84" y="237"/>
                  <a:pt x="85" y="236"/>
                </a:cubicBezTo>
                <a:cubicBezTo>
                  <a:pt x="89" y="234"/>
                  <a:pt x="93" y="232"/>
                  <a:pt x="97" y="229"/>
                </a:cubicBezTo>
                <a:cubicBezTo>
                  <a:pt x="100" y="227"/>
                  <a:pt x="103" y="225"/>
                  <a:pt x="106" y="223"/>
                </a:cubicBezTo>
                <a:cubicBezTo>
                  <a:pt x="110" y="220"/>
                  <a:pt x="113" y="218"/>
                  <a:pt x="117" y="216"/>
                </a:cubicBezTo>
                <a:cubicBezTo>
                  <a:pt x="120" y="213"/>
                  <a:pt x="124" y="210"/>
                  <a:pt x="128" y="208"/>
                </a:cubicBezTo>
                <a:cubicBezTo>
                  <a:pt x="132" y="204"/>
                  <a:pt x="137" y="200"/>
                  <a:pt x="142" y="196"/>
                </a:cubicBezTo>
                <a:cubicBezTo>
                  <a:pt x="150" y="189"/>
                  <a:pt x="158" y="182"/>
                  <a:pt x="166" y="174"/>
                </a:cubicBezTo>
                <a:cubicBezTo>
                  <a:pt x="178" y="161"/>
                  <a:pt x="189" y="146"/>
                  <a:pt x="200" y="131"/>
                </a:cubicBezTo>
                <a:cubicBezTo>
                  <a:pt x="205" y="123"/>
                  <a:pt x="210" y="116"/>
                  <a:pt x="215" y="108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"/>
          <p:cNvSpPr/>
          <p:nvPr/>
        </p:nvSpPr>
        <p:spPr bwMode="auto">
          <a:xfrm flipH="1" flipV="1">
            <a:off x="5706566" y="1310134"/>
            <a:ext cx="920748" cy="965534"/>
          </a:xfrm>
          <a:custGeom>
            <a:avLst/>
            <a:gdLst>
              <a:gd name="T0" fmla="*/ 230 w 259"/>
              <a:gd name="T1" fmla="*/ 83 h 272"/>
              <a:gd name="T2" fmla="*/ 243 w 259"/>
              <a:gd name="T3" fmla="*/ 57 h 272"/>
              <a:gd name="T4" fmla="*/ 258 w 259"/>
              <a:gd name="T5" fmla="*/ 16 h 272"/>
              <a:gd name="T6" fmla="*/ 253 w 259"/>
              <a:gd name="T7" fmla="*/ 8 h 272"/>
              <a:gd name="T8" fmla="*/ 248 w 259"/>
              <a:gd name="T9" fmla="*/ 8 h 272"/>
              <a:gd name="T10" fmla="*/ 228 w 259"/>
              <a:gd name="T11" fmla="*/ 54 h 272"/>
              <a:gd name="T12" fmla="*/ 177 w 259"/>
              <a:gd name="T13" fmla="*/ 139 h 272"/>
              <a:gd name="T14" fmla="*/ 123 w 259"/>
              <a:gd name="T15" fmla="*/ 193 h 272"/>
              <a:gd name="T16" fmla="*/ 99 w 259"/>
              <a:gd name="T17" fmla="*/ 210 h 272"/>
              <a:gd name="T18" fmla="*/ 67 w 259"/>
              <a:gd name="T19" fmla="*/ 231 h 272"/>
              <a:gd name="T20" fmla="*/ 66 w 259"/>
              <a:gd name="T21" fmla="*/ 229 h 272"/>
              <a:gd name="T22" fmla="*/ 93 w 259"/>
              <a:gd name="T23" fmla="*/ 210 h 272"/>
              <a:gd name="T24" fmla="*/ 129 w 259"/>
              <a:gd name="T25" fmla="*/ 183 h 272"/>
              <a:gd name="T26" fmla="*/ 188 w 259"/>
              <a:gd name="T27" fmla="*/ 117 h 272"/>
              <a:gd name="T28" fmla="*/ 197 w 259"/>
              <a:gd name="T29" fmla="*/ 103 h 272"/>
              <a:gd name="T30" fmla="*/ 216 w 259"/>
              <a:gd name="T31" fmla="*/ 70 h 272"/>
              <a:gd name="T32" fmla="*/ 231 w 259"/>
              <a:gd name="T33" fmla="*/ 38 h 272"/>
              <a:gd name="T34" fmla="*/ 239 w 259"/>
              <a:gd name="T35" fmla="*/ 13 h 272"/>
              <a:gd name="T36" fmla="*/ 238 w 259"/>
              <a:gd name="T37" fmla="*/ 1 h 272"/>
              <a:gd name="T38" fmla="*/ 234 w 259"/>
              <a:gd name="T39" fmla="*/ 1 h 272"/>
              <a:gd name="T40" fmla="*/ 230 w 259"/>
              <a:gd name="T41" fmla="*/ 10 h 272"/>
              <a:gd name="T42" fmla="*/ 227 w 259"/>
              <a:gd name="T43" fmla="*/ 32 h 272"/>
              <a:gd name="T44" fmla="*/ 209 w 259"/>
              <a:gd name="T45" fmla="*/ 69 h 272"/>
              <a:gd name="T46" fmla="*/ 191 w 259"/>
              <a:gd name="T47" fmla="*/ 99 h 272"/>
              <a:gd name="T48" fmla="*/ 172 w 259"/>
              <a:gd name="T49" fmla="*/ 125 h 272"/>
              <a:gd name="T50" fmla="*/ 129 w 259"/>
              <a:gd name="T51" fmla="*/ 171 h 272"/>
              <a:gd name="T52" fmla="*/ 94 w 259"/>
              <a:gd name="T53" fmla="*/ 198 h 272"/>
              <a:gd name="T54" fmla="*/ 68 w 259"/>
              <a:gd name="T55" fmla="*/ 216 h 272"/>
              <a:gd name="T56" fmla="*/ 46 w 259"/>
              <a:gd name="T57" fmla="*/ 230 h 272"/>
              <a:gd name="T58" fmla="*/ 42 w 259"/>
              <a:gd name="T59" fmla="*/ 231 h 272"/>
              <a:gd name="T60" fmla="*/ 49 w 259"/>
              <a:gd name="T61" fmla="*/ 210 h 272"/>
              <a:gd name="T62" fmla="*/ 56 w 259"/>
              <a:gd name="T63" fmla="*/ 187 h 272"/>
              <a:gd name="T64" fmla="*/ 65 w 259"/>
              <a:gd name="T65" fmla="*/ 151 h 272"/>
              <a:gd name="T66" fmla="*/ 60 w 259"/>
              <a:gd name="T67" fmla="*/ 142 h 272"/>
              <a:gd name="T68" fmla="*/ 52 w 259"/>
              <a:gd name="T69" fmla="*/ 147 h 272"/>
              <a:gd name="T70" fmla="*/ 41 w 259"/>
              <a:gd name="T71" fmla="*/ 175 h 272"/>
              <a:gd name="T72" fmla="*/ 43 w 259"/>
              <a:gd name="T73" fmla="*/ 176 h 272"/>
              <a:gd name="T74" fmla="*/ 45 w 259"/>
              <a:gd name="T75" fmla="*/ 177 h 272"/>
              <a:gd name="T76" fmla="*/ 42 w 259"/>
              <a:gd name="T77" fmla="*/ 185 h 272"/>
              <a:gd name="T78" fmla="*/ 31 w 259"/>
              <a:gd name="T79" fmla="*/ 220 h 272"/>
              <a:gd name="T80" fmla="*/ 22 w 259"/>
              <a:gd name="T81" fmla="*/ 238 h 272"/>
              <a:gd name="T82" fmla="*/ 11 w 259"/>
              <a:gd name="T83" fmla="*/ 243 h 272"/>
              <a:gd name="T84" fmla="*/ 0 w 259"/>
              <a:gd name="T85" fmla="*/ 253 h 272"/>
              <a:gd name="T86" fmla="*/ 12 w 259"/>
              <a:gd name="T87" fmla="*/ 264 h 272"/>
              <a:gd name="T88" fmla="*/ 13 w 259"/>
              <a:gd name="T89" fmla="*/ 267 h 272"/>
              <a:gd name="T90" fmla="*/ 15 w 259"/>
              <a:gd name="T91" fmla="*/ 269 h 272"/>
              <a:gd name="T92" fmla="*/ 19 w 259"/>
              <a:gd name="T93" fmla="*/ 270 h 272"/>
              <a:gd name="T94" fmla="*/ 26 w 259"/>
              <a:gd name="T95" fmla="*/ 270 h 272"/>
              <a:gd name="T96" fmla="*/ 30 w 259"/>
              <a:gd name="T97" fmla="*/ 263 h 272"/>
              <a:gd name="T98" fmla="*/ 124 w 259"/>
              <a:gd name="T99" fmla="*/ 259 h 272"/>
              <a:gd name="T100" fmla="*/ 143 w 259"/>
              <a:gd name="T101" fmla="*/ 258 h 272"/>
              <a:gd name="T102" fmla="*/ 155 w 259"/>
              <a:gd name="T103" fmla="*/ 255 h 272"/>
              <a:gd name="T104" fmla="*/ 158 w 259"/>
              <a:gd name="T105" fmla="*/ 252 h 272"/>
              <a:gd name="T106" fmla="*/ 154 w 259"/>
              <a:gd name="T107" fmla="*/ 236 h 272"/>
              <a:gd name="T108" fmla="*/ 147 w 259"/>
              <a:gd name="T109" fmla="*/ 237 h 272"/>
              <a:gd name="T110" fmla="*/ 130 w 259"/>
              <a:gd name="T111" fmla="*/ 238 h 272"/>
              <a:gd name="T112" fmla="*/ 89 w 259"/>
              <a:gd name="T113" fmla="*/ 239 h 272"/>
              <a:gd name="T114" fmla="*/ 85 w 259"/>
              <a:gd name="T115" fmla="*/ 236 h 272"/>
              <a:gd name="T116" fmla="*/ 106 w 259"/>
              <a:gd name="T117" fmla="*/ 223 h 272"/>
              <a:gd name="T118" fmla="*/ 128 w 259"/>
              <a:gd name="T119" fmla="*/ 208 h 272"/>
              <a:gd name="T120" fmla="*/ 166 w 259"/>
              <a:gd name="T121" fmla="*/ 174 h 272"/>
              <a:gd name="T122" fmla="*/ 215 w 259"/>
              <a:gd name="T123" fmla="*/ 10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9" h="272">
                <a:moveTo>
                  <a:pt x="215" y="108"/>
                </a:moveTo>
                <a:cubicBezTo>
                  <a:pt x="220" y="99"/>
                  <a:pt x="225" y="91"/>
                  <a:pt x="230" y="83"/>
                </a:cubicBezTo>
                <a:cubicBezTo>
                  <a:pt x="232" y="79"/>
                  <a:pt x="234" y="75"/>
                  <a:pt x="236" y="71"/>
                </a:cubicBezTo>
                <a:cubicBezTo>
                  <a:pt x="239" y="66"/>
                  <a:pt x="241" y="61"/>
                  <a:pt x="243" y="57"/>
                </a:cubicBezTo>
                <a:cubicBezTo>
                  <a:pt x="244" y="52"/>
                  <a:pt x="246" y="48"/>
                  <a:pt x="248" y="43"/>
                </a:cubicBezTo>
                <a:cubicBezTo>
                  <a:pt x="251" y="34"/>
                  <a:pt x="255" y="25"/>
                  <a:pt x="258" y="16"/>
                </a:cubicBezTo>
                <a:cubicBezTo>
                  <a:pt x="259" y="15"/>
                  <a:pt x="258" y="13"/>
                  <a:pt x="257" y="11"/>
                </a:cubicBezTo>
                <a:cubicBezTo>
                  <a:pt x="256" y="9"/>
                  <a:pt x="255" y="8"/>
                  <a:pt x="253" y="8"/>
                </a:cubicBezTo>
                <a:cubicBezTo>
                  <a:pt x="252" y="8"/>
                  <a:pt x="252" y="8"/>
                  <a:pt x="251" y="8"/>
                </a:cubicBezTo>
                <a:cubicBezTo>
                  <a:pt x="250" y="8"/>
                  <a:pt x="249" y="8"/>
                  <a:pt x="248" y="8"/>
                </a:cubicBezTo>
                <a:cubicBezTo>
                  <a:pt x="246" y="9"/>
                  <a:pt x="245" y="11"/>
                  <a:pt x="244" y="13"/>
                </a:cubicBezTo>
                <a:cubicBezTo>
                  <a:pt x="239" y="27"/>
                  <a:pt x="234" y="41"/>
                  <a:pt x="228" y="54"/>
                </a:cubicBezTo>
                <a:cubicBezTo>
                  <a:pt x="222" y="70"/>
                  <a:pt x="213" y="84"/>
                  <a:pt x="204" y="98"/>
                </a:cubicBezTo>
                <a:cubicBezTo>
                  <a:pt x="196" y="112"/>
                  <a:pt x="187" y="126"/>
                  <a:pt x="177" y="139"/>
                </a:cubicBezTo>
                <a:cubicBezTo>
                  <a:pt x="169" y="149"/>
                  <a:pt x="161" y="158"/>
                  <a:pt x="152" y="167"/>
                </a:cubicBezTo>
                <a:cubicBezTo>
                  <a:pt x="143" y="176"/>
                  <a:pt x="133" y="185"/>
                  <a:pt x="123" y="193"/>
                </a:cubicBezTo>
                <a:cubicBezTo>
                  <a:pt x="119" y="196"/>
                  <a:pt x="114" y="200"/>
                  <a:pt x="109" y="204"/>
                </a:cubicBezTo>
                <a:cubicBezTo>
                  <a:pt x="105" y="206"/>
                  <a:pt x="102" y="208"/>
                  <a:pt x="99" y="210"/>
                </a:cubicBezTo>
                <a:cubicBezTo>
                  <a:pt x="94" y="213"/>
                  <a:pt x="89" y="217"/>
                  <a:pt x="84" y="220"/>
                </a:cubicBezTo>
                <a:cubicBezTo>
                  <a:pt x="78" y="224"/>
                  <a:pt x="72" y="227"/>
                  <a:pt x="67" y="231"/>
                </a:cubicBezTo>
                <a:cubicBezTo>
                  <a:pt x="63" y="233"/>
                  <a:pt x="59" y="235"/>
                  <a:pt x="55" y="236"/>
                </a:cubicBezTo>
                <a:cubicBezTo>
                  <a:pt x="59" y="234"/>
                  <a:pt x="62" y="231"/>
                  <a:pt x="66" y="229"/>
                </a:cubicBezTo>
                <a:cubicBezTo>
                  <a:pt x="70" y="226"/>
                  <a:pt x="75" y="223"/>
                  <a:pt x="79" y="220"/>
                </a:cubicBezTo>
                <a:cubicBezTo>
                  <a:pt x="84" y="217"/>
                  <a:pt x="88" y="213"/>
                  <a:pt x="93" y="210"/>
                </a:cubicBezTo>
                <a:cubicBezTo>
                  <a:pt x="99" y="206"/>
                  <a:pt x="105" y="201"/>
                  <a:pt x="111" y="197"/>
                </a:cubicBezTo>
                <a:cubicBezTo>
                  <a:pt x="117" y="192"/>
                  <a:pt x="123" y="187"/>
                  <a:pt x="129" y="183"/>
                </a:cubicBezTo>
                <a:cubicBezTo>
                  <a:pt x="140" y="173"/>
                  <a:pt x="151" y="163"/>
                  <a:pt x="160" y="152"/>
                </a:cubicBezTo>
                <a:cubicBezTo>
                  <a:pt x="170" y="141"/>
                  <a:pt x="179" y="129"/>
                  <a:pt x="188" y="117"/>
                </a:cubicBezTo>
                <a:cubicBezTo>
                  <a:pt x="190" y="114"/>
                  <a:pt x="192" y="111"/>
                  <a:pt x="194" y="108"/>
                </a:cubicBezTo>
                <a:cubicBezTo>
                  <a:pt x="195" y="107"/>
                  <a:pt x="196" y="105"/>
                  <a:pt x="197" y="103"/>
                </a:cubicBezTo>
                <a:cubicBezTo>
                  <a:pt x="198" y="101"/>
                  <a:pt x="199" y="100"/>
                  <a:pt x="200" y="98"/>
                </a:cubicBezTo>
                <a:cubicBezTo>
                  <a:pt x="206" y="89"/>
                  <a:pt x="211" y="80"/>
                  <a:pt x="216" y="70"/>
                </a:cubicBezTo>
                <a:cubicBezTo>
                  <a:pt x="219" y="65"/>
                  <a:pt x="222" y="60"/>
                  <a:pt x="224" y="54"/>
                </a:cubicBezTo>
                <a:cubicBezTo>
                  <a:pt x="227" y="49"/>
                  <a:pt x="229" y="44"/>
                  <a:pt x="231" y="38"/>
                </a:cubicBezTo>
                <a:cubicBezTo>
                  <a:pt x="234" y="33"/>
                  <a:pt x="236" y="27"/>
                  <a:pt x="238" y="22"/>
                </a:cubicBezTo>
                <a:cubicBezTo>
                  <a:pt x="238" y="19"/>
                  <a:pt x="239" y="16"/>
                  <a:pt x="239" y="13"/>
                </a:cubicBezTo>
                <a:cubicBezTo>
                  <a:pt x="240" y="10"/>
                  <a:pt x="240" y="7"/>
                  <a:pt x="240" y="3"/>
                </a:cubicBezTo>
                <a:cubicBezTo>
                  <a:pt x="240" y="2"/>
                  <a:pt x="239" y="1"/>
                  <a:pt x="238" y="1"/>
                </a:cubicBezTo>
                <a:cubicBezTo>
                  <a:pt x="238" y="0"/>
                  <a:pt x="237" y="0"/>
                  <a:pt x="237" y="0"/>
                </a:cubicBezTo>
                <a:cubicBezTo>
                  <a:pt x="236" y="0"/>
                  <a:pt x="235" y="0"/>
                  <a:pt x="234" y="1"/>
                </a:cubicBezTo>
                <a:cubicBezTo>
                  <a:pt x="233" y="2"/>
                  <a:pt x="232" y="4"/>
                  <a:pt x="231" y="5"/>
                </a:cubicBezTo>
                <a:cubicBezTo>
                  <a:pt x="231" y="7"/>
                  <a:pt x="231" y="9"/>
                  <a:pt x="230" y="10"/>
                </a:cubicBezTo>
                <a:cubicBezTo>
                  <a:pt x="230" y="12"/>
                  <a:pt x="231" y="14"/>
                  <a:pt x="232" y="14"/>
                </a:cubicBezTo>
                <a:cubicBezTo>
                  <a:pt x="231" y="20"/>
                  <a:pt x="229" y="26"/>
                  <a:pt x="227" y="32"/>
                </a:cubicBezTo>
                <a:cubicBezTo>
                  <a:pt x="224" y="38"/>
                  <a:pt x="221" y="44"/>
                  <a:pt x="218" y="50"/>
                </a:cubicBezTo>
                <a:cubicBezTo>
                  <a:pt x="215" y="56"/>
                  <a:pt x="212" y="63"/>
                  <a:pt x="209" y="69"/>
                </a:cubicBezTo>
                <a:cubicBezTo>
                  <a:pt x="206" y="74"/>
                  <a:pt x="203" y="78"/>
                  <a:pt x="200" y="83"/>
                </a:cubicBezTo>
                <a:cubicBezTo>
                  <a:pt x="197" y="88"/>
                  <a:pt x="194" y="93"/>
                  <a:pt x="191" y="99"/>
                </a:cubicBezTo>
                <a:cubicBezTo>
                  <a:pt x="189" y="102"/>
                  <a:pt x="186" y="105"/>
                  <a:pt x="184" y="108"/>
                </a:cubicBezTo>
                <a:cubicBezTo>
                  <a:pt x="180" y="114"/>
                  <a:pt x="176" y="119"/>
                  <a:pt x="172" y="125"/>
                </a:cubicBezTo>
                <a:cubicBezTo>
                  <a:pt x="164" y="136"/>
                  <a:pt x="154" y="147"/>
                  <a:pt x="144" y="157"/>
                </a:cubicBezTo>
                <a:cubicBezTo>
                  <a:pt x="139" y="162"/>
                  <a:pt x="134" y="166"/>
                  <a:pt x="129" y="171"/>
                </a:cubicBezTo>
                <a:cubicBezTo>
                  <a:pt x="123" y="176"/>
                  <a:pt x="118" y="180"/>
                  <a:pt x="112" y="185"/>
                </a:cubicBezTo>
                <a:cubicBezTo>
                  <a:pt x="106" y="189"/>
                  <a:pt x="100" y="194"/>
                  <a:pt x="94" y="198"/>
                </a:cubicBezTo>
                <a:cubicBezTo>
                  <a:pt x="91" y="200"/>
                  <a:pt x="88" y="202"/>
                  <a:pt x="85" y="204"/>
                </a:cubicBezTo>
                <a:cubicBezTo>
                  <a:pt x="79" y="208"/>
                  <a:pt x="73" y="212"/>
                  <a:pt x="68" y="216"/>
                </a:cubicBezTo>
                <a:cubicBezTo>
                  <a:pt x="64" y="218"/>
                  <a:pt x="61" y="220"/>
                  <a:pt x="58" y="222"/>
                </a:cubicBezTo>
                <a:cubicBezTo>
                  <a:pt x="54" y="225"/>
                  <a:pt x="50" y="227"/>
                  <a:pt x="46" y="230"/>
                </a:cubicBezTo>
                <a:cubicBezTo>
                  <a:pt x="44" y="230"/>
                  <a:pt x="43" y="230"/>
                  <a:pt x="42" y="231"/>
                </a:cubicBezTo>
                <a:cubicBezTo>
                  <a:pt x="42" y="231"/>
                  <a:pt x="42" y="231"/>
                  <a:pt x="42" y="231"/>
                </a:cubicBezTo>
                <a:cubicBezTo>
                  <a:pt x="43" y="228"/>
                  <a:pt x="43" y="226"/>
                  <a:pt x="44" y="223"/>
                </a:cubicBezTo>
                <a:cubicBezTo>
                  <a:pt x="46" y="219"/>
                  <a:pt x="47" y="214"/>
                  <a:pt x="49" y="210"/>
                </a:cubicBezTo>
                <a:cubicBezTo>
                  <a:pt x="50" y="208"/>
                  <a:pt x="50" y="205"/>
                  <a:pt x="51" y="203"/>
                </a:cubicBezTo>
                <a:cubicBezTo>
                  <a:pt x="53" y="197"/>
                  <a:pt x="55" y="192"/>
                  <a:pt x="56" y="187"/>
                </a:cubicBezTo>
                <a:cubicBezTo>
                  <a:pt x="57" y="184"/>
                  <a:pt x="58" y="182"/>
                  <a:pt x="58" y="180"/>
                </a:cubicBezTo>
                <a:cubicBezTo>
                  <a:pt x="60" y="170"/>
                  <a:pt x="63" y="160"/>
                  <a:pt x="65" y="151"/>
                </a:cubicBezTo>
                <a:cubicBezTo>
                  <a:pt x="65" y="149"/>
                  <a:pt x="65" y="147"/>
                  <a:pt x="64" y="145"/>
                </a:cubicBezTo>
                <a:cubicBezTo>
                  <a:pt x="63" y="144"/>
                  <a:pt x="62" y="143"/>
                  <a:pt x="60" y="142"/>
                </a:cubicBezTo>
                <a:cubicBezTo>
                  <a:pt x="60" y="142"/>
                  <a:pt x="59" y="142"/>
                  <a:pt x="58" y="142"/>
                </a:cubicBezTo>
                <a:cubicBezTo>
                  <a:pt x="55" y="142"/>
                  <a:pt x="52" y="144"/>
                  <a:pt x="52" y="147"/>
                </a:cubicBezTo>
                <a:cubicBezTo>
                  <a:pt x="50" y="153"/>
                  <a:pt x="49" y="159"/>
                  <a:pt x="48" y="165"/>
                </a:cubicBezTo>
                <a:cubicBezTo>
                  <a:pt x="45" y="168"/>
                  <a:pt x="43" y="172"/>
                  <a:pt x="41" y="175"/>
                </a:cubicBezTo>
                <a:cubicBezTo>
                  <a:pt x="40" y="176"/>
                  <a:pt x="41" y="177"/>
                  <a:pt x="41" y="177"/>
                </a:cubicBezTo>
                <a:cubicBezTo>
                  <a:pt x="42" y="177"/>
                  <a:pt x="43" y="177"/>
                  <a:pt x="43" y="176"/>
                </a:cubicBezTo>
                <a:cubicBezTo>
                  <a:pt x="44" y="175"/>
                  <a:pt x="45" y="174"/>
                  <a:pt x="46" y="172"/>
                </a:cubicBezTo>
                <a:cubicBezTo>
                  <a:pt x="46" y="174"/>
                  <a:pt x="45" y="176"/>
                  <a:pt x="45" y="177"/>
                </a:cubicBezTo>
                <a:cubicBezTo>
                  <a:pt x="45" y="178"/>
                  <a:pt x="44" y="179"/>
                  <a:pt x="44" y="179"/>
                </a:cubicBezTo>
                <a:cubicBezTo>
                  <a:pt x="44" y="181"/>
                  <a:pt x="43" y="183"/>
                  <a:pt x="42" y="185"/>
                </a:cubicBezTo>
                <a:cubicBezTo>
                  <a:pt x="41" y="191"/>
                  <a:pt x="39" y="196"/>
                  <a:pt x="37" y="201"/>
                </a:cubicBezTo>
                <a:cubicBezTo>
                  <a:pt x="35" y="207"/>
                  <a:pt x="33" y="214"/>
                  <a:pt x="31" y="220"/>
                </a:cubicBezTo>
                <a:cubicBezTo>
                  <a:pt x="29" y="222"/>
                  <a:pt x="28" y="225"/>
                  <a:pt x="27" y="228"/>
                </a:cubicBezTo>
                <a:cubicBezTo>
                  <a:pt x="25" y="232"/>
                  <a:pt x="24" y="235"/>
                  <a:pt x="22" y="238"/>
                </a:cubicBezTo>
                <a:cubicBezTo>
                  <a:pt x="22" y="240"/>
                  <a:pt x="21" y="241"/>
                  <a:pt x="21" y="242"/>
                </a:cubicBezTo>
                <a:cubicBezTo>
                  <a:pt x="17" y="242"/>
                  <a:pt x="14" y="243"/>
                  <a:pt x="11" y="243"/>
                </a:cubicBezTo>
                <a:cubicBezTo>
                  <a:pt x="8" y="243"/>
                  <a:pt x="5" y="244"/>
                  <a:pt x="3" y="246"/>
                </a:cubicBezTo>
                <a:cubicBezTo>
                  <a:pt x="1" y="248"/>
                  <a:pt x="0" y="251"/>
                  <a:pt x="0" y="253"/>
                </a:cubicBezTo>
                <a:cubicBezTo>
                  <a:pt x="0" y="259"/>
                  <a:pt x="5" y="264"/>
                  <a:pt x="11" y="264"/>
                </a:cubicBezTo>
                <a:cubicBezTo>
                  <a:pt x="11" y="264"/>
                  <a:pt x="12" y="264"/>
                  <a:pt x="12" y="264"/>
                </a:cubicBezTo>
                <a:cubicBezTo>
                  <a:pt x="12" y="264"/>
                  <a:pt x="12" y="264"/>
                  <a:pt x="13" y="265"/>
                </a:cubicBezTo>
                <a:cubicBezTo>
                  <a:pt x="13" y="265"/>
                  <a:pt x="13" y="266"/>
                  <a:pt x="13" y="267"/>
                </a:cubicBezTo>
                <a:cubicBezTo>
                  <a:pt x="13" y="267"/>
                  <a:pt x="14" y="267"/>
                  <a:pt x="14" y="267"/>
                </a:cubicBezTo>
                <a:cubicBezTo>
                  <a:pt x="14" y="268"/>
                  <a:pt x="14" y="268"/>
                  <a:pt x="15" y="269"/>
                </a:cubicBezTo>
                <a:cubicBezTo>
                  <a:pt x="16" y="270"/>
                  <a:pt x="17" y="270"/>
                  <a:pt x="18" y="270"/>
                </a:cubicBezTo>
                <a:cubicBezTo>
                  <a:pt x="18" y="270"/>
                  <a:pt x="18" y="270"/>
                  <a:pt x="19" y="270"/>
                </a:cubicBezTo>
                <a:cubicBezTo>
                  <a:pt x="19" y="271"/>
                  <a:pt x="20" y="271"/>
                  <a:pt x="20" y="271"/>
                </a:cubicBezTo>
                <a:cubicBezTo>
                  <a:pt x="22" y="272"/>
                  <a:pt x="24" y="271"/>
                  <a:pt x="26" y="270"/>
                </a:cubicBezTo>
                <a:cubicBezTo>
                  <a:pt x="27" y="269"/>
                  <a:pt x="28" y="268"/>
                  <a:pt x="29" y="266"/>
                </a:cubicBezTo>
                <a:cubicBezTo>
                  <a:pt x="29" y="265"/>
                  <a:pt x="30" y="264"/>
                  <a:pt x="30" y="263"/>
                </a:cubicBezTo>
                <a:cubicBezTo>
                  <a:pt x="47" y="262"/>
                  <a:pt x="64" y="261"/>
                  <a:pt x="81" y="260"/>
                </a:cubicBezTo>
                <a:cubicBezTo>
                  <a:pt x="95" y="260"/>
                  <a:pt x="110" y="259"/>
                  <a:pt x="124" y="259"/>
                </a:cubicBezTo>
                <a:cubicBezTo>
                  <a:pt x="128" y="259"/>
                  <a:pt x="133" y="258"/>
                  <a:pt x="137" y="258"/>
                </a:cubicBezTo>
                <a:cubicBezTo>
                  <a:pt x="139" y="258"/>
                  <a:pt x="141" y="258"/>
                  <a:pt x="143" y="258"/>
                </a:cubicBezTo>
                <a:cubicBezTo>
                  <a:pt x="146" y="258"/>
                  <a:pt x="149" y="257"/>
                  <a:pt x="151" y="257"/>
                </a:cubicBezTo>
                <a:cubicBezTo>
                  <a:pt x="153" y="256"/>
                  <a:pt x="154" y="256"/>
                  <a:pt x="155" y="255"/>
                </a:cubicBezTo>
                <a:cubicBezTo>
                  <a:pt x="156" y="255"/>
                  <a:pt x="156" y="255"/>
                  <a:pt x="156" y="254"/>
                </a:cubicBezTo>
                <a:cubicBezTo>
                  <a:pt x="157" y="254"/>
                  <a:pt x="158" y="253"/>
                  <a:pt x="158" y="252"/>
                </a:cubicBezTo>
                <a:cubicBezTo>
                  <a:pt x="162" y="249"/>
                  <a:pt x="162" y="244"/>
                  <a:pt x="160" y="240"/>
                </a:cubicBezTo>
                <a:cubicBezTo>
                  <a:pt x="159" y="238"/>
                  <a:pt x="157" y="237"/>
                  <a:pt x="154" y="236"/>
                </a:cubicBezTo>
                <a:cubicBezTo>
                  <a:pt x="153" y="236"/>
                  <a:pt x="152" y="236"/>
                  <a:pt x="152" y="236"/>
                </a:cubicBezTo>
                <a:cubicBezTo>
                  <a:pt x="150" y="236"/>
                  <a:pt x="148" y="236"/>
                  <a:pt x="147" y="237"/>
                </a:cubicBezTo>
                <a:cubicBezTo>
                  <a:pt x="146" y="237"/>
                  <a:pt x="146" y="237"/>
                  <a:pt x="145" y="237"/>
                </a:cubicBezTo>
                <a:cubicBezTo>
                  <a:pt x="140" y="238"/>
                  <a:pt x="135" y="237"/>
                  <a:pt x="130" y="238"/>
                </a:cubicBezTo>
                <a:cubicBezTo>
                  <a:pt x="126" y="238"/>
                  <a:pt x="122" y="238"/>
                  <a:pt x="118" y="238"/>
                </a:cubicBezTo>
                <a:cubicBezTo>
                  <a:pt x="108" y="238"/>
                  <a:pt x="99" y="239"/>
                  <a:pt x="89" y="239"/>
                </a:cubicBezTo>
                <a:cubicBezTo>
                  <a:pt x="86" y="239"/>
                  <a:pt x="83" y="239"/>
                  <a:pt x="81" y="239"/>
                </a:cubicBezTo>
                <a:cubicBezTo>
                  <a:pt x="82" y="238"/>
                  <a:pt x="84" y="237"/>
                  <a:pt x="85" y="236"/>
                </a:cubicBezTo>
                <a:cubicBezTo>
                  <a:pt x="89" y="234"/>
                  <a:pt x="93" y="232"/>
                  <a:pt x="97" y="229"/>
                </a:cubicBezTo>
                <a:cubicBezTo>
                  <a:pt x="100" y="227"/>
                  <a:pt x="103" y="225"/>
                  <a:pt x="106" y="223"/>
                </a:cubicBezTo>
                <a:cubicBezTo>
                  <a:pt x="110" y="220"/>
                  <a:pt x="113" y="218"/>
                  <a:pt x="117" y="216"/>
                </a:cubicBezTo>
                <a:cubicBezTo>
                  <a:pt x="120" y="213"/>
                  <a:pt x="124" y="210"/>
                  <a:pt x="128" y="208"/>
                </a:cubicBezTo>
                <a:cubicBezTo>
                  <a:pt x="132" y="204"/>
                  <a:pt x="137" y="200"/>
                  <a:pt x="142" y="196"/>
                </a:cubicBezTo>
                <a:cubicBezTo>
                  <a:pt x="150" y="189"/>
                  <a:pt x="158" y="182"/>
                  <a:pt x="166" y="174"/>
                </a:cubicBezTo>
                <a:cubicBezTo>
                  <a:pt x="178" y="161"/>
                  <a:pt x="189" y="146"/>
                  <a:pt x="200" y="131"/>
                </a:cubicBezTo>
                <a:cubicBezTo>
                  <a:pt x="205" y="123"/>
                  <a:pt x="210" y="116"/>
                  <a:pt x="215" y="108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"/>
          <p:cNvSpPr/>
          <p:nvPr/>
        </p:nvSpPr>
        <p:spPr bwMode="auto">
          <a:xfrm flipH="1">
            <a:off x="5653680" y="3322101"/>
            <a:ext cx="920748" cy="965534"/>
          </a:xfrm>
          <a:custGeom>
            <a:avLst/>
            <a:gdLst>
              <a:gd name="T0" fmla="*/ 230 w 259"/>
              <a:gd name="T1" fmla="*/ 83 h 272"/>
              <a:gd name="T2" fmla="*/ 243 w 259"/>
              <a:gd name="T3" fmla="*/ 57 h 272"/>
              <a:gd name="T4" fmla="*/ 258 w 259"/>
              <a:gd name="T5" fmla="*/ 16 h 272"/>
              <a:gd name="T6" fmla="*/ 253 w 259"/>
              <a:gd name="T7" fmla="*/ 8 h 272"/>
              <a:gd name="T8" fmla="*/ 248 w 259"/>
              <a:gd name="T9" fmla="*/ 8 h 272"/>
              <a:gd name="T10" fmla="*/ 228 w 259"/>
              <a:gd name="T11" fmla="*/ 54 h 272"/>
              <a:gd name="T12" fmla="*/ 177 w 259"/>
              <a:gd name="T13" fmla="*/ 139 h 272"/>
              <a:gd name="T14" fmla="*/ 123 w 259"/>
              <a:gd name="T15" fmla="*/ 193 h 272"/>
              <a:gd name="T16" fmla="*/ 99 w 259"/>
              <a:gd name="T17" fmla="*/ 210 h 272"/>
              <a:gd name="T18" fmla="*/ 67 w 259"/>
              <a:gd name="T19" fmla="*/ 231 h 272"/>
              <a:gd name="T20" fmla="*/ 66 w 259"/>
              <a:gd name="T21" fmla="*/ 229 h 272"/>
              <a:gd name="T22" fmla="*/ 93 w 259"/>
              <a:gd name="T23" fmla="*/ 210 h 272"/>
              <a:gd name="T24" fmla="*/ 129 w 259"/>
              <a:gd name="T25" fmla="*/ 183 h 272"/>
              <a:gd name="T26" fmla="*/ 188 w 259"/>
              <a:gd name="T27" fmla="*/ 117 h 272"/>
              <a:gd name="T28" fmla="*/ 197 w 259"/>
              <a:gd name="T29" fmla="*/ 103 h 272"/>
              <a:gd name="T30" fmla="*/ 216 w 259"/>
              <a:gd name="T31" fmla="*/ 70 h 272"/>
              <a:gd name="T32" fmla="*/ 231 w 259"/>
              <a:gd name="T33" fmla="*/ 38 h 272"/>
              <a:gd name="T34" fmla="*/ 239 w 259"/>
              <a:gd name="T35" fmla="*/ 13 h 272"/>
              <a:gd name="T36" fmla="*/ 238 w 259"/>
              <a:gd name="T37" fmla="*/ 1 h 272"/>
              <a:gd name="T38" fmla="*/ 234 w 259"/>
              <a:gd name="T39" fmla="*/ 1 h 272"/>
              <a:gd name="T40" fmla="*/ 230 w 259"/>
              <a:gd name="T41" fmla="*/ 10 h 272"/>
              <a:gd name="T42" fmla="*/ 227 w 259"/>
              <a:gd name="T43" fmla="*/ 32 h 272"/>
              <a:gd name="T44" fmla="*/ 209 w 259"/>
              <a:gd name="T45" fmla="*/ 69 h 272"/>
              <a:gd name="T46" fmla="*/ 191 w 259"/>
              <a:gd name="T47" fmla="*/ 99 h 272"/>
              <a:gd name="T48" fmla="*/ 172 w 259"/>
              <a:gd name="T49" fmla="*/ 125 h 272"/>
              <a:gd name="T50" fmla="*/ 129 w 259"/>
              <a:gd name="T51" fmla="*/ 171 h 272"/>
              <a:gd name="T52" fmla="*/ 94 w 259"/>
              <a:gd name="T53" fmla="*/ 198 h 272"/>
              <a:gd name="T54" fmla="*/ 68 w 259"/>
              <a:gd name="T55" fmla="*/ 216 h 272"/>
              <a:gd name="T56" fmla="*/ 46 w 259"/>
              <a:gd name="T57" fmla="*/ 230 h 272"/>
              <a:gd name="T58" fmla="*/ 42 w 259"/>
              <a:gd name="T59" fmla="*/ 231 h 272"/>
              <a:gd name="T60" fmla="*/ 49 w 259"/>
              <a:gd name="T61" fmla="*/ 210 h 272"/>
              <a:gd name="T62" fmla="*/ 56 w 259"/>
              <a:gd name="T63" fmla="*/ 187 h 272"/>
              <a:gd name="T64" fmla="*/ 65 w 259"/>
              <a:gd name="T65" fmla="*/ 151 h 272"/>
              <a:gd name="T66" fmla="*/ 60 w 259"/>
              <a:gd name="T67" fmla="*/ 142 h 272"/>
              <a:gd name="T68" fmla="*/ 52 w 259"/>
              <a:gd name="T69" fmla="*/ 147 h 272"/>
              <a:gd name="T70" fmla="*/ 41 w 259"/>
              <a:gd name="T71" fmla="*/ 175 h 272"/>
              <a:gd name="T72" fmla="*/ 43 w 259"/>
              <a:gd name="T73" fmla="*/ 176 h 272"/>
              <a:gd name="T74" fmla="*/ 45 w 259"/>
              <a:gd name="T75" fmla="*/ 177 h 272"/>
              <a:gd name="T76" fmla="*/ 42 w 259"/>
              <a:gd name="T77" fmla="*/ 185 h 272"/>
              <a:gd name="T78" fmla="*/ 31 w 259"/>
              <a:gd name="T79" fmla="*/ 220 h 272"/>
              <a:gd name="T80" fmla="*/ 22 w 259"/>
              <a:gd name="T81" fmla="*/ 238 h 272"/>
              <a:gd name="T82" fmla="*/ 11 w 259"/>
              <a:gd name="T83" fmla="*/ 243 h 272"/>
              <a:gd name="T84" fmla="*/ 0 w 259"/>
              <a:gd name="T85" fmla="*/ 253 h 272"/>
              <a:gd name="T86" fmla="*/ 12 w 259"/>
              <a:gd name="T87" fmla="*/ 264 h 272"/>
              <a:gd name="T88" fmla="*/ 13 w 259"/>
              <a:gd name="T89" fmla="*/ 267 h 272"/>
              <a:gd name="T90" fmla="*/ 15 w 259"/>
              <a:gd name="T91" fmla="*/ 269 h 272"/>
              <a:gd name="T92" fmla="*/ 19 w 259"/>
              <a:gd name="T93" fmla="*/ 270 h 272"/>
              <a:gd name="T94" fmla="*/ 26 w 259"/>
              <a:gd name="T95" fmla="*/ 270 h 272"/>
              <a:gd name="T96" fmla="*/ 30 w 259"/>
              <a:gd name="T97" fmla="*/ 263 h 272"/>
              <a:gd name="T98" fmla="*/ 124 w 259"/>
              <a:gd name="T99" fmla="*/ 259 h 272"/>
              <a:gd name="T100" fmla="*/ 143 w 259"/>
              <a:gd name="T101" fmla="*/ 258 h 272"/>
              <a:gd name="T102" fmla="*/ 155 w 259"/>
              <a:gd name="T103" fmla="*/ 255 h 272"/>
              <a:gd name="T104" fmla="*/ 158 w 259"/>
              <a:gd name="T105" fmla="*/ 252 h 272"/>
              <a:gd name="T106" fmla="*/ 154 w 259"/>
              <a:gd name="T107" fmla="*/ 236 h 272"/>
              <a:gd name="T108" fmla="*/ 147 w 259"/>
              <a:gd name="T109" fmla="*/ 237 h 272"/>
              <a:gd name="T110" fmla="*/ 130 w 259"/>
              <a:gd name="T111" fmla="*/ 238 h 272"/>
              <a:gd name="T112" fmla="*/ 89 w 259"/>
              <a:gd name="T113" fmla="*/ 239 h 272"/>
              <a:gd name="T114" fmla="*/ 85 w 259"/>
              <a:gd name="T115" fmla="*/ 236 h 272"/>
              <a:gd name="T116" fmla="*/ 106 w 259"/>
              <a:gd name="T117" fmla="*/ 223 h 272"/>
              <a:gd name="T118" fmla="*/ 128 w 259"/>
              <a:gd name="T119" fmla="*/ 208 h 272"/>
              <a:gd name="T120" fmla="*/ 166 w 259"/>
              <a:gd name="T121" fmla="*/ 174 h 272"/>
              <a:gd name="T122" fmla="*/ 215 w 259"/>
              <a:gd name="T123" fmla="*/ 10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9" h="272">
                <a:moveTo>
                  <a:pt x="215" y="108"/>
                </a:moveTo>
                <a:cubicBezTo>
                  <a:pt x="220" y="99"/>
                  <a:pt x="225" y="91"/>
                  <a:pt x="230" y="83"/>
                </a:cubicBezTo>
                <a:cubicBezTo>
                  <a:pt x="232" y="79"/>
                  <a:pt x="234" y="75"/>
                  <a:pt x="236" y="71"/>
                </a:cubicBezTo>
                <a:cubicBezTo>
                  <a:pt x="239" y="66"/>
                  <a:pt x="241" y="61"/>
                  <a:pt x="243" y="57"/>
                </a:cubicBezTo>
                <a:cubicBezTo>
                  <a:pt x="244" y="52"/>
                  <a:pt x="246" y="48"/>
                  <a:pt x="248" y="43"/>
                </a:cubicBezTo>
                <a:cubicBezTo>
                  <a:pt x="251" y="34"/>
                  <a:pt x="255" y="25"/>
                  <a:pt x="258" y="16"/>
                </a:cubicBezTo>
                <a:cubicBezTo>
                  <a:pt x="259" y="15"/>
                  <a:pt x="258" y="13"/>
                  <a:pt x="257" y="11"/>
                </a:cubicBezTo>
                <a:cubicBezTo>
                  <a:pt x="256" y="9"/>
                  <a:pt x="255" y="8"/>
                  <a:pt x="253" y="8"/>
                </a:cubicBezTo>
                <a:cubicBezTo>
                  <a:pt x="252" y="8"/>
                  <a:pt x="252" y="8"/>
                  <a:pt x="251" y="8"/>
                </a:cubicBezTo>
                <a:cubicBezTo>
                  <a:pt x="250" y="8"/>
                  <a:pt x="249" y="8"/>
                  <a:pt x="248" y="8"/>
                </a:cubicBezTo>
                <a:cubicBezTo>
                  <a:pt x="246" y="9"/>
                  <a:pt x="245" y="11"/>
                  <a:pt x="244" y="13"/>
                </a:cubicBezTo>
                <a:cubicBezTo>
                  <a:pt x="239" y="27"/>
                  <a:pt x="234" y="41"/>
                  <a:pt x="228" y="54"/>
                </a:cubicBezTo>
                <a:cubicBezTo>
                  <a:pt x="222" y="70"/>
                  <a:pt x="213" y="84"/>
                  <a:pt x="204" y="98"/>
                </a:cubicBezTo>
                <a:cubicBezTo>
                  <a:pt x="196" y="112"/>
                  <a:pt x="187" y="126"/>
                  <a:pt x="177" y="139"/>
                </a:cubicBezTo>
                <a:cubicBezTo>
                  <a:pt x="169" y="149"/>
                  <a:pt x="161" y="158"/>
                  <a:pt x="152" y="167"/>
                </a:cubicBezTo>
                <a:cubicBezTo>
                  <a:pt x="143" y="176"/>
                  <a:pt x="133" y="185"/>
                  <a:pt x="123" y="193"/>
                </a:cubicBezTo>
                <a:cubicBezTo>
                  <a:pt x="119" y="196"/>
                  <a:pt x="114" y="200"/>
                  <a:pt x="109" y="204"/>
                </a:cubicBezTo>
                <a:cubicBezTo>
                  <a:pt x="105" y="206"/>
                  <a:pt x="102" y="208"/>
                  <a:pt x="99" y="210"/>
                </a:cubicBezTo>
                <a:cubicBezTo>
                  <a:pt x="94" y="213"/>
                  <a:pt x="89" y="217"/>
                  <a:pt x="84" y="220"/>
                </a:cubicBezTo>
                <a:cubicBezTo>
                  <a:pt x="78" y="224"/>
                  <a:pt x="72" y="227"/>
                  <a:pt x="67" y="231"/>
                </a:cubicBezTo>
                <a:cubicBezTo>
                  <a:pt x="63" y="233"/>
                  <a:pt x="59" y="235"/>
                  <a:pt x="55" y="236"/>
                </a:cubicBezTo>
                <a:cubicBezTo>
                  <a:pt x="59" y="234"/>
                  <a:pt x="62" y="231"/>
                  <a:pt x="66" y="229"/>
                </a:cubicBezTo>
                <a:cubicBezTo>
                  <a:pt x="70" y="226"/>
                  <a:pt x="75" y="223"/>
                  <a:pt x="79" y="220"/>
                </a:cubicBezTo>
                <a:cubicBezTo>
                  <a:pt x="84" y="217"/>
                  <a:pt x="88" y="213"/>
                  <a:pt x="93" y="210"/>
                </a:cubicBezTo>
                <a:cubicBezTo>
                  <a:pt x="99" y="206"/>
                  <a:pt x="105" y="201"/>
                  <a:pt x="111" y="197"/>
                </a:cubicBezTo>
                <a:cubicBezTo>
                  <a:pt x="117" y="192"/>
                  <a:pt x="123" y="187"/>
                  <a:pt x="129" y="183"/>
                </a:cubicBezTo>
                <a:cubicBezTo>
                  <a:pt x="140" y="173"/>
                  <a:pt x="151" y="163"/>
                  <a:pt x="160" y="152"/>
                </a:cubicBezTo>
                <a:cubicBezTo>
                  <a:pt x="170" y="141"/>
                  <a:pt x="179" y="129"/>
                  <a:pt x="188" y="117"/>
                </a:cubicBezTo>
                <a:cubicBezTo>
                  <a:pt x="190" y="114"/>
                  <a:pt x="192" y="111"/>
                  <a:pt x="194" y="108"/>
                </a:cubicBezTo>
                <a:cubicBezTo>
                  <a:pt x="195" y="107"/>
                  <a:pt x="196" y="105"/>
                  <a:pt x="197" y="103"/>
                </a:cubicBezTo>
                <a:cubicBezTo>
                  <a:pt x="198" y="101"/>
                  <a:pt x="199" y="100"/>
                  <a:pt x="200" y="98"/>
                </a:cubicBezTo>
                <a:cubicBezTo>
                  <a:pt x="206" y="89"/>
                  <a:pt x="211" y="80"/>
                  <a:pt x="216" y="70"/>
                </a:cubicBezTo>
                <a:cubicBezTo>
                  <a:pt x="219" y="65"/>
                  <a:pt x="222" y="60"/>
                  <a:pt x="224" y="54"/>
                </a:cubicBezTo>
                <a:cubicBezTo>
                  <a:pt x="227" y="49"/>
                  <a:pt x="229" y="44"/>
                  <a:pt x="231" y="38"/>
                </a:cubicBezTo>
                <a:cubicBezTo>
                  <a:pt x="234" y="33"/>
                  <a:pt x="236" y="27"/>
                  <a:pt x="238" y="22"/>
                </a:cubicBezTo>
                <a:cubicBezTo>
                  <a:pt x="238" y="19"/>
                  <a:pt x="239" y="16"/>
                  <a:pt x="239" y="13"/>
                </a:cubicBezTo>
                <a:cubicBezTo>
                  <a:pt x="240" y="10"/>
                  <a:pt x="240" y="7"/>
                  <a:pt x="240" y="3"/>
                </a:cubicBezTo>
                <a:cubicBezTo>
                  <a:pt x="240" y="2"/>
                  <a:pt x="239" y="1"/>
                  <a:pt x="238" y="1"/>
                </a:cubicBezTo>
                <a:cubicBezTo>
                  <a:pt x="238" y="0"/>
                  <a:pt x="237" y="0"/>
                  <a:pt x="237" y="0"/>
                </a:cubicBezTo>
                <a:cubicBezTo>
                  <a:pt x="236" y="0"/>
                  <a:pt x="235" y="0"/>
                  <a:pt x="234" y="1"/>
                </a:cubicBezTo>
                <a:cubicBezTo>
                  <a:pt x="233" y="2"/>
                  <a:pt x="232" y="4"/>
                  <a:pt x="231" y="5"/>
                </a:cubicBezTo>
                <a:cubicBezTo>
                  <a:pt x="231" y="7"/>
                  <a:pt x="231" y="9"/>
                  <a:pt x="230" y="10"/>
                </a:cubicBezTo>
                <a:cubicBezTo>
                  <a:pt x="230" y="12"/>
                  <a:pt x="231" y="14"/>
                  <a:pt x="232" y="14"/>
                </a:cubicBezTo>
                <a:cubicBezTo>
                  <a:pt x="231" y="20"/>
                  <a:pt x="229" y="26"/>
                  <a:pt x="227" y="32"/>
                </a:cubicBezTo>
                <a:cubicBezTo>
                  <a:pt x="224" y="38"/>
                  <a:pt x="221" y="44"/>
                  <a:pt x="218" y="50"/>
                </a:cubicBezTo>
                <a:cubicBezTo>
                  <a:pt x="215" y="56"/>
                  <a:pt x="212" y="63"/>
                  <a:pt x="209" y="69"/>
                </a:cubicBezTo>
                <a:cubicBezTo>
                  <a:pt x="206" y="74"/>
                  <a:pt x="203" y="78"/>
                  <a:pt x="200" y="83"/>
                </a:cubicBezTo>
                <a:cubicBezTo>
                  <a:pt x="197" y="88"/>
                  <a:pt x="194" y="93"/>
                  <a:pt x="191" y="99"/>
                </a:cubicBezTo>
                <a:cubicBezTo>
                  <a:pt x="189" y="102"/>
                  <a:pt x="186" y="105"/>
                  <a:pt x="184" y="108"/>
                </a:cubicBezTo>
                <a:cubicBezTo>
                  <a:pt x="180" y="114"/>
                  <a:pt x="176" y="119"/>
                  <a:pt x="172" y="125"/>
                </a:cubicBezTo>
                <a:cubicBezTo>
                  <a:pt x="164" y="136"/>
                  <a:pt x="154" y="147"/>
                  <a:pt x="144" y="157"/>
                </a:cubicBezTo>
                <a:cubicBezTo>
                  <a:pt x="139" y="162"/>
                  <a:pt x="134" y="166"/>
                  <a:pt x="129" y="171"/>
                </a:cubicBezTo>
                <a:cubicBezTo>
                  <a:pt x="123" y="176"/>
                  <a:pt x="118" y="180"/>
                  <a:pt x="112" y="185"/>
                </a:cubicBezTo>
                <a:cubicBezTo>
                  <a:pt x="106" y="189"/>
                  <a:pt x="100" y="194"/>
                  <a:pt x="94" y="198"/>
                </a:cubicBezTo>
                <a:cubicBezTo>
                  <a:pt x="91" y="200"/>
                  <a:pt x="88" y="202"/>
                  <a:pt x="85" y="204"/>
                </a:cubicBezTo>
                <a:cubicBezTo>
                  <a:pt x="79" y="208"/>
                  <a:pt x="73" y="212"/>
                  <a:pt x="68" y="216"/>
                </a:cubicBezTo>
                <a:cubicBezTo>
                  <a:pt x="64" y="218"/>
                  <a:pt x="61" y="220"/>
                  <a:pt x="58" y="222"/>
                </a:cubicBezTo>
                <a:cubicBezTo>
                  <a:pt x="54" y="225"/>
                  <a:pt x="50" y="227"/>
                  <a:pt x="46" y="230"/>
                </a:cubicBezTo>
                <a:cubicBezTo>
                  <a:pt x="44" y="230"/>
                  <a:pt x="43" y="230"/>
                  <a:pt x="42" y="231"/>
                </a:cubicBezTo>
                <a:cubicBezTo>
                  <a:pt x="42" y="231"/>
                  <a:pt x="42" y="231"/>
                  <a:pt x="42" y="231"/>
                </a:cubicBezTo>
                <a:cubicBezTo>
                  <a:pt x="43" y="228"/>
                  <a:pt x="43" y="226"/>
                  <a:pt x="44" y="223"/>
                </a:cubicBezTo>
                <a:cubicBezTo>
                  <a:pt x="46" y="219"/>
                  <a:pt x="47" y="214"/>
                  <a:pt x="49" y="210"/>
                </a:cubicBezTo>
                <a:cubicBezTo>
                  <a:pt x="50" y="208"/>
                  <a:pt x="50" y="205"/>
                  <a:pt x="51" y="203"/>
                </a:cubicBezTo>
                <a:cubicBezTo>
                  <a:pt x="53" y="197"/>
                  <a:pt x="55" y="192"/>
                  <a:pt x="56" y="187"/>
                </a:cubicBezTo>
                <a:cubicBezTo>
                  <a:pt x="57" y="184"/>
                  <a:pt x="58" y="182"/>
                  <a:pt x="58" y="180"/>
                </a:cubicBezTo>
                <a:cubicBezTo>
                  <a:pt x="60" y="170"/>
                  <a:pt x="63" y="160"/>
                  <a:pt x="65" y="151"/>
                </a:cubicBezTo>
                <a:cubicBezTo>
                  <a:pt x="65" y="149"/>
                  <a:pt x="65" y="147"/>
                  <a:pt x="64" y="145"/>
                </a:cubicBezTo>
                <a:cubicBezTo>
                  <a:pt x="63" y="144"/>
                  <a:pt x="62" y="143"/>
                  <a:pt x="60" y="142"/>
                </a:cubicBezTo>
                <a:cubicBezTo>
                  <a:pt x="60" y="142"/>
                  <a:pt x="59" y="142"/>
                  <a:pt x="58" y="142"/>
                </a:cubicBezTo>
                <a:cubicBezTo>
                  <a:pt x="55" y="142"/>
                  <a:pt x="52" y="144"/>
                  <a:pt x="52" y="147"/>
                </a:cubicBezTo>
                <a:cubicBezTo>
                  <a:pt x="50" y="153"/>
                  <a:pt x="49" y="159"/>
                  <a:pt x="48" y="165"/>
                </a:cubicBezTo>
                <a:cubicBezTo>
                  <a:pt x="45" y="168"/>
                  <a:pt x="43" y="172"/>
                  <a:pt x="41" y="175"/>
                </a:cubicBezTo>
                <a:cubicBezTo>
                  <a:pt x="40" y="176"/>
                  <a:pt x="41" y="177"/>
                  <a:pt x="41" y="177"/>
                </a:cubicBezTo>
                <a:cubicBezTo>
                  <a:pt x="42" y="177"/>
                  <a:pt x="43" y="177"/>
                  <a:pt x="43" y="176"/>
                </a:cubicBezTo>
                <a:cubicBezTo>
                  <a:pt x="44" y="175"/>
                  <a:pt x="45" y="174"/>
                  <a:pt x="46" y="172"/>
                </a:cubicBezTo>
                <a:cubicBezTo>
                  <a:pt x="46" y="174"/>
                  <a:pt x="45" y="176"/>
                  <a:pt x="45" y="177"/>
                </a:cubicBezTo>
                <a:cubicBezTo>
                  <a:pt x="45" y="178"/>
                  <a:pt x="44" y="179"/>
                  <a:pt x="44" y="179"/>
                </a:cubicBezTo>
                <a:cubicBezTo>
                  <a:pt x="44" y="181"/>
                  <a:pt x="43" y="183"/>
                  <a:pt x="42" y="185"/>
                </a:cubicBezTo>
                <a:cubicBezTo>
                  <a:pt x="41" y="191"/>
                  <a:pt x="39" y="196"/>
                  <a:pt x="37" y="201"/>
                </a:cubicBezTo>
                <a:cubicBezTo>
                  <a:pt x="35" y="207"/>
                  <a:pt x="33" y="214"/>
                  <a:pt x="31" y="220"/>
                </a:cubicBezTo>
                <a:cubicBezTo>
                  <a:pt x="29" y="222"/>
                  <a:pt x="28" y="225"/>
                  <a:pt x="27" y="228"/>
                </a:cubicBezTo>
                <a:cubicBezTo>
                  <a:pt x="25" y="232"/>
                  <a:pt x="24" y="235"/>
                  <a:pt x="22" y="238"/>
                </a:cubicBezTo>
                <a:cubicBezTo>
                  <a:pt x="22" y="240"/>
                  <a:pt x="21" y="241"/>
                  <a:pt x="21" y="242"/>
                </a:cubicBezTo>
                <a:cubicBezTo>
                  <a:pt x="17" y="242"/>
                  <a:pt x="14" y="243"/>
                  <a:pt x="11" y="243"/>
                </a:cubicBezTo>
                <a:cubicBezTo>
                  <a:pt x="8" y="243"/>
                  <a:pt x="5" y="244"/>
                  <a:pt x="3" y="246"/>
                </a:cubicBezTo>
                <a:cubicBezTo>
                  <a:pt x="1" y="248"/>
                  <a:pt x="0" y="251"/>
                  <a:pt x="0" y="253"/>
                </a:cubicBezTo>
                <a:cubicBezTo>
                  <a:pt x="0" y="259"/>
                  <a:pt x="5" y="264"/>
                  <a:pt x="11" y="264"/>
                </a:cubicBezTo>
                <a:cubicBezTo>
                  <a:pt x="11" y="264"/>
                  <a:pt x="12" y="264"/>
                  <a:pt x="12" y="264"/>
                </a:cubicBezTo>
                <a:cubicBezTo>
                  <a:pt x="12" y="264"/>
                  <a:pt x="12" y="264"/>
                  <a:pt x="13" y="265"/>
                </a:cubicBezTo>
                <a:cubicBezTo>
                  <a:pt x="13" y="265"/>
                  <a:pt x="13" y="266"/>
                  <a:pt x="13" y="267"/>
                </a:cubicBezTo>
                <a:cubicBezTo>
                  <a:pt x="13" y="267"/>
                  <a:pt x="14" y="267"/>
                  <a:pt x="14" y="267"/>
                </a:cubicBezTo>
                <a:cubicBezTo>
                  <a:pt x="14" y="268"/>
                  <a:pt x="14" y="268"/>
                  <a:pt x="15" y="269"/>
                </a:cubicBezTo>
                <a:cubicBezTo>
                  <a:pt x="16" y="270"/>
                  <a:pt x="17" y="270"/>
                  <a:pt x="18" y="270"/>
                </a:cubicBezTo>
                <a:cubicBezTo>
                  <a:pt x="18" y="270"/>
                  <a:pt x="18" y="270"/>
                  <a:pt x="19" y="270"/>
                </a:cubicBezTo>
                <a:cubicBezTo>
                  <a:pt x="19" y="271"/>
                  <a:pt x="20" y="271"/>
                  <a:pt x="20" y="271"/>
                </a:cubicBezTo>
                <a:cubicBezTo>
                  <a:pt x="22" y="272"/>
                  <a:pt x="24" y="271"/>
                  <a:pt x="26" y="270"/>
                </a:cubicBezTo>
                <a:cubicBezTo>
                  <a:pt x="27" y="269"/>
                  <a:pt x="28" y="268"/>
                  <a:pt x="29" y="266"/>
                </a:cubicBezTo>
                <a:cubicBezTo>
                  <a:pt x="29" y="265"/>
                  <a:pt x="30" y="264"/>
                  <a:pt x="30" y="263"/>
                </a:cubicBezTo>
                <a:cubicBezTo>
                  <a:pt x="47" y="262"/>
                  <a:pt x="64" y="261"/>
                  <a:pt x="81" y="260"/>
                </a:cubicBezTo>
                <a:cubicBezTo>
                  <a:pt x="95" y="260"/>
                  <a:pt x="110" y="259"/>
                  <a:pt x="124" y="259"/>
                </a:cubicBezTo>
                <a:cubicBezTo>
                  <a:pt x="128" y="259"/>
                  <a:pt x="133" y="258"/>
                  <a:pt x="137" y="258"/>
                </a:cubicBezTo>
                <a:cubicBezTo>
                  <a:pt x="139" y="258"/>
                  <a:pt x="141" y="258"/>
                  <a:pt x="143" y="258"/>
                </a:cubicBezTo>
                <a:cubicBezTo>
                  <a:pt x="146" y="258"/>
                  <a:pt x="149" y="257"/>
                  <a:pt x="151" y="257"/>
                </a:cubicBezTo>
                <a:cubicBezTo>
                  <a:pt x="153" y="256"/>
                  <a:pt x="154" y="256"/>
                  <a:pt x="155" y="255"/>
                </a:cubicBezTo>
                <a:cubicBezTo>
                  <a:pt x="156" y="255"/>
                  <a:pt x="156" y="255"/>
                  <a:pt x="156" y="254"/>
                </a:cubicBezTo>
                <a:cubicBezTo>
                  <a:pt x="157" y="254"/>
                  <a:pt x="158" y="253"/>
                  <a:pt x="158" y="252"/>
                </a:cubicBezTo>
                <a:cubicBezTo>
                  <a:pt x="162" y="249"/>
                  <a:pt x="162" y="244"/>
                  <a:pt x="160" y="240"/>
                </a:cubicBezTo>
                <a:cubicBezTo>
                  <a:pt x="159" y="238"/>
                  <a:pt x="157" y="237"/>
                  <a:pt x="154" y="236"/>
                </a:cubicBezTo>
                <a:cubicBezTo>
                  <a:pt x="153" y="236"/>
                  <a:pt x="152" y="236"/>
                  <a:pt x="152" y="236"/>
                </a:cubicBezTo>
                <a:cubicBezTo>
                  <a:pt x="150" y="236"/>
                  <a:pt x="148" y="236"/>
                  <a:pt x="147" y="237"/>
                </a:cubicBezTo>
                <a:cubicBezTo>
                  <a:pt x="146" y="237"/>
                  <a:pt x="146" y="237"/>
                  <a:pt x="145" y="237"/>
                </a:cubicBezTo>
                <a:cubicBezTo>
                  <a:pt x="140" y="238"/>
                  <a:pt x="135" y="237"/>
                  <a:pt x="130" y="238"/>
                </a:cubicBezTo>
                <a:cubicBezTo>
                  <a:pt x="126" y="238"/>
                  <a:pt x="122" y="238"/>
                  <a:pt x="118" y="238"/>
                </a:cubicBezTo>
                <a:cubicBezTo>
                  <a:pt x="108" y="238"/>
                  <a:pt x="99" y="239"/>
                  <a:pt x="89" y="239"/>
                </a:cubicBezTo>
                <a:cubicBezTo>
                  <a:pt x="86" y="239"/>
                  <a:pt x="83" y="239"/>
                  <a:pt x="81" y="239"/>
                </a:cubicBezTo>
                <a:cubicBezTo>
                  <a:pt x="82" y="238"/>
                  <a:pt x="84" y="237"/>
                  <a:pt x="85" y="236"/>
                </a:cubicBezTo>
                <a:cubicBezTo>
                  <a:pt x="89" y="234"/>
                  <a:pt x="93" y="232"/>
                  <a:pt x="97" y="229"/>
                </a:cubicBezTo>
                <a:cubicBezTo>
                  <a:pt x="100" y="227"/>
                  <a:pt x="103" y="225"/>
                  <a:pt x="106" y="223"/>
                </a:cubicBezTo>
                <a:cubicBezTo>
                  <a:pt x="110" y="220"/>
                  <a:pt x="113" y="218"/>
                  <a:pt x="117" y="216"/>
                </a:cubicBezTo>
                <a:cubicBezTo>
                  <a:pt x="120" y="213"/>
                  <a:pt x="124" y="210"/>
                  <a:pt x="128" y="208"/>
                </a:cubicBezTo>
                <a:cubicBezTo>
                  <a:pt x="132" y="204"/>
                  <a:pt x="137" y="200"/>
                  <a:pt x="142" y="196"/>
                </a:cubicBezTo>
                <a:cubicBezTo>
                  <a:pt x="150" y="189"/>
                  <a:pt x="158" y="182"/>
                  <a:pt x="166" y="174"/>
                </a:cubicBezTo>
                <a:cubicBezTo>
                  <a:pt x="178" y="161"/>
                  <a:pt x="189" y="146"/>
                  <a:pt x="200" y="131"/>
                </a:cubicBezTo>
                <a:cubicBezTo>
                  <a:pt x="205" y="123"/>
                  <a:pt x="210" y="116"/>
                  <a:pt x="215" y="108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4010025" y="497699"/>
            <a:ext cx="501650" cy="502976"/>
            <a:chOff x="1728" y="113"/>
            <a:chExt cx="1136" cy="1139"/>
          </a:xfrm>
          <a:solidFill>
            <a:srgbClr val="132F95"/>
          </a:solidFill>
        </p:grpSpPr>
        <p:sp>
          <p:nvSpPr>
            <p:cNvPr id="9" name="Freeform 11"/>
            <p:cNvSpPr>
              <a:spLocks noEditPoints="1"/>
            </p:cNvSpPr>
            <p:nvPr/>
          </p:nvSpPr>
          <p:spPr bwMode="auto">
            <a:xfrm>
              <a:off x="2099" y="460"/>
              <a:ext cx="470" cy="419"/>
            </a:xfrm>
            <a:custGeom>
              <a:avLst/>
              <a:gdLst>
                <a:gd name="T0" fmla="*/ 68 w 175"/>
                <a:gd name="T1" fmla="*/ 11 h 156"/>
                <a:gd name="T2" fmla="*/ 2 w 175"/>
                <a:gd name="T3" fmla="*/ 85 h 156"/>
                <a:gd name="T4" fmla="*/ 77 w 175"/>
                <a:gd name="T5" fmla="*/ 155 h 156"/>
                <a:gd name="T6" fmla="*/ 68 w 175"/>
                <a:gd name="T7" fmla="*/ 11 h 156"/>
                <a:gd name="T8" fmla="*/ 77 w 175"/>
                <a:gd name="T9" fmla="*/ 143 h 156"/>
                <a:gd name="T10" fmla="*/ 14 w 175"/>
                <a:gd name="T11" fmla="*/ 85 h 156"/>
                <a:gd name="T12" fmla="*/ 68 w 175"/>
                <a:gd name="T13" fmla="*/ 23 h 156"/>
                <a:gd name="T14" fmla="*/ 77 w 175"/>
                <a:gd name="T15" fmla="*/ 14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156">
                  <a:moveTo>
                    <a:pt x="68" y="11"/>
                  </a:moveTo>
                  <a:cubicBezTo>
                    <a:pt x="30" y="15"/>
                    <a:pt x="0" y="46"/>
                    <a:pt x="2" y="85"/>
                  </a:cubicBezTo>
                  <a:cubicBezTo>
                    <a:pt x="4" y="125"/>
                    <a:pt x="37" y="155"/>
                    <a:pt x="77" y="155"/>
                  </a:cubicBezTo>
                  <a:cubicBezTo>
                    <a:pt x="175" y="156"/>
                    <a:pt x="164" y="0"/>
                    <a:pt x="68" y="11"/>
                  </a:cubicBezTo>
                  <a:close/>
                  <a:moveTo>
                    <a:pt x="77" y="143"/>
                  </a:moveTo>
                  <a:cubicBezTo>
                    <a:pt x="44" y="143"/>
                    <a:pt x="16" y="118"/>
                    <a:pt x="14" y="85"/>
                  </a:cubicBezTo>
                  <a:cubicBezTo>
                    <a:pt x="12" y="53"/>
                    <a:pt x="37" y="26"/>
                    <a:pt x="68" y="23"/>
                  </a:cubicBezTo>
                  <a:cubicBezTo>
                    <a:pt x="149" y="14"/>
                    <a:pt x="159" y="143"/>
                    <a:pt x="77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Freeform 12"/>
            <p:cNvSpPr>
              <a:spLocks noEditPoints="1"/>
            </p:cNvSpPr>
            <p:nvPr/>
          </p:nvSpPr>
          <p:spPr bwMode="auto">
            <a:xfrm>
              <a:off x="1728" y="113"/>
              <a:ext cx="1136" cy="1139"/>
            </a:xfrm>
            <a:custGeom>
              <a:avLst/>
              <a:gdLst>
                <a:gd name="T0" fmla="*/ 413 w 423"/>
                <a:gd name="T1" fmla="*/ 178 h 424"/>
                <a:gd name="T2" fmla="*/ 362 w 423"/>
                <a:gd name="T3" fmla="*/ 142 h 424"/>
                <a:gd name="T4" fmla="*/ 378 w 423"/>
                <a:gd name="T5" fmla="*/ 107 h 424"/>
                <a:gd name="T6" fmla="*/ 361 w 423"/>
                <a:gd name="T7" fmla="*/ 69 h 424"/>
                <a:gd name="T8" fmla="*/ 299 w 423"/>
                <a:gd name="T9" fmla="*/ 72 h 424"/>
                <a:gd name="T10" fmla="*/ 253 w 423"/>
                <a:gd name="T11" fmla="*/ 44 h 424"/>
                <a:gd name="T12" fmla="*/ 208 w 423"/>
                <a:gd name="T13" fmla="*/ 8 h 424"/>
                <a:gd name="T14" fmla="*/ 172 w 423"/>
                <a:gd name="T15" fmla="*/ 50 h 424"/>
                <a:gd name="T16" fmla="*/ 127 w 423"/>
                <a:gd name="T17" fmla="*/ 73 h 424"/>
                <a:gd name="T18" fmla="*/ 57 w 423"/>
                <a:gd name="T19" fmla="*/ 79 h 424"/>
                <a:gd name="T20" fmla="*/ 50 w 423"/>
                <a:gd name="T21" fmla="*/ 174 h 424"/>
                <a:gd name="T22" fmla="*/ 5 w 423"/>
                <a:gd name="T23" fmla="*/ 224 h 424"/>
                <a:gd name="T24" fmla="*/ 53 w 423"/>
                <a:gd name="T25" fmla="*/ 254 h 424"/>
                <a:gd name="T26" fmla="*/ 68 w 423"/>
                <a:gd name="T27" fmla="*/ 296 h 424"/>
                <a:gd name="T28" fmla="*/ 44 w 423"/>
                <a:gd name="T29" fmla="*/ 333 h 424"/>
                <a:gd name="T30" fmla="*/ 128 w 423"/>
                <a:gd name="T31" fmla="*/ 356 h 424"/>
                <a:gd name="T32" fmla="*/ 177 w 423"/>
                <a:gd name="T33" fmla="*/ 416 h 424"/>
                <a:gd name="T34" fmla="*/ 240 w 423"/>
                <a:gd name="T35" fmla="*/ 420 h 424"/>
                <a:gd name="T36" fmla="*/ 250 w 423"/>
                <a:gd name="T37" fmla="*/ 377 h 424"/>
                <a:gd name="T38" fmla="*/ 308 w 423"/>
                <a:gd name="T39" fmla="*/ 359 h 424"/>
                <a:gd name="T40" fmla="*/ 376 w 423"/>
                <a:gd name="T41" fmla="*/ 343 h 424"/>
                <a:gd name="T42" fmla="*/ 359 w 423"/>
                <a:gd name="T43" fmla="*/ 290 h 424"/>
                <a:gd name="T44" fmla="*/ 413 w 423"/>
                <a:gd name="T45" fmla="*/ 250 h 424"/>
                <a:gd name="T46" fmla="*/ 400 w 423"/>
                <a:gd name="T47" fmla="*/ 240 h 424"/>
                <a:gd name="T48" fmla="*/ 363 w 423"/>
                <a:gd name="T49" fmla="*/ 242 h 424"/>
                <a:gd name="T50" fmla="*/ 342 w 423"/>
                <a:gd name="T51" fmla="*/ 293 h 424"/>
                <a:gd name="T52" fmla="*/ 366 w 423"/>
                <a:gd name="T53" fmla="*/ 329 h 424"/>
                <a:gd name="T54" fmla="*/ 337 w 423"/>
                <a:gd name="T55" fmla="*/ 366 h 424"/>
                <a:gd name="T56" fmla="*/ 302 w 423"/>
                <a:gd name="T57" fmla="*/ 340 h 424"/>
                <a:gd name="T58" fmla="*/ 243 w 423"/>
                <a:gd name="T59" fmla="*/ 363 h 424"/>
                <a:gd name="T60" fmla="*/ 240 w 423"/>
                <a:gd name="T61" fmla="*/ 390 h 424"/>
                <a:gd name="T62" fmla="*/ 186 w 423"/>
                <a:gd name="T63" fmla="*/ 394 h 424"/>
                <a:gd name="T64" fmla="*/ 181 w 423"/>
                <a:gd name="T65" fmla="*/ 363 h 424"/>
                <a:gd name="T66" fmla="*/ 129 w 423"/>
                <a:gd name="T67" fmla="*/ 342 h 424"/>
                <a:gd name="T68" fmla="*/ 101 w 423"/>
                <a:gd name="T69" fmla="*/ 364 h 424"/>
                <a:gd name="T70" fmla="*/ 58 w 423"/>
                <a:gd name="T71" fmla="*/ 325 h 424"/>
                <a:gd name="T72" fmla="*/ 80 w 423"/>
                <a:gd name="T73" fmla="*/ 293 h 424"/>
                <a:gd name="T74" fmla="*/ 63 w 423"/>
                <a:gd name="T75" fmla="*/ 246 h 424"/>
                <a:gd name="T76" fmla="*/ 38 w 423"/>
                <a:gd name="T77" fmla="*/ 243 h 424"/>
                <a:gd name="T78" fmla="*/ 17 w 423"/>
                <a:gd name="T79" fmla="*/ 202 h 424"/>
                <a:gd name="T80" fmla="*/ 53 w 423"/>
                <a:gd name="T81" fmla="*/ 186 h 424"/>
                <a:gd name="T82" fmla="*/ 85 w 423"/>
                <a:gd name="T83" fmla="*/ 130 h 424"/>
                <a:gd name="T84" fmla="*/ 65 w 423"/>
                <a:gd name="T85" fmla="*/ 88 h 424"/>
                <a:gd name="T86" fmla="*/ 120 w 423"/>
                <a:gd name="T87" fmla="*/ 84 h 424"/>
                <a:gd name="T88" fmla="*/ 170 w 423"/>
                <a:gd name="T89" fmla="*/ 67 h 424"/>
                <a:gd name="T90" fmla="*/ 184 w 423"/>
                <a:gd name="T91" fmla="*/ 47 h 424"/>
                <a:gd name="T92" fmla="*/ 205 w 423"/>
                <a:gd name="T93" fmla="*/ 20 h 424"/>
                <a:gd name="T94" fmla="*/ 238 w 423"/>
                <a:gd name="T95" fmla="*/ 22 h 424"/>
                <a:gd name="T96" fmla="*/ 242 w 423"/>
                <a:gd name="T97" fmla="*/ 58 h 424"/>
                <a:gd name="T98" fmla="*/ 296 w 423"/>
                <a:gd name="T99" fmla="*/ 85 h 424"/>
                <a:gd name="T100" fmla="*/ 305 w 423"/>
                <a:gd name="T101" fmla="*/ 84 h 424"/>
                <a:gd name="T102" fmla="*/ 350 w 423"/>
                <a:gd name="T103" fmla="*/ 75 h 424"/>
                <a:gd name="T104" fmla="*/ 346 w 423"/>
                <a:gd name="T105" fmla="*/ 118 h 424"/>
                <a:gd name="T106" fmla="*/ 352 w 423"/>
                <a:gd name="T107" fmla="*/ 151 h 424"/>
                <a:gd name="T108" fmla="*/ 366 w 423"/>
                <a:gd name="T109" fmla="*/ 184 h 424"/>
                <a:gd name="T110" fmla="*/ 407 w 423"/>
                <a:gd name="T111" fmla="*/ 21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3" h="424">
                  <a:moveTo>
                    <a:pt x="419" y="216"/>
                  </a:moveTo>
                  <a:cubicBezTo>
                    <a:pt x="419" y="206"/>
                    <a:pt x="422" y="186"/>
                    <a:pt x="413" y="178"/>
                  </a:cubicBezTo>
                  <a:cubicBezTo>
                    <a:pt x="405" y="171"/>
                    <a:pt x="384" y="172"/>
                    <a:pt x="371" y="172"/>
                  </a:cubicBezTo>
                  <a:cubicBezTo>
                    <a:pt x="368" y="162"/>
                    <a:pt x="366" y="151"/>
                    <a:pt x="362" y="142"/>
                  </a:cubicBezTo>
                  <a:cubicBezTo>
                    <a:pt x="360" y="138"/>
                    <a:pt x="354" y="130"/>
                    <a:pt x="355" y="126"/>
                  </a:cubicBezTo>
                  <a:cubicBezTo>
                    <a:pt x="356" y="121"/>
                    <a:pt x="374" y="113"/>
                    <a:pt x="378" y="107"/>
                  </a:cubicBezTo>
                  <a:cubicBezTo>
                    <a:pt x="381" y="103"/>
                    <a:pt x="383" y="98"/>
                    <a:pt x="381" y="93"/>
                  </a:cubicBezTo>
                  <a:cubicBezTo>
                    <a:pt x="379" y="83"/>
                    <a:pt x="367" y="76"/>
                    <a:pt x="361" y="69"/>
                  </a:cubicBezTo>
                  <a:cubicBezTo>
                    <a:pt x="354" y="63"/>
                    <a:pt x="346" y="51"/>
                    <a:pt x="337" y="48"/>
                  </a:cubicBezTo>
                  <a:cubicBezTo>
                    <a:pt x="323" y="42"/>
                    <a:pt x="309" y="62"/>
                    <a:pt x="299" y="72"/>
                  </a:cubicBezTo>
                  <a:cubicBezTo>
                    <a:pt x="288" y="66"/>
                    <a:pt x="276" y="62"/>
                    <a:pt x="264" y="57"/>
                  </a:cubicBezTo>
                  <a:cubicBezTo>
                    <a:pt x="256" y="53"/>
                    <a:pt x="254" y="52"/>
                    <a:pt x="253" y="44"/>
                  </a:cubicBezTo>
                  <a:cubicBezTo>
                    <a:pt x="251" y="37"/>
                    <a:pt x="254" y="29"/>
                    <a:pt x="252" y="22"/>
                  </a:cubicBezTo>
                  <a:cubicBezTo>
                    <a:pt x="247" y="0"/>
                    <a:pt x="225" y="7"/>
                    <a:pt x="208" y="8"/>
                  </a:cubicBezTo>
                  <a:cubicBezTo>
                    <a:pt x="191" y="10"/>
                    <a:pt x="172" y="6"/>
                    <a:pt x="171" y="28"/>
                  </a:cubicBezTo>
                  <a:cubicBezTo>
                    <a:pt x="171" y="35"/>
                    <a:pt x="174" y="44"/>
                    <a:pt x="172" y="50"/>
                  </a:cubicBezTo>
                  <a:cubicBezTo>
                    <a:pt x="170" y="56"/>
                    <a:pt x="168" y="54"/>
                    <a:pt x="160" y="57"/>
                  </a:cubicBezTo>
                  <a:cubicBezTo>
                    <a:pt x="148" y="61"/>
                    <a:pt x="138" y="67"/>
                    <a:pt x="127" y="73"/>
                  </a:cubicBezTo>
                  <a:cubicBezTo>
                    <a:pt x="119" y="63"/>
                    <a:pt x="109" y="49"/>
                    <a:pt x="95" y="50"/>
                  </a:cubicBezTo>
                  <a:cubicBezTo>
                    <a:pt x="80" y="51"/>
                    <a:pt x="66" y="70"/>
                    <a:pt x="57" y="79"/>
                  </a:cubicBezTo>
                  <a:cubicBezTo>
                    <a:pt x="38" y="99"/>
                    <a:pt x="58" y="112"/>
                    <a:pt x="72" y="127"/>
                  </a:cubicBezTo>
                  <a:cubicBezTo>
                    <a:pt x="62" y="142"/>
                    <a:pt x="55" y="157"/>
                    <a:pt x="50" y="174"/>
                  </a:cubicBezTo>
                  <a:cubicBezTo>
                    <a:pt x="37" y="171"/>
                    <a:pt x="19" y="169"/>
                    <a:pt x="10" y="178"/>
                  </a:cubicBezTo>
                  <a:cubicBezTo>
                    <a:pt x="0" y="188"/>
                    <a:pt x="5" y="212"/>
                    <a:pt x="5" y="224"/>
                  </a:cubicBezTo>
                  <a:cubicBezTo>
                    <a:pt x="6" y="234"/>
                    <a:pt x="6" y="247"/>
                    <a:pt x="16" y="253"/>
                  </a:cubicBezTo>
                  <a:cubicBezTo>
                    <a:pt x="25" y="258"/>
                    <a:pt x="41" y="256"/>
                    <a:pt x="53" y="254"/>
                  </a:cubicBezTo>
                  <a:cubicBezTo>
                    <a:pt x="55" y="265"/>
                    <a:pt x="59" y="275"/>
                    <a:pt x="63" y="285"/>
                  </a:cubicBezTo>
                  <a:cubicBezTo>
                    <a:pt x="64" y="287"/>
                    <a:pt x="69" y="294"/>
                    <a:pt x="68" y="296"/>
                  </a:cubicBezTo>
                  <a:cubicBezTo>
                    <a:pt x="68" y="296"/>
                    <a:pt x="66" y="298"/>
                    <a:pt x="65" y="300"/>
                  </a:cubicBezTo>
                  <a:cubicBezTo>
                    <a:pt x="59" y="310"/>
                    <a:pt x="39" y="319"/>
                    <a:pt x="44" y="333"/>
                  </a:cubicBezTo>
                  <a:cubicBezTo>
                    <a:pt x="49" y="347"/>
                    <a:pt x="77" y="371"/>
                    <a:pt x="90" y="376"/>
                  </a:cubicBezTo>
                  <a:cubicBezTo>
                    <a:pt x="105" y="382"/>
                    <a:pt x="118" y="366"/>
                    <a:pt x="128" y="356"/>
                  </a:cubicBezTo>
                  <a:cubicBezTo>
                    <a:pt x="142" y="366"/>
                    <a:pt x="157" y="372"/>
                    <a:pt x="175" y="375"/>
                  </a:cubicBezTo>
                  <a:cubicBezTo>
                    <a:pt x="174" y="388"/>
                    <a:pt x="169" y="406"/>
                    <a:pt x="177" y="416"/>
                  </a:cubicBezTo>
                  <a:cubicBezTo>
                    <a:pt x="183" y="423"/>
                    <a:pt x="198" y="422"/>
                    <a:pt x="206" y="422"/>
                  </a:cubicBezTo>
                  <a:cubicBezTo>
                    <a:pt x="216" y="422"/>
                    <a:pt x="230" y="424"/>
                    <a:pt x="240" y="420"/>
                  </a:cubicBezTo>
                  <a:cubicBezTo>
                    <a:pt x="247" y="417"/>
                    <a:pt x="251" y="412"/>
                    <a:pt x="252" y="405"/>
                  </a:cubicBezTo>
                  <a:cubicBezTo>
                    <a:pt x="254" y="397"/>
                    <a:pt x="247" y="383"/>
                    <a:pt x="250" y="377"/>
                  </a:cubicBezTo>
                  <a:cubicBezTo>
                    <a:pt x="253" y="371"/>
                    <a:pt x="271" y="368"/>
                    <a:pt x="277" y="365"/>
                  </a:cubicBezTo>
                  <a:cubicBezTo>
                    <a:pt x="288" y="359"/>
                    <a:pt x="297" y="349"/>
                    <a:pt x="308" y="359"/>
                  </a:cubicBezTo>
                  <a:cubicBezTo>
                    <a:pt x="320" y="369"/>
                    <a:pt x="325" y="388"/>
                    <a:pt x="342" y="377"/>
                  </a:cubicBezTo>
                  <a:cubicBezTo>
                    <a:pt x="355" y="370"/>
                    <a:pt x="368" y="355"/>
                    <a:pt x="376" y="343"/>
                  </a:cubicBezTo>
                  <a:cubicBezTo>
                    <a:pt x="384" y="329"/>
                    <a:pt x="378" y="324"/>
                    <a:pt x="367" y="314"/>
                  </a:cubicBezTo>
                  <a:cubicBezTo>
                    <a:pt x="356" y="304"/>
                    <a:pt x="352" y="305"/>
                    <a:pt x="359" y="290"/>
                  </a:cubicBezTo>
                  <a:cubicBezTo>
                    <a:pt x="364" y="277"/>
                    <a:pt x="368" y="265"/>
                    <a:pt x="372" y="252"/>
                  </a:cubicBezTo>
                  <a:cubicBezTo>
                    <a:pt x="384" y="253"/>
                    <a:pt x="403" y="256"/>
                    <a:pt x="413" y="250"/>
                  </a:cubicBezTo>
                  <a:cubicBezTo>
                    <a:pt x="423" y="243"/>
                    <a:pt x="420" y="226"/>
                    <a:pt x="419" y="216"/>
                  </a:cubicBezTo>
                  <a:close/>
                  <a:moveTo>
                    <a:pt x="400" y="240"/>
                  </a:moveTo>
                  <a:cubicBezTo>
                    <a:pt x="391" y="243"/>
                    <a:pt x="376" y="240"/>
                    <a:pt x="367" y="240"/>
                  </a:cubicBezTo>
                  <a:cubicBezTo>
                    <a:pt x="365" y="240"/>
                    <a:pt x="364" y="241"/>
                    <a:pt x="363" y="242"/>
                  </a:cubicBezTo>
                  <a:cubicBezTo>
                    <a:pt x="362" y="243"/>
                    <a:pt x="362" y="243"/>
                    <a:pt x="361" y="244"/>
                  </a:cubicBezTo>
                  <a:cubicBezTo>
                    <a:pt x="356" y="261"/>
                    <a:pt x="348" y="277"/>
                    <a:pt x="342" y="293"/>
                  </a:cubicBezTo>
                  <a:cubicBezTo>
                    <a:pt x="340" y="301"/>
                    <a:pt x="341" y="305"/>
                    <a:pt x="345" y="311"/>
                  </a:cubicBezTo>
                  <a:cubicBezTo>
                    <a:pt x="351" y="317"/>
                    <a:pt x="363" y="322"/>
                    <a:pt x="366" y="329"/>
                  </a:cubicBezTo>
                  <a:cubicBezTo>
                    <a:pt x="370" y="338"/>
                    <a:pt x="353" y="352"/>
                    <a:pt x="348" y="357"/>
                  </a:cubicBezTo>
                  <a:cubicBezTo>
                    <a:pt x="346" y="359"/>
                    <a:pt x="341" y="365"/>
                    <a:pt x="337" y="366"/>
                  </a:cubicBezTo>
                  <a:cubicBezTo>
                    <a:pt x="330" y="368"/>
                    <a:pt x="327" y="363"/>
                    <a:pt x="322" y="357"/>
                  </a:cubicBezTo>
                  <a:cubicBezTo>
                    <a:pt x="317" y="351"/>
                    <a:pt x="311" y="341"/>
                    <a:pt x="302" y="340"/>
                  </a:cubicBezTo>
                  <a:cubicBezTo>
                    <a:pt x="296" y="339"/>
                    <a:pt x="289" y="344"/>
                    <a:pt x="284" y="347"/>
                  </a:cubicBezTo>
                  <a:cubicBezTo>
                    <a:pt x="270" y="355"/>
                    <a:pt x="259" y="361"/>
                    <a:pt x="243" y="363"/>
                  </a:cubicBezTo>
                  <a:cubicBezTo>
                    <a:pt x="241" y="364"/>
                    <a:pt x="239" y="366"/>
                    <a:pt x="239" y="367"/>
                  </a:cubicBezTo>
                  <a:cubicBezTo>
                    <a:pt x="238" y="375"/>
                    <a:pt x="240" y="382"/>
                    <a:pt x="240" y="390"/>
                  </a:cubicBezTo>
                  <a:cubicBezTo>
                    <a:pt x="240" y="410"/>
                    <a:pt x="222" y="410"/>
                    <a:pt x="206" y="410"/>
                  </a:cubicBezTo>
                  <a:cubicBezTo>
                    <a:pt x="191" y="409"/>
                    <a:pt x="185" y="409"/>
                    <a:pt x="186" y="394"/>
                  </a:cubicBezTo>
                  <a:cubicBezTo>
                    <a:pt x="186" y="386"/>
                    <a:pt x="187" y="378"/>
                    <a:pt x="187" y="369"/>
                  </a:cubicBezTo>
                  <a:cubicBezTo>
                    <a:pt x="186" y="366"/>
                    <a:pt x="184" y="364"/>
                    <a:pt x="181" y="363"/>
                  </a:cubicBezTo>
                  <a:cubicBezTo>
                    <a:pt x="162" y="362"/>
                    <a:pt x="146" y="355"/>
                    <a:pt x="132" y="344"/>
                  </a:cubicBezTo>
                  <a:cubicBezTo>
                    <a:pt x="131" y="343"/>
                    <a:pt x="130" y="343"/>
                    <a:pt x="129" y="342"/>
                  </a:cubicBezTo>
                  <a:cubicBezTo>
                    <a:pt x="127" y="342"/>
                    <a:pt x="125" y="342"/>
                    <a:pt x="123" y="344"/>
                  </a:cubicBezTo>
                  <a:cubicBezTo>
                    <a:pt x="118" y="348"/>
                    <a:pt x="108" y="362"/>
                    <a:pt x="101" y="364"/>
                  </a:cubicBezTo>
                  <a:cubicBezTo>
                    <a:pt x="90" y="367"/>
                    <a:pt x="79" y="353"/>
                    <a:pt x="72" y="346"/>
                  </a:cubicBezTo>
                  <a:cubicBezTo>
                    <a:pt x="66" y="341"/>
                    <a:pt x="55" y="334"/>
                    <a:pt x="58" y="325"/>
                  </a:cubicBezTo>
                  <a:cubicBezTo>
                    <a:pt x="60" y="318"/>
                    <a:pt x="70" y="312"/>
                    <a:pt x="75" y="307"/>
                  </a:cubicBezTo>
                  <a:cubicBezTo>
                    <a:pt x="80" y="302"/>
                    <a:pt x="82" y="301"/>
                    <a:pt x="80" y="293"/>
                  </a:cubicBezTo>
                  <a:cubicBezTo>
                    <a:pt x="79" y="285"/>
                    <a:pt x="73" y="278"/>
                    <a:pt x="70" y="270"/>
                  </a:cubicBezTo>
                  <a:cubicBezTo>
                    <a:pt x="67" y="262"/>
                    <a:pt x="65" y="254"/>
                    <a:pt x="63" y="246"/>
                  </a:cubicBezTo>
                  <a:cubicBezTo>
                    <a:pt x="62" y="243"/>
                    <a:pt x="60" y="241"/>
                    <a:pt x="57" y="241"/>
                  </a:cubicBezTo>
                  <a:cubicBezTo>
                    <a:pt x="51" y="242"/>
                    <a:pt x="45" y="243"/>
                    <a:pt x="38" y="243"/>
                  </a:cubicBezTo>
                  <a:cubicBezTo>
                    <a:pt x="27" y="243"/>
                    <a:pt x="21" y="245"/>
                    <a:pt x="18" y="232"/>
                  </a:cubicBezTo>
                  <a:cubicBezTo>
                    <a:pt x="17" y="223"/>
                    <a:pt x="16" y="211"/>
                    <a:pt x="17" y="202"/>
                  </a:cubicBezTo>
                  <a:cubicBezTo>
                    <a:pt x="17" y="197"/>
                    <a:pt x="18" y="188"/>
                    <a:pt x="23" y="185"/>
                  </a:cubicBezTo>
                  <a:cubicBezTo>
                    <a:pt x="29" y="182"/>
                    <a:pt x="47" y="185"/>
                    <a:pt x="53" y="186"/>
                  </a:cubicBezTo>
                  <a:cubicBezTo>
                    <a:pt x="56" y="187"/>
                    <a:pt x="60" y="186"/>
                    <a:pt x="61" y="182"/>
                  </a:cubicBezTo>
                  <a:cubicBezTo>
                    <a:pt x="65" y="163"/>
                    <a:pt x="73" y="146"/>
                    <a:pt x="85" y="130"/>
                  </a:cubicBezTo>
                  <a:cubicBezTo>
                    <a:pt x="87" y="128"/>
                    <a:pt x="86" y="124"/>
                    <a:pt x="84" y="123"/>
                  </a:cubicBezTo>
                  <a:cubicBezTo>
                    <a:pt x="76" y="113"/>
                    <a:pt x="56" y="102"/>
                    <a:pt x="65" y="88"/>
                  </a:cubicBezTo>
                  <a:cubicBezTo>
                    <a:pt x="69" y="82"/>
                    <a:pt x="80" y="71"/>
                    <a:pt x="86" y="68"/>
                  </a:cubicBezTo>
                  <a:cubicBezTo>
                    <a:pt x="103" y="60"/>
                    <a:pt x="110" y="73"/>
                    <a:pt x="120" y="84"/>
                  </a:cubicBezTo>
                  <a:cubicBezTo>
                    <a:pt x="122" y="87"/>
                    <a:pt x="125" y="89"/>
                    <a:pt x="128" y="87"/>
                  </a:cubicBezTo>
                  <a:cubicBezTo>
                    <a:pt x="142" y="78"/>
                    <a:pt x="155" y="72"/>
                    <a:pt x="170" y="67"/>
                  </a:cubicBezTo>
                  <a:cubicBezTo>
                    <a:pt x="173" y="66"/>
                    <a:pt x="178" y="64"/>
                    <a:pt x="180" y="62"/>
                  </a:cubicBezTo>
                  <a:cubicBezTo>
                    <a:pt x="184" y="58"/>
                    <a:pt x="184" y="52"/>
                    <a:pt x="184" y="47"/>
                  </a:cubicBezTo>
                  <a:cubicBezTo>
                    <a:pt x="184" y="42"/>
                    <a:pt x="182" y="36"/>
                    <a:pt x="183" y="31"/>
                  </a:cubicBezTo>
                  <a:cubicBezTo>
                    <a:pt x="185" y="21"/>
                    <a:pt x="196" y="21"/>
                    <a:pt x="205" y="20"/>
                  </a:cubicBezTo>
                  <a:cubicBezTo>
                    <a:pt x="210" y="20"/>
                    <a:pt x="217" y="19"/>
                    <a:pt x="223" y="19"/>
                  </a:cubicBezTo>
                  <a:cubicBezTo>
                    <a:pt x="230" y="18"/>
                    <a:pt x="234" y="20"/>
                    <a:pt x="238" y="22"/>
                  </a:cubicBezTo>
                  <a:cubicBezTo>
                    <a:pt x="243" y="25"/>
                    <a:pt x="241" y="30"/>
                    <a:pt x="241" y="37"/>
                  </a:cubicBezTo>
                  <a:cubicBezTo>
                    <a:pt x="242" y="44"/>
                    <a:pt x="238" y="52"/>
                    <a:pt x="242" y="58"/>
                  </a:cubicBezTo>
                  <a:cubicBezTo>
                    <a:pt x="245" y="63"/>
                    <a:pt x="249" y="64"/>
                    <a:pt x="255" y="66"/>
                  </a:cubicBezTo>
                  <a:cubicBezTo>
                    <a:pt x="270" y="72"/>
                    <a:pt x="283" y="76"/>
                    <a:pt x="296" y="85"/>
                  </a:cubicBezTo>
                  <a:cubicBezTo>
                    <a:pt x="297" y="85"/>
                    <a:pt x="297" y="85"/>
                    <a:pt x="298" y="85"/>
                  </a:cubicBezTo>
                  <a:cubicBezTo>
                    <a:pt x="300" y="86"/>
                    <a:pt x="303" y="86"/>
                    <a:pt x="305" y="84"/>
                  </a:cubicBezTo>
                  <a:cubicBezTo>
                    <a:pt x="311" y="78"/>
                    <a:pt x="318" y="67"/>
                    <a:pt x="326" y="63"/>
                  </a:cubicBezTo>
                  <a:cubicBezTo>
                    <a:pt x="336" y="58"/>
                    <a:pt x="342" y="68"/>
                    <a:pt x="350" y="75"/>
                  </a:cubicBezTo>
                  <a:cubicBezTo>
                    <a:pt x="358" y="83"/>
                    <a:pt x="372" y="92"/>
                    <a:pt x="365" y="104"/>
                  </a:cubicBezTo>
                  <a:cubicBezTo>
                    <a:pt x="361" y="110"/>
                    <a:pt x="351" y="112"/>
                    <a:pt x="346" y="118"/>
                  </a:cubicBezTo>
                  <a:cubicBezTo>
                    <a:pt x="341" y="123"/>
                    <a:pt x="341" y="126"/>
                    <a:pt x="343" y="133"/>
                  </a:cubicBezTo>
                  <a:cubicBezTo>
                    <a:pt x="346" y="139"/>
                    <a:pt x="350" y="144"/>
                    <a:pt x="352" y="151"/>
                  </a:cubicBezTo>
                  <a:cubicBezTo>
                    <a:pt x="355" y="160"/>
                    <a:pt x="358" y="170"/>
                    <a:pt x="361" y="179"/>
                  </a:cubicBezTo>
                  <a:cubicBezTo>
                    <a:pt x="362" y="182"/>
                    <a:pt x="364" y="184"/>
                    <a:pt x="366" y="184"/>
                  </a:cubicBezTo>
                  <a:cubicBezTo>
                    <a:pt x="376" y="185"/>
                    <a:pt x="387" y="184"/>
                    <a:pt x="396" y="186"/>
                  </a:cubicBezTo>
                  <a:cubicBezTo>
                    <a:pt x="411" y="190"/>
                    <a:pt x="407" y="204"/>
                    <a:pt x="407" y="216"/>
                  </a:cubicBezTo>
                  <a:cubicBezTo>
                    <a:pt x="408" y="226"/>
                    <a:pt x="411" y="236"/>
                    <a:pt x="400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Freeform 13"/>
            <p:cNvSpPr/>
            <p:nvPr/>
          </p:nvSpPr>
          <p:spPr bwMode="auto">
            <a:xfrm>
              <a:off x="2195" y="368"/>
              <a:ext cx="108" cy="49"/>
            </a:xfrm>
            <a:custGeom>
              <a:avLst/>
              <a:gdLst>
                <a:gd name="T0" fmla="*/ 10 w 40"/>
                <a:gd name="T1" fmla="*/ 16 h 18"/>
                <a:gd name="T2" fmla="*/ 33 w 40"/>
                <a:gd name="T3" fmla="*/ 12 h 18"/>
                <a:gd name="T4" fmla="*/ 33 w 40"/>
                <a:gd name="T5" fmla="*/ 0 h 18"/>
                <a:gd name="T6" fmla="*/ 7 w 40"/>
                <a:gd name="T7" fmla="*/ 4 h 18"/>
                <a:gd name="T8" fmla="*/ 10 w 40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10" y="16"/>
                  </a:moveTo>
                  <a:cubicBezTo>
                    <a:pt x="18" y="13"/>
                    <a:pt x="25" y="12"/>
                    <a:pt x="33" y="12"/>
                  </a:cubicBezTo>
                  <a:cubicBezTo>
                    <a:pt x="40" y="12"/>
                    <a:pt x="40" y="0"/>
                    <a:pt x="33" y="0"/>
                  </a:cubicBezTo>
                  <a:cubicBezTo>
                    <a:pt x="24" y="0"/>
                    <a:pt x="15" y="1"/>
                    <a:pt x="7" y="4"/>
                  </a:cubicBezTo>
                  <a:cubicBezTo>
                    <a:pt x="0" y="6"/>
                    <a:pt x="3" y="1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2383" y="384"/>
              <a:ext cx="102" cy="73"/>
            </a:xfrm>
            <a:custGeom>
              <a:avLst/>
              <a:gdLst>
                <a:gd name="T0" fmla="*/ 7 w 38"/>
                <a:gd name="T1" fmla="*/ 13 h 27"/>
                <a:gd name="T2" fmla="*/ 24 w 38"/>
                <a:gd name="T3" fmla="*/ 22 h 27"/>
                <a:gd name="T4" fmla="*/ 33 w 38"/>
                <a:gd name="T5" fmla="*/ 13 h 27"/>
                <a:gd name="T6" fmla="*/ 10 w 38"/>
                <a:gd name="T7" fmla="*/ 2 h 27"/>
                <a:gd name="T8" fmla="*/ 7 w 3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7">
                  <a:moveTo>
                    <a:pt x="7" y="13"/>
                  </a:moveTo>
                  <a:cubicBezTo>
                    <a:pt x="13" y="15"/>
                    <a:pt x="19" y="18"/>
                    <a:pt x="24" y="22"/>
                  </a:cubicBezTo>
                  <a:cubicBezTo>
                    <a:pt x="30" y="27"/>
                    <a:pt x="38" y="18"/>
                    <a:pt x="33" y="13"/>
                  </a:cubicBezTo>
                  <a:cubicBezTo>
                    <a:pt x="26" y="8"/>
                    <a:pt x="19" y="4"/>
                    <a:pt x="10" y="2"/>
                  </a:cubicBezTo>
                  <a:cubicBezTo>
                    <a:pt x="3" y="0"/>
                    <a:pt x="0" y="11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2531" y="503"/>
              <a:ext cx="70" cy="94"/>
            </a:xfrm>
            <a:custGeom>
              <a:avLst/>
              <a:gdLst>
                <a:gd name="T0" fmla="*/ 23 w 26"/>
                <a:gd name="T1" fmla="*/ 24 h 35"/>
                <a:gd name="T2" fmla="*/ 12 w 26"/>
                <a:gd name="T3" fmla="*/ 4 h 35"/>
                <a:gd name="T4" fmla="*/ 4 w 26"/>
                <a:gd name="T5" fmla="*/ 1 h 35"/>
                <a:gd name="T6" fmla="*/ 2 w 26"/>
                <a:gd name="T7" fmla="*/ 10 h 35"/>
                <a:gd name="T8" fmla="*/ 12 w 26"/>
                <a:gd name="T9" fmla="*/ 27 h 35"/>
                <a:gd name="T10" fmla="*/ 23 w 26"/>
                <a:gd name="T11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5">
                  <a:moveTo>
                    <a:pt x="23" y="24"/>
                  </a:moveTo>
                  <a:cubicBezTo>
                    <a:pt x="20" y="17"/>
                    <a:pt x="17" y="10"/>
                    <a:pt x="12" y="4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1" y="3"/>
                    <a:pt x="0" y="7"/>
                    <a:pt x="2" y="10"/>
                  </a:cubicBezTo>
                  <a:cubicBezTo>
                    <a:pt x="6" y="15"/>
                    <a:pt x="9" y="21"/>
                    <a:pt x="12" y="27"/>
                  </a:cubicBezTo>
                  <a:cubicBezTo>
                    <a:pt x="14" y="35"/>
                    <a:pt x="26" y="32"/>
                    <a:pt x="2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566" y="680"/>
              <a:ext cx="48" cy="105"/>
            </a:xfrm>
            <a:custGeom>
              <a:avLst/>
              <a:gdLst>
                <a:gd name="T0" fmla="*/ 5 w 18"/>
                <a:gd name="T1" fmla="*/ 8 h 39"/>
                <a:gd name="T2" fmla="*/ 2 w 18"/>
                <a:gd name="T3" fmla="*/ 28 h 39"/>
                <a:gd name="T4" fmla="*/ 13 w 18"/>
                <a:gd name="T5" fmla="*/ 32 h 39"/>
                <a:gd name="T6" fmla="*/ 17 w 18"/>
                <a:gd name="T7" fmla="*/ 8 h 39"/>
                <a:gd name="T8" fmla="*/ 5 w 18"/>
                <a:gd name="T9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9">
                  <a:moveTo>
                    <a:pt x="5" y="8"/>
                  </a:moveTo>
                  <a:cubicBezTo>
                    <a:pt x="5" y="15"/>
                    <a:pt x="4" y="21"/>
                    <a:pt x="2" y="28"/>
                  </a:cubicBezTo>
                  <a:cubicBezTo>
                    <a:pt x="0" y="36"/>
                    <a:pt x="12" y="39"/>
                    <a:pt x="13" y="32"/>
                  </a:cubicBezTo>
                  <a:cubicBezTo>
                    <a:pt x="15" y="24"/>
                    <a:pt x="17" y="16"/>
                    <a:pt x="17" y="8"/>
                  </a:cubicBezTo>
                  <a:cubicBezTo>
                    <a:pt x="18" y="0"/>
                    <a:pt x="6" y="0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17"/>
            <p:cNvSpPr/>
            <p:nvPr/>
          </p:nvSpPr>
          <p:spPr bwMode="auto">
            <a:xfrm>
              <a:off x="2461" y="855"/>
              <a:ext cx="86" cy="83"/>
            </a:xfrm>
            <a:custGeom>
              <a:avLst/>
              <a:gdLst>
                <a:gd name="T0" fmla="*/ 28 w 32"/>
                <a:gd name="T1" fmla="*/ 1 h 31"/>
                <a:gd name="T2" fmla="*/ 20 w 32"/>
                <a:gd name="T3" fmla="*/ 3 h 31"/>
                <a:gd name="T4" fmla="*/ 7 w 32"/>
                <a:gd name="T5" fmla="*/ 17 h 31"/>
                <a:gd name="T6" fmla="*/ 13 w 32"/>
                <a:gd name="T7" fmla="*/ 28 h 31"/>
                <a:gd name="T8" fmla="*/ 30 w 32"/>
                <a:gd name="T9" fmla="*/ 9 h 31"/>
                <a:gd name="T10" fmla="*/ 28 w 32"/>
                <a:gd name="T1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1">
                  <a:moveTo>
                    <a:pt x="28" y="1"/>
                  </a:moveTo>
                  <a:cubicBezTo>
                    <a:pt x="26" y="0"/>
                    <a:pt x="21" y="0"/>
                    <a:pt x="20" y="3"/>
                  </a:cubicBezTo>
                  <a:cubicBezTo>
                    <a:pt x="17" y="9"/>
                    <a:pt x="13" y="14"/>
                    <a:pt x="7" y="17"/>
                  </a:cubicBezTo>
                  <a:cubicBezTo>
                    <a:pt x="0" y="21"/>
                    <a:pt x="6" y="31"/>
                    <a:pt x="13" y="28"/>
                  </a:cubicBezTo>
                  <a:cubicBezTo>
                    <a:pt x="21" y="24"/>
                    <a:pt x="27" y="17"/>
                    <a:pt x="30" y="9"/>
                  </a:cubicBezTo>
                  <a:cubicBezTo>
                    <a:pt x="32" y="6"/>
                    <a:pt x="31" y="3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2295" y="954"/>
              <a:ext cx="104" cy="43"/>
            </a:xfrm>
            <a:custGeom>
              <a:avLst/>
              <a:gdLst>
                <a:gd name="T0" fmla="*/ 28 w 39"/>
                <a:gd name="T1" fmla="*/ 1 h 16"/>
                <a:gd name="T2" fmla="*/ 7 w 39"/>
                <a:gd name="T3" fmla="*/ 4 h 16"/>
                <a:gd name="T4" fmla="*/ 7 w 39"/>
                <a:gd name="T5" fmla="*/ 16 h 16"/>
                <a:gd name="T6" fmla="*/ 31 w 39"/>
                <a:gd name="T7" fmla="*/ 13 h 16"/>
                <a:gd name="T8" fmla="*/ 28 w 39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8" y="1"/>
                  </a:moveTo>
                  <a:cubicBezTo>
                    <a:pt x="21" y="2"/>
                    <a:pt x="14" y="3"/>
                    <a:pt x="7" y="4"/>
                  </a:cubicBezTo>
                  <a:cubicBezTo>
                    <a:pt x="0" y="4"/>
                    <a:pt x="0" y="16"/>
                    <a:pt x="7" y="16"/>
                  </a:cubicBezTo>
                  <a:cubicBezTo>
                    <a:pt x="15" y="15"/>
                    <a:pt x="23" y="14"/>
                    <a:pt x="31" y="13"/>
                  </a:cubicBezTo>
                  <a:cubicBezTo>
                    <a:pt x="39" y="11"/>
                    <a:pt x="36" y="0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reeform 19"/>
            <p:cNvSpPr/>
            <p:nvPr/>
          </p:nvSpPr>
          <p:spPr bwMode="auto">
            <a:xfrm>
              <a:off x="2117" y="914"/>
              <a:ext cx="100" cy="69"/>
            </a:xfrm>
            <a:custGeom>
              <a:avLst/>
              <a:gdLst>
                <a:gd name="T0" fmla="*/ 29 w 37"/>
                <a:gd name="T1" fmla="*/ 12 h 26"/>
                <a:gd name="T2" fmla="*/ 10 w 37"/>
                <a:gd name="T3" fmla="*/ 2 h 26"/>
                <a:gd name="T4" fmla="*/ 2 w 37"/>
                <a:gd name="T5" fmla="*/ 5 h 26"/>
                <a:gd name="T6" fmla="*/ 4 w 37"/>
                <a:gd name="T7" fmla="*/ 13 h 26"/>
                <a:gd name="T8" fmla="*/ 26 w 37"/>
                <a:gd name="T9" fmla="*/ 24 h 26"/>
                <a:gd name="T10" fmla="*/ 29 w 37"/>
                <a:gd name="T11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9" y="12"/>
                  </a:moveTo>
                  <a:cubicBezTo>
                    <a:pt x="22" y="10"/>
                    <a:pt x="16" y="7"/>
                    <a:pt x="10" y="2"/>
                  </a:cubicBezTo>
                  <a:cubicBezTo>
                    <a:pt x="7" y="0"/>
                    <a:pt x="3" y="2"/>
                    <a:pt x="2" y="5"/>
                  </a:cubicBezTo>
                  <a:cubicBezTo>
                    <a:pt x="0" y="8"/>
                    <a:pt x="1" y="11"/>
                    <a:pt x="4" y="13"/>
                  </a:cubicBezTo>
                  <a:cubicBezTo>
                    <a:pt x="11" y="18"/>
                    <a:pt x="18" y="21"/>
                    <a:pt x="26" y="24"/>
                  </a:cubicBezTo>
                  <a:cubicBezTo>
                    <a:pt x="34" y="26"/>
                    <a:pt x="37" y="14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0"/>
            <p:cNvSpPr/>
            <p:nvPr/>
          </p:nvSpPr>
          <p:spPr bwMode="auto">
            <a:xfrm>
              <a:off x="1996" y="766"/>
              <a:ext cx="68" cy="97"/>
            </a:xfrm>
            <a:custGeom>
              <a:avLst/>
              <a:gdLst>
                <a:gd name="T0" fmla="*/ 14 w 25"/>
                <a:gd name="T1" fmla="*/ 7 h 36"/>
                <a:gd name="T2" fmla="*/ 2 w 25"/>
                <a:gd name="T3" fmla="*/ 11 h 36"/>
                <a:gd name="T4" fmla="*/ 14 w 25"/>
                <a:gd name="T5" fmla="*/ 34 h 36"/>
                <a:gd name="T6" fmla="*/ 23 w 25"/>
                <a:gd name="T7" fmla="*/ 34 h 36"/>
                <a:gd name="T8" fmla="*/ 23 w 25"/>
                <a:gd name="T9" fmla="*/ 25 h 36"/>
                <a:gd name="T10" fmla="*/ 14 w 25"/>
                <a:gd name="T1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6">
                  <a:moveTo>
                    <a:pt x="14" y="7"/>
                  </a:moveTo>
                  <a:cubicBezTo>
                    <a:pt x="12" y="0"/>
                    <a:pt x="0" y="3"/>
                    <a:pt x="2" y="11"/>
                  </a:cubicBezTo>
                  <a:cubicBezTo>
                    <a:pt x="5" y="19"/>
                    <a:pt x="9" y="27"/>
                    <a:pt x="14" y="34"/>
                  </a:cubicBezTo>
                  <a:cubicBezTo>
                    <a:pt x="16" y="36"/>
                    <a:pt x="21" y="36"/>
                    <a:pt x="23" y="34"/>
                  </a:cubicBezTo>
                  <a:cubicBezTo>
                    <a:pt x="25" y="31"/>
                    <a:pt x="25" y="28"/>
                    <a:pt x="23" y="25"/>
                  </a:cubicBezTo>
                  <a:cubicBezTo>
                    <a:pt x="19" y="20"/>
                    <a:pt x="16" y="14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1"/>
            <p:cNvSpPr/>
            <p:nvPr/>
          </p:nvSpPr>
          <p:spPr bwMode="auto">
            <a:xfrm>
              <a:off x="1986" y="581"/>
              <a:ext cx="40" cy="107"/>
            </a:xfrm>
            <a:custGeom>
              <a:avLst/>
              <a:gdLst>
                <a:gd name="T0" fmla="*/ 13 w 15"/>
                <a:gd name="T1" fmla="*/ 33 h 40"/>
                <a:gd name="T2" fmla="*/ 14 w 15"/>
                <a:gd name="T3" fmla="*/ 11 h 40"/>
                <a:gd name="T4" fmla="*/ 3 w 15"/>
                <a:gd name="T5" fmla="*/ 8 h 40"/>
                <a:gd name="T6" fmla="*/ 1 w 15"/>
                <a:gd name="T7" fmla="*/ 33 h 40"/>
                <a:gd name="T8" fmla="*/ 13 w 15"/>
                <a:gd name="T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13" y="33"/>
                  </a:moveTo>
                  <a:cubicBezTo>
                    <a:pt x="12" y="25"/>
                    <a:pt x="13" y="18"/>
                    <a:pt x="14" y="11"/>
                  </a:cubicBezTo>
                  <a:cubicBezTo>
                    <a:pt x="15" y="3"/>
                    <a:pt x="4" y="0"/>
                    <a:pt x="3" y="8"/>
                  </a:cubicBezTo>
                  <a:cubicBezTo>
                    <a:pt x="1" y="16"/>
                    <a:pt x="0" y="24"/>
                    <a:pt x="1" y="33"/>
                  </a:cubicBezTo>
                  <a:cubicBezTo>
                    <a:pt x="1" y="40"/>
                    <a:pt x="13" y="40"/>
                    <a:pt x="1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2045" y="430"/>
              <a:ext cx="91" cy="83"/>
            </a:xfrm>
            <a:custGeom>
              <a:avLst/>
              <a:gdLst>
                <a:gd name="T0" fmla="*/ 22 w 34"/>
                <a:gd name="T1" fmla="*/ 4 h 31"/>
                <a:gd name="T2" fmla="*/ 3 w 34"/>
                <a:gd name="T3" fmla="*/ 20 h 31"/>
                <a:gd name="T4" fmla="*/ 3 w 34"/>
                <a:gd name="T5" fmla="*/ 29 h 31"/>
                <a:gd name="T6" fmla="*/ 11 w 34"/>
                <a:gd name="T7" fmla="*/ 29 h 31"/>
                <a:gd name="T8" fmla="*/ 28 w 34"/>
                <a:gd name="T9" fmla="*/ 14 h 31"/>
                <a:gd name="T10" fmla="*/ 22 w 34"/>
                <a:gd name="T11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1">
                  <a:moveTo>
                    <a:pt x="22" y="4"/>
                  </a:moveTo>
                  <a:cubicBezTo>
                    <a:pt x="14" y="8"/>
                    <a:pt x="8" y="14"/>
                    <a:pt x="3" y="20"/>
                  </a:cubicBezTo>
                  <a:cubicBezTo>
                    <a:pt x="1" y="23"/>
                    <a:pt x="0" y="26"/>
                    <a:pt x="3" y="29"/>
                  </a:cubicBezTo>
                  <a:cubicBezTo>
                    <a:pt x="5" y="31"/>
                    <a:pt x="9" y="31"/>
                    <a:pt x="11" y="29"/>
                  </a:cubicBezTo>
                  <a:cubicBezTo>
                    <a:pt x="16" y="23"/>
                    <a:pt x="21" y="18"/>
                    <a:pt x="28" y="14"/>
                  </a:cubicBezTo>
                  <a:cubicBezTo>
                    <a:pt x="34" y="10"/>
                    <a:pt x="28" y="0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" name="Group 10"/>
          <p:cNvGrpSpPr>
            <a:grpSpLocks noChangeAspect="1"/>
          </p:cNvGrpSpPr>
          <p:nvPr/>
        </p:nvGrpSpPr>
        <p:grpSpPr bwMode="auto">
          <a:xfrm>
            <a:off x="7680325" y="497699"/>
            <a:ext cx="501650" cy="502976"/>
            <a:chOff x="1728" y="113"/>
            <a:chExt cx="1136" cy="1139"/>
          </a:xfrm>
          <a:solidFill>
            <a:srgbClr val="132F95"/>
          </a:solidFill>
        </p:grpSpPr>
        <p:sp>
          <p:nvSpPr>
            <p:cNvPr id="22" name="Freeform 11"/>
            <p:cNvSpPr>
              <a:spLocks noEditPoints="1"/>
            </p:cNvSpPr>
            <p:nvPr/>
          </p:nvSpPr>
          <p:spPr bwMode="auto">
            <a:xfrm>
              <a:off x="2099" y="460"/>
              <a:ext cx="470" cy="419"/>
            </a:xfrm>
            <a:custGeom>
              <a:avLst/>
              <a:gdLst>
                <a:gd name="T0" fmla="*/ 68 w 175"/>
                <a:gd name="T1" fmla="*/ 11 h 156"/>
                <a:gd name="T2" fmla="*/ 2 w 175"/>
                <a:gd name="T3" fmla="*/ 85 h 156"/>
                <a:gd name="T4" fmla="*/ 77 w 175"/>
                <a:gd name="T5" fmla="*/ 155 h 156"/>
                <a:gd name="T6" fmla="*/ 68 w 175"/>
                <a:gd name="T7" fmla="*/ 11 h 156"/>
                <a:gd name="T8" fmla="*/ 77 w 175"/>
                <a:gd name="T9" fmla="*/ 143 h 156"/>
                <a:gd name="T10" fmla="*/ 14 w 175"/>
                <a:gd name="T11" fmla="*/ 85 h 156"/>
                <a:gd name="T12" fmla="*/ 68 w 175"/>
                <a:gd name="T13" fmla="*/ 23 h 156"/>
                <a:gd name="T14" fmla="*/ 77 w 175"/>
                <a:gd name="T15" fmla="*/ 14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156">
                  <a:moveTo>
                    <a:pt x="68" y="11"/>
                  </a:moveTo>
                  <a:cubicBezTo>
                    <a:pt x="30" y="15"/>
                    <a:pt x="0" y="46"/>
                    <a:pt x="2" y="85"/>
                  </a:cubicBezTo>
                  <a:cubicBezTo>
                    <a:pt x="4" y="125"/>
                    <a:pt x="37" y="155"/>
                    <a:pt x="77" y="155"/>
                  </a:cubicBezTo>
                  <a:cubicBezTo>
                    <a:pt x="175" y="156"/>
                    <a:pt x="164" y="0"/>
                    <a:pt x="68" y="11"/>
                  </a:cubicBezTo>
                  <a:close/>
                  <a:moveTo>
                    <a:pt x="77" y="143"/>
                  </a:moveTo>
                  <a:cubicBezTo>
                    <a:pt x="44" y="143"/>
                    <a:pt x="16" y="118"/>
                    <a:pt x="14" y="85"/>
                  </a:cubicBezTo>
                  <a:cubicBezTo>
                    <a:pt x="12" y="53"/>
                    <a:pt x="37" y="26"/>
                    <a:pt x="68" y="23"/>
                  </a:cubicBezTo>
                  <a:cubicBezTo>
                    <a:pt x="149" y="14"/>
                    <a:pt x="159" y="143"/>
                    <a:pt x="77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Freeform 12"/>
            <p:cNvSpPr>
              <a:spLocks noEditPoints="1"/>
            </p:cNvSpPr>
            <p:nvPr/>
          </p:nvSpPr>
          <p:spPr bwMode="auto">
            <a:xfrm>
              <a:off x="1728" y="113"/>
              <a:ext cx="1136" cy="1139"/>
            </a:xfrm>
            <a:custGeom>
              <a:avLst/>
              <a:gdLst>
                <a:gd name="T0" fmla="*/ 413 w 423"/>
                <a:gd name="T1" fmla="*/ 178 h 424"/>
                <a:gd name="T2" fmla="*/ 362 w 423"/>
                <a:gd name="T3" fmla="*/ 142 h 424"/>
                <a:gd name="T4" fmla="*/ 378 w 423"/>
                <a:gd name="T5" fmla="*/ 107 h 424"/>
                <a:gd name="T6" fmla="*/ 361 w 423"/>
                <a:gd name="T7" fmla="*/ 69 h 424"/>
                <a:gd name="T8" fmla="*/ 299 w 423"/>
                <a:gd name="T9" fmla="*/ 72 h 424"/>
                <a:gd name="T10" fmla="*/ 253 w 423"/>
                <a:gd name="T11" fmla="*/ 44 h 424"/>
                <a:gd name="T12" fmla="*/ 208 w 423"/>
                <a:gd name="T13" fmla="*/ 8 h 424"/>
                <a:gd name="T14" fmla="*/ 172 w 423"/>
                <a:gd name="T15" fmla="*/ 50 h 424"/>
                <a:gd name="T16" fmla="*/ 127 w 423"/>
                <a:gd name="T17" fmla="*/ 73 h 424"/>
                <a:gd name="T18" fmla="*/ 57 w 423"/>
                <a:gd name="T19" fmla="*/ 79 h 424"/>
                <a:gd name="T20" fmla="*/ 50 w 423"/>
                <a:gd name="T21" fmla="*/ 174 h 424"/>
                <a:gd name="T22" fmla="*/ 5 w 423"/>
                <a:gd name="T23" fmla="*/ 224 h 424"/>
                <a:gd name="T24" fmla="*/ 53 w 423"/>
                <a:gd name="T25" fmla="*/ 254 h 424"/>
                <a:gd name="T26" fmla="*/ 68 w 423"/>
                <a:gd name="T27" fmla="*/ 296 h 424"/>
                <a:gd name="T28" fmla="*/ 44 w 423"/>
                <a:gd name="T29" fmla="*/ 333 h 424"/>
                <a:gd name="T30" fmla="*/ 128 w 423"/>
                <a:gd name="T31" fmla="*/ 356 h 424"/>
                <a:gd name="T32" fmla="*/ 177 w 423"/>
                <a:gd name="T33" fmla="*/ 416 h 424"/>
                <a:gd name="T34" fmla="*/ 240 w 423"/>
                <a:gd name="T35" fmla="*/ 420 h 424"/>
                <a:gd name="T36" fmla="*/ 250 w 423"/>
                <a:gd name="T37" fmla="*/ 377 h 424"/>
                <a:gd name="T38" fmla="*/ 308 w 423"/>
                <a:gd name="T39" fmla="*/ 359 h 424"/>
                <a:gd name="T40" fmla="*/ 376 w 423"/>
                <a:gd name="T41" fmla="*/ 343 h 424"/>
                <a:gd name="T42" fmla="*/ 359 w 423"/>
                <a:gd name="T43" fmla="*/ 290 h 424"/>
                <a:gd name="T44" fmla="*/ 413 w 423"/>
                <a:gd name="T45" fmla="*/ 250 h 424"/>
                <a:gd name="T46" fmla="*/ 400 w 423"/>
                <a:gd name="T47" fmla="*/ 240 h 424"/>
                <a:gd name="T48" fmla="*/ 363 w 423"/>
                <a:gd name="T49" fmla="*/ 242 h 424"/>
                <a:gd name="T50" fmla="*/ 342 w 423"/>
                <a:gd name="T51" fmla="*/ 293 h 424"/>
                <a:gd name="T52" fmla="*/ 366 w 423"/>
                <a:gd name="T53" fmla="*/ 329 h 424"/>
                <a:gd name="T54" fmla="*/ 337 w 423"/>
                <a:gd name="T55" fmla="*/ 366 h 424"/>
                <a:gd name="T56" fmla="*/ 302 w 423"/>
                <a:gd name="T57" fmla="*/ 340 h 424"/>
                <a:gd name="T58" fmla="*/ 243 w 423"/>
                <a:gd name="T59" fmla="*/ 363 h 424"/>
                <a:gd name="T60" fmla="*/ 240 w 423"/>
                <a:gd name="T61" fmla="*/ 390 h 424"/>
                <a:gd name="T62" fmla="*/ 186 w 423"/>
                <a:gd name="T63" fmla="*/ 394 h 424"/>
                <a:gd name="T64" fmla="*/ 181 w 423"/>
                <a:gd name="T65" fmla="*/ 363 h 424"/>
                <a:gd name="T66" fmla="*/ 129 w 423"/>
                <a:gd name="T67" fmla="*/ 342 h 424"/>
                <a:gd name="T68" fmla="*/ 101 w 423"/>
                <a:gd name="T69" fmla="*/ 364 h 424"/>
                <a:gd name="T70" fmla="*/ 58 w 423"/>
                <a:gd name="T71" fmla="*/ 325 h 424"/>
                <a:gd name="T72" fmla="*/ 80 w 423"/>
                <a:gd name="T73" fmla="*/ 293 h 424"/>
                <a:gd name="T74" fmla="*/ 63 w 423"/>
                <a:gd name="T75" fmla="*/ 246 h 424"/>
                <a:gd name="T76" fmla="*/ 38 w 423"/>
                <a:gd name="T77" fmla="*/ 243 h 424"/>
                <a:gd name="T78" fmla="*/ 17 w 423"/>
                <a:gd name="T79" fmla="*/ 202 h 424"/>
                <a:gd name="T80" fmla="*/ 53 w 423"/>
                <a:gd name="T81" fmla="*/ 186 h 424"/>
                <a:gd name="T82" fmla="*/ 85 w 423"/>
                <a:gd name="T83" fmla="*/ 130 h 424"/>
                <a:gd name="T84" fmla="*/ 65 w 423"/>
                <a:gd name="T85" fmla="*/ 88 h 424"/>
                <a:gd name="T86" fmla="*/ 120 w 423"/>
                <a:gd name="T87" fmla="*/ 84 h 424"/>
                <a:gd name="T88" fmla="*/ 170 w 423"/>
                <a:gd name="T89" fmla="*/ 67 h 424"/>
                <a:gd name="T90" fmla="*/ 184 w 423"/>
                <a:gd name="T91" fmla="*/ 47 h 424"/>
                <a:gd name="T92" fmla="*/ 205 w 423"/>
                <a:gd name="T93" fmla="*/ 20 h 424"/>
                <a:gd name="T94" fmla="*/ 238 w 423"/>
                <a:gd name="T95" fmla="*/ 22 h 424"/>
                <a:gd name="T96" fmla="*/ 242 w 423"/>
                <a:gd name="T97" fmla="*/ 58 h 424"/>
                <a:gd name="T98" fmla="*/ 296 w 423"/>
                <a:gd name="T99" fmla="*/ 85 h 424"/>
                <a:gd name="T100" fmla="*/ 305 w 423"/>
                <a:gd name="T101" fmla="*/ 84 h 424"/>
                <a:gd name="T102" fmla="*/ 350 w 423"/>
                <a:gd name="T103" fmla="*/ 75 h 424"/>
                <a:gd name="T104" fmla="*/ 346 w 423"/>
                <a:gd name="T105" fmla="*/ 118 h 424"/>
                <a:gd name="T106" fmla="*/ 352 w 423"/>
                <a:gd name="T107" fmla="*/ 151 h 424"/>
                <a:gd name="T108" fmla="*/ 366 w 423"/>
                <a:gd name="T109" fmla="*/ 184 h 424"/>
                <a:gd name="T110" fmla="*/ 407 w 423"/>
                <a:gd name="T111" fmla="*/ 21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3" h="424">
                  <a:moveTo>
                    <a:pt x="419" y="216"/>
                  </a:moveTo>
                  <a:cubicBezTo>
                    <a:pt x="419" y="206"/>
                    <a:pt x="422" y="186"/>
                    <a:pt x="413" y="178"/>
                  </a:cubicBezTo>
                  <a:cubicBezTo>
                    <a:pt x="405" y="171"/>
                    <a:pt x="384" y="172"/>
                    <a:pt x="371" y="172"/>
                  </a:cubicBezTo>
                  <a:cubicBezTo>
                    <a:pt x="368" y="162"/>
                    <a:pt x="366" y="151"/>
                    <a:pt x="362" y="142"/>
                  </a:cubicBezTo>
                  <a:cubicBezTo>
                    <a:pt x="360" y="138"/>
                    <a:pt x="354" y="130"/>
                    <a:pt x="355" y="126"/>
                  </a:cubicBezTo>
                  <a:cubicBezTo>
                    <a:pt x="356" y="121"/>
                    <a:pt x="374" y="113"/>
                    <a:pt x="378" y="107"/>
                  </a:cubicBezTo>
                  <a:cubicBezTo>
                    <a:pt x="381" y="103"/>
                    <a:pt x="383" y="98"/>
                    <a:pt x="381" y="93"/>
                  </a:cubicBezTo>
                  <a:cubicBezTo>
                    <a:pt x="379" y="83"/>
                    <a:pt x="367" y="76"/>
                    <a:pt x="361" y="69"/>
                  </a:cubicBezTo>
                  <a:cubicBezTo>
                    <a:pt x="354" y="63"/>
                    <a:pt x="346" y="51"/>
                    <a:pt x="337" y="48"/>
                  </a:cubicBezTo>
                  <a:cubicBezTo>
                    <a:pt x="323" y="42"/>
                    <a:pt x="309" y="62"/>
                    <a:pt x="299" y="72"/>
                  </a:cubicBezTo>
                  <a:cubicBezTo>
                    <a:pt x="288" y="66"/>
                    <a:pt x="276" y="62"/>
                    <a:pt x="264" y="57"/>
                  </a:cubicBezTo>
                  <a:cubicBezTo>
                    <a:pt x="256" y="53"/>
                    <a:pt x="254" y="52"/>
                    <a:pt x="253" y="44"/>
                  </a:cubicBezTo>
                  <a:cubicBezTo>
                    <a:pt x="251" y="37"/>
                    <a:pt x="254" y="29"/>
                    <a:pt x="252" y="22"/>
                  </a:cubicBezTo>
                  <a:cubicBezTo>
                    <a:pt x="247" y="0"/>
                    <a:pt x="225" y="7"/>
                    <a:pt x="208" y="8"/>
                  </a:cubicBezTo>
                  <a:cubicBezTo>
                    <a:pt x="191" y="10"/>
                    <a:pt x="172" y="6"/>
                    <a:pt x="171" y="28"/>
                  </a:cubicBezTo>
                  <a:cubicBezTo>
                    <a:pt x="171" y="35"/>
                    <a:pt x="174" y="44"/>
                    <a:pt x="172" y="50"/>
                  </a:cubicBezTo>
                  <a:cubicBezTo>
                    <a:pt x="170" y="56"/>
                    <a:pt x="168" y="54"/>
                    <a:pt x="160" y="57"/>
                  </a:cubicBezTo>
                  <a:cubicBezTo>
                    <a:pt x="148" y="61"/>
                    <a:pt x="138" y="67"/>
                    <a:pt x="127" y="73"/>
                  </a:cubicBezTo>
                  <a:cubicBezTo>
                    <a:pt x="119" y="63"/>
                    <a:pt x="109" y="49"/>
                    <a:pt x="95" y="50"/>
                  </a:cubicBezTo>
                  <a:cubicBezTo>
                    <a:pt x="80" y="51"/>
                    <a:pt x="66" y="70"/>
                    <a:pt x="57" y="79"/>
                  </a:cubicBezTo>
                  <a:cubicBezTo>
                    <a:pt x="38" y="99"/>
                    <a:pt x="58" y="112"/>
                    <a:pt x="72" y="127"/>
                  </a:cubicBezTo>
                  <a:cubicBezTo>
                    <a:pt x="62" y="142"/>
                    <a:pt x="55" y="157"/>
                    <a:pt x="50" y="174"/>
                  </a:cubicBezTo>
                  <a:cubicBezTo>
                    <a:pt x="37" y="171"/>
                    <a:pt x="19" y="169"/>
                    <a:pt x="10" y="178"/>
                  </a:cubicBezTo>
                  <a:cubicBezTo>
                    <a:pt x="0" y="188"/>
                    <a:pt x="5" y="212"/>
                    <a:pt x="5" y="224"/>
                  </a:cubicBezTo>
                  <a:cubicBezTo>
                    <a:pt x="6" y="234"/>
                    <a:pt x="6" y="247"/>
                    <a:pt x="16" y="253"/>
                  </a:cubicBezTo>
                  <a:cubicBezTo>
                    <a:pt x="25" y="258"/>
                    <a:pt x="41" y="256"/>
                    <a:pt x="53" y="254"/>
                  </a:cubicBezTo>
                  <a:cubicBezTo>
                    <a:pt x="55" y="265"/>
                    <a:pt x="59" y="275"/>
                    <a:pt x="63" y="285"/>
                  </a:cubicBezTo>
                  <a:cubicBezTo>
                    <a:pt x="64" y="287"/>
                    <a:pt x="69" y="294"/>
                    <a:pt x="68" y="296"/>
                  </a:cubicBezTo>
                  <a:cubicBezTo>
                    <a:pt x="68" y="296"/>
                    <a:pt x="66" y="298"/>
                    <a:pt x="65" y="300"/>
                  </a:cubicBezTo>
                  <a:cubicBezTo>
                    <a:pt x="59" y="310"/>
                    <a:pt x="39" y="319"/>
                    <a:pt x="44" y="333"/>
                  </a:cubicBezTo>
                  <a:cubicBezTo>
                    <a:pt x="49" y="347"/>
                    <a:pt x="77" y="371"/>
                    <a:pt x="90" y="376"/>
                  </a:cubicBezTo>
                  <a:cubicBezTo>
                    <a:pt x="105" y="382"/>
                    <a:pt x="118" y="366"/>
                    <a:pt x="128" y="356"/>
                  </a:cubicBezTo>
                  <a:cubicBezTo>
                    <a:pt x="142" y="366"/>
                    <a:pt x="157" y="372"/>
                    <a:pt x="175" y="375"/>
                  </a:cubicBezTo>
                  <a:cubicBezTo>
                    <a:pt x="174" y="388"/>
                    <a:pt x="169" y="406"/>
                    <a:pt x="177" y="416"/>
                  </a:cubicBezTo>
                  <a:cubicBezTo>
                    <a:pt x="183" y="423"/>
                    <a:pt x="198" y="422"/>
                    <a:pt x="206" y="422"/>
                  </a:cubicBezTo>
                  <a:cubicBezTo>
                    <a:pt x="216" y="422"/>
                    <a:pt x="230" y="424"/>
                    <a:pt x="240" y="420"/>
                  </a:cubicBezTo>
                  <a:cubicBezTo>
                    <a:pt x="247" y="417"/>
                    <a:pt x="251" y="412"/>
                    <a:pt x="252" y="405"/>
                  </a:cubicBezTo>
                  <a:cubicBezTo>
                    <a:pt x="254" y="397"/>
                    <a:pt x="247" y="383"/>
                    <a:pt x="250" y="377"/>
                  </a:cubicBezTo>
                  <a:cubicBezTo>
                    <a:pt x="253" y="371"/>
                    <a:pt x="271" y="368"/>
                    <a:pt x="277" y="365"/>
                  </a:cubicBezTo>
                  <a:cubicBezTo>
                    <a:pt x="288" y="359"/>
                    <a:pt x="297" y="349"/>
                    <a:pt x="308" y="359"/>
                  </a:cubicBezTo>
                  <a:cubicBezTo>
                    <a:pt x="320" y="369"/>
                    <a:pt x="325" y="388"/>
                    <a:pt x="342" y="377"/>
                  </a:cubicBezTo>
                  <a:cubicBezTo>
                    <a:pt x="355" y="370"/>
                    <a:pt x="368" y="355"/>
                    <a:pt x="376" y="343"/>
                  </a:cubicBezTo>
                  <a:cubicBezTo>
                    <a:pt x="384" y="329"/>
                    <a:pt x="378" y="324"/>
                    <a:pt x="367" y="314"/>
                  </a:cubicBezTo>
                  <a:cubicBezTo>
                    <a:pt x="356" y="304"/>
                    <a:pt x="352" y="305"/>
                    <a:pt x="359" y="290"/>
                  </a:cubicBezTo>
                  <a:cubicBezTo>
                    <a:pt x="364" y="277"/>
                    <a:pt x="368" y="265"/>
                    <a:pt x="372" y="252"/>
                  </a:cubicBezTo>
                  <a:cubicBezTo>
                    <a:pt x="384" y="253"/>
                    <a:pt x="403" y="256"/>
                    <a:pt x="413" y="250"/>
                  </a:cubicBezTo>
                  <a:cubicBezTo>
                    <a:pt x="423" y="243"/>
                    <a:pt x="420" y="226"/>
                    <a:pt x="419" y="216"/>
                  </a:cubicBezTo>
                  <a:close/>
                  <a:moveTo>
                    <a:pt x="400" y="240"/>
                  </a:moveTo>
                  <a:cubicBezTo>
                    <a:pt x="391" y="243"/>
                    <a:pt x="376" y="240"/>
                    <a:pt x="367" y="240"/>
                  </a:cubicBezTo>
                  <a:cubicBezTo>
                    <a:pt x="365" y="240"/>
                    <a:pt x="364" y="241"/>
                    <a:pt x="363" y="242"/>
                  </a:cubicBezTo>
                  <a:cubicBezTo>
                    <a:pt x="362" y="243"/>
                    <a:pt x="362" y="243"/>
                    <a:pt x="361" y="244"/>
                  </a:cubicBezTo>
                  <a:cubicBezTo>
                    <a:pt x="356" y="261"/>
                    <a:pt x="348" y="277"/>
                    <a:pt x="342" y="293"/>
                  </a:cubicBezTo>
                  <a:cubicBezTo>
                    <a:pt x="340" y="301"/>
                    <a:pt x="341" y="305"/>
                    <a:pt x="345" y="311"/>
                  </a:cubicBezTo>
                  <a:cubicBezTo>
                    <a:pt x="351" y="317"/>
                    <a:pt x="363" y="322"/>
                    <a:pt x="366" y="329"/>
                  </a:cubicBezTo>
                  <a:cubicBezTo>
                    <a:pt x="370" y="338"/>
                    <a:pt x="353" y="352"/>
                    <a:pt x="348" y="357"/>
                  </a:cubicBezTo>
                  <a:cubicBezTo>
                    <a:pt x="346" y="359"/>
                    <a:pt x="341" y="365"/>
                    <a:pt x="337" y="366"/>
                  </a:cubicBezTo>
                  <a:cubicBezTo>
                    <a:pt x="330" y="368"/>
                    <a:pt x="327" y="363"/>
                    <a:pt x="322" y="357"/>
                  </a:cubicBezTo>
                  <a:cubicBezTo>
                    <a:pt x="317" y="351"/>
                    <a:pt x="311" y="341"/>
                    <a:pt x="302" y="340"/>
                  </a:cubicBezTo>
                  <a:cubicBezTo>
                    <a:pt x="296" y="339"/>
                    <a:pt x="289" y="344"/>
                    <a:pt x="284" y="347"/>
                  </a:cubicBezTo>
                  <a:cubicBezTo>
                    <a:pt x="270" y="355"/>
                    <a:pt x="259" y="361"/>
                    <a:pt x="243" y="363"/>
                  </a:cubicBezTo>
                  <a:cubicBezTo>
                    <a:pt x="241" y="364"/>
                    <a:pt x="239" y="366"/>
                    <a:pt x="239" y="367"/>
                  </a:cubicBezTo>
                  <a:cubicBezTo>
                    <a:pt x="238" y="375"/>
                    <a:pt x="240" y="382"/>
                    <a:pt x="240" y="390"/>
                  </a:cubicBezTo>
                  <a:cubicBezTo>
                    <a:pt x="240" y="410"/>
                    <a:pt x="222" y="410"/>
                    <a:pt x="206" y="410"/>
                  </a:cubicBezTo>
                  <a:cubicBezTo>
                    <a:pt x="191" y="409"/>
                    <a:pt x="185" y="409"/>
                    <a:pt x="186" y="394"/>
                  </a:cubicBezTo>
                  <a:cubicBezTo>
                    <a:pt x="186" y="386"/>
                    <a:pt x="187" y="378"/>
                    <a:pt x="187" y="369"/>
                  </a:cubicBezTo>
                  <a:cubicBezTo>
                    <a:pt x="186" y="366"/>
                    <a:pt x="184" y="364"/>
                    <a:pt x="181" y="363"/>
                  </a:cubicBezTo>
                  <a:cubicBezTo>
                    <a:pt x="162" y="362"/>
                    <a:pt x="146" y="355"/>
                    <a:pt x="132" y="344"/>
                  </a:cubicBezTo>
                  <a:cubicBezTo>
                    <a:pt x="131" y="343"/>
                    <a:pt x="130" y="343"/>
                    <a:pt x="129" y="342"/>
                  </a:cubicBezTo>
                  <a:cubicBezTo>
                    <a:pt x="127" y="342"/>
                    <a:pt x="125" y="342"/>
                    <a:pt x="123" y="344"/>
                  </a:cubicBezTo>
                  <a:cubicBezTo>
                    <a:pt x="118" y="348"/>
                    <a:pt x="108" y="362"/>
                    <a:pt x="101" y="364"/>
                  </a:cubicBezTo>
                  <a:cubicBezTo>
                    <a:pt x="90" y="367"/>
                    <a:pt x="79" y="353"/>
                    <a:pt x="72" y="346"/>
                  </a:cubicBezTo>
                  <a:cubicBezTo>
                    <a:pt x="66" y="341"/>
                    <a:pt x="55" y="334"/>
                    <a:pt x="58" y="325"/>
                  </a:cubicBezTo>
                  <a:cubicBezTo>
                    <a:pt x="60" y="318"/>
                    <a:pt x="70" y="312"/>
                    <a:pt x="75" y="307"/>
                  </a:cubicBezTo>
                  <a:cubicBezTo>
                    <a:pt x="80" y="302"/>
                    <a:pt x="82" y="301"/>
                    <a:pt x="80" y="293"/>
                  </a:cubicBezTo>
                  <a:cubicBezTo>
                    <a:pt x="79" y="285"/>
                    <a:pt x="73" y="278"/>
                    <a:pt x="70" y="270"/>
                  </a:cubicBezTo>
                  <a:cubicBezTo>
                    <a:pt x="67" y="262"/>
                    <a:pt x="65" y="254"/>
                    <a:pt x="63" y="246"/>
                  </a:cubicBezTo>
                  <a:cubicBezTo>
                    <a:pt x="62" y="243"/>
                    <a:pt x="60" y="241"/>
                    <a:pt x="57" y="241"/>
                  </a:cubicBezTo>
                  <a:cubicBezTo>
                    <a:pt x="51" y="242"/>
                    <a:pt x="45" y="243"/>
                    <a:pt x="38" y="243"/>
                  </a:cubicBezTo>
                  <a:cubicBezTo>
                    <a:pt x="27" y="243"/>
                    <a:pt x="21" y="245"/>
                    <a:pt x="18" y="232"/>
                  </a:cubicBezTo>
                  <a:cubicBezTo>
                    <a:pt x="17" y="223"/>
                    <a:pt x="16" y="211"/>
                    <a:pt x="17" y="202"/>
                  </a:cubicBezTo>
                  <a:cubicBezTo>
                    <a:pt x="17" y="197"/>
                    <a:pt x="18" y="188"/>
                    <a:pt x="23" y="185"/>
                  </a:cubicBezTo>
                  <a:cubicBezTo>
                    <a:pt x="29" y="182"/>
                    <a:pt x="47" y="185"/>
                    <a:pt x="53" y="186"/>
                  </a:cubicBezTo>
                  <a:cubicBezTo>
                    <a:pt x="56" y="187"/>
                    <a:pt x="60" y="186"/>
                    <a:pt x="61" y="182"/>
                  </a:cubicBezTo>
                  <a:cubicBezTo>
                    <a:pt x="65" y="163"/>
                    <a:pt x="73" y="146"/>
                    <a:pt x="85" y="130"/>
                  </a:cubicBezTo>
                  <a:cubicBezTo>
                    <a:pt x="87" y="128"/>
                    <a:pt x="86" y="124"/>
                    <a:pt x="84" y="123"/>
                  </a:cubicBezTo>
                  <a:cubicBezTo>
                    <a:pt x="76" y="113"/>
                    <a:pt x="56" y="102"/>
                    <a:pt x="65" y="88"/>
                  </a:cubicBezTo>
                  <a:cubicBezTo>
                    <a:pt x="69" y="82"/>
                    <a:pt x="80" y="71"/>
                    <a:pt x="86" y="68"/>
                  </a:cubicBezTo>
                  <a:cubicBezTo>
                    <a:pt x="103" y="60"/>
                    <a:pt x="110" y="73"/>
                    <a:pt x="120" y="84"/>
                  </a:cubicBezTo>
                  <a:cubicBezTo>
                    <a:pt x="122" y="87"/>
                    <a:pt x="125" y="89"/>
                    <a:pt x="128" y="87"/>
                  </a:cubicBezTo>
                  <a:cubicBezTo>
                    <a:pt x="142" y="78"/>
                    <a:pt x="155" y="72"/>
                    <a:pt x="170" y="67"/>
                  </a:cubicBezTo>
                  <a:cubicBezTo>
                    <a:pt x="173" y="66"/>
                    <a:pt x="178" y="64"/>
                    <a:pt x="180" y="62"/>
                  </a:cubicBezTo>
                  <a:cubicBezTo>
                    <a:pt x="184" y="58"/>
                    <a:pt x="184" y="52"/>
                    <a:pt x="184" y="47"/>
                  </a:cubicBezTo>
                  <a:cubicBezTo>
                    <a:pt x="184" y="42"/>
                    <a:pt x="182" y="36"/>
                    <a:pt x="183" y="31"/>
                  </a:cubicBezTo>
                  <a:cubicBezTo>
                    <a:pt x="185" y="21"/>
                    <a:pt x="196" y="21"/>
                    <a:pt x="205" y="20"/>
                  </a:cubicBezTo>
                  <a:cubicBezTo>
                    <a:pt x="210" y="20"/>
                    <a:pt x="217" y="19"/>
                    <a:pt x="223" y="19"/>
                  </a:cubicBezTo>
                  <a:cubicBezTo>
                    <a:pt x="230" y="18"/>
                    <a:pt x="234" y="20"/>
                    <a:pt x="238" y="22"/>
                  </a:cubicBezTo>
                  <a:cubicBezTo>
                    <a:pt x="243" y="25"/>
                    <a:pt x="241" y="30"/>
                    <a:pt x="241" y="37"/>
                  </a:cubicBezTo>
                  <a:cubicBezTo>
                    <a:pt x="242" y="44"/>
                    <a:pt x="238" y="52"/>
                    <a:pt x="242" y="58"/>
                  </a:cubicBezTo>
                  <a:cubicBezTo>
                    <a:pt x="245" y="63"/>
                    <a:pt x="249" y="64"/>
                    <a:pt x="255" y="66"/>
                  </a:cubicBezTo>
                  <a:cubicBezTo>
                    <a:pt x="270" y="72"/>
                    <a:pt x="283" y="76"/>
                    <a:pt x="296" y="85"/>
                  </a:cubicBezTo>
                  <a:cubicBezTo>
                    <a:pt x="297" y="85"/>
                    <a:pt x="297" y="85"/>
                    <a:pt x="298" y="85"/>
                  </a:cubicBezTo>
                  <a:cubicBezTo>
                    <a:pt x="300" y="86"/>
                    <a:pt x="303" y="86"/>
                    <a:pt x="305" y="84"/>
                  </a:cubicBezTo>
                  <a:cubicBezTo>
                    <a:pt x="311" y="78"/>
                    <a:pt x="318" y="67"/>
                    <a:pt x="326" y="63"/>
                  </a:cubicBezTo>
                  <a:cubicBezTo>
                    <a:pt x="336" y="58"/>
                    <a:pt x="342" y="68"/>
                    <a:pt x="350" y="75"/>
                  </a:cubicBezTo>
                  <a:cubicBezTo>
                    <a:pt x="358" y="83"/>
                    <a:pt x="372" y="92"/>
                    <a:pt x="365" y="104"/>
                  </a:cubicBezTo>
                  <a:cubicBezTo>
                    <a:pt x="361" y="110"/>
                    <a:pt x="351" y="112"/>
                    <a:pt x="346" y="118"/>
                  </a:cubicBezTo>
                  <a:cubicBezTo>
                    <a:pt x="341" y="123"/>
                    <a:pt x="341" y="126"/>
                    <a:pt x="343" y="133"/>
                  </a:cubicBezTo>
                  <a:cubicBezTo>
                    <a:pt x="346" y="139"/>
                    <a:pt x="350" y="144"/>
                    <a:pt x="352" y="151"/>
                  </a:cubicBezTo>
                  <a:cubicBezTo>
                    <a:pt x="355" y="160"/>
                    <a:pt x="358" y="170"/>
                    <a:pt x="361" y="179"/>
                  </a:cubicBezTo>
                  <a:cubicBezTo>
                    <a:pt x="362" y="182"/>
                    <a:pt x="364" y="184"/>
                    <a:pt x="366" y="184"/>
                  </a:cubicBezTo>
                  <a:cubicBezTo>
                    <a:pt x="376" y="185"/>
                    <a:pt x="387" y="184"/>
                    <a:pt x="396" y="186"/>
                  </a:cubicBezTo>
                  <a:cubicBezTo>
                    <a:pt x="411" y="190"/>
                    <a:pt x="407" y="204"/>
                    <a:pt x="407" y="216"/>
                  </a:cubicBezTo>
                  <a:cubicBezTo>
                    <a:pt x="408" y="226"/>
                    <a:pt x="411" y="236"/>
                    <a:pt x="400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13"/>
            <p:cNvSpPr/>
            <p:nvPr/>
          </p:nvSpPr>
          <p:spPr bwMode="auto">
            <a:xfrm>
              <a:off x="2195" y="368"/>
              <a:ext cx="108" cy="49"/>
            </a:xfrm>
            <a:custGeom>
              <a:avLst/>
              <a:gdLst>
                <a:gd name="T0" fmla="*/ 10 w 40"/>
                <a:gd name="T1" fmla="*/ 16 h 18"/>
                <a:gd name="T2" fmla="*/ 33 w 40"/>
                <a:gd name="T3" fmla="*/ 12 h 18"/>
                <a:gd name="T4" fmla="*/ 33 w 40"/>
                <a:gd name="T5" fmla="*/ 0 h 18"/>
                <a:gd name="T6" fmla="*/ 7 w 40"/>
                <a:gd name="T7" fmla="*/ 4 h 18"/>
                <a:gd name="T8" fmla="*/ 10 w 40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10" y="16"/>
                  </a:moveTo>
                  <a:cubicBezTo>
                    <a:pt x="18" y="13"/>
                    <a:pt x="25" y="12"/>
                    <a:pt x="33" y="12"/>
                  </a:cubicBezTo>
                  <a:cubicBezTo>
                    <a:pt x="40" y="12"/>
                    <a:pt x="40" y="0"/>
                    <a:pt x="33" y="0"/>
                  </a:cubicBezTo>
                  <a:cubicBezTo>
                    <a:pt x="24" y="0"/>
                    <a:pt x="15" y="1"/>
                    <a:pt x="7" y="4"/>
                  </a:cubicBezTo>
                  <a:cubicBezTo>
                    <a:pt x="0" y="6"/>
                    <a:pt x="3" y="1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2383" y="384"/>
              <a:ext cx="102" cy="73"/>
            </a:xfrm>
            <a:custGeom>
              <a:avLst/>
              <a:gdLst>
                <a:gd name="T0" fmla="*/ 7 w 38"/>
                <a:gd name="T1" fmla="*/ 13 h 27"/>
                <a:gd name="T2" fmla="*/ 24 w 38"/>
                <a:gd name="T3" fmla="*/ 22 h 27"/>
                <a:gd name="T4" fmla="*/ 33 w 38"/>
                <a:gd name="T5" fmla="*/ 13 h 27"/>
                <a:gd name="T6" fmla="*/ 10 w 38"/>
                <a:gd name="T7" fmla="*/ 2 h 27"/>
                <a:gd name="T8" fmla="*/ 7 w 3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7">
                  <a:moveTo>
                    <a:pt x="7" y="13"/>
                  </a:moveTo>
                  <a:cubicBezTo>
                    <a:pt x="13" y="15"/>
                    <a:pt x="19" y="18"/>
                    <a:pt x="24" y="22"/>
                  </a:cubicBezTo>
                  <a:cubicBezTo>
                    <a:pt x="30" y="27"/>
                    <a:pt x="38" y="18"/>
                    <a:pt x="33" y="13"/>
                  </a:cubicBezTo>
                  <a:cubicBezTo>
                    <a:pt x="26" y="8"/>
                    <a:pt x="19" y="4"/>
                    <a:pt x="10" y="2"/>
                  </a:cubicBezTo>
                  <a:cubicBezTo>
                    <a:pt x="3" y="0"/>
                    <a:pt x="0" y="11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Freeform 15"/>
            <p:cNvSpPr/>
            <p:nvPr/>
          </p:nvSpPr>
          <p:spPr bwMode="auto">
            <a:xfrm>
              <a:off x="2531" y="503"/>
              <a:ext cx="70" cy="94"/>
            </a:xfrm>
            <a:custGeom>
              <a:avLst/>
              <a:gdLst>
                <a:gd name="T0" fmla="*/ 23 w 26"/>
                <a:gd name="T1" fmla="*/ 24 h 35"/>
                <a:gd name="T2" fmla="*/ 12 w 26"/>
                <a:gd name="T3" fmla="*/ 4 h 35"/>
                <a:gd name="T4" fmla="*/ 4 w 26"/>
                <a:gd name="T5" fmla="*/ 1 h 35"/>
                <a:gd name="T6" fmla="*/ 2 w 26"/>
                <a:gd name="T7" fmla="*/ 10 h 35"/>
                <a:gd name="T8" fmla="*/ 12 w 26"/>
                <a:gd name="T9" fmla="*/ 27 h 35"/>
                <a:gd name="T10" fmla="*/ 23 w 26"/>
                <a:gd name="T11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5">
                  <a:moveTo>
                    <a:pt x="23" y="24"/>
                  </a:moveTo>
                  <a:cubicBezTo>
                    <a:pt x="20" y="17"/>
                    <a:pt x="17" y="10"/>
                    <a:pt x="12" y="4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1" y="3"/>
                    <a:pt x="0" y="7"/>
                    <a:pt x="2" y="10"/>
                  </a:cubicBezTo>
                  <a:cubicBezTo>
                    <a:pt x="6" y="15"/>
                    <a:pt x="9" y="21"/>
                    <a:pt x="12" y="27"/>
                  </a:cubicBezTo>
                  <a:cubicBezTo>
                    <a:pt x="14" y="35"/>
                    <a:pt x="26" y="32"/>
                    <a:pt x="2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Freeform 16"/>
            <p:cNvSpPr/>
            <p:nvPr/>
          </p:nvSpPr>
          <p:spPr bwMode="auto">
            <a:xfrm>
              <a:off x="2566" y="680"/>
              <a:ext cx="48" cy="105"/>
            </a:xfrm>
            <a:custGeom>
              <a:avLst/>
              <a:gdLst>
                <a:gd name="T0" fmla="*/ 5 w 18"/>
                <a:gd name="T1" fmla="*/ 8 h 39"/>
                <a:gd name="T2" fmla="*/ 2 w 18"/>
                <a:gd name="T3" fmla="*/ 28 h 39"/>
                <a:gd name="T4" fmla="*/ 13 w 18"/>
                <a:gd name="T5" fmla="*/ 32 h 39"/>
                <a:gd name="T6" fmla="*/ 17 w 18"/>
                <a:gd name="T7" fmla="*/ 8 h 39"/>
                <a:gd name="T8" fmla="*/ 5 w 18"/>
                <a:gd name="T9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9">
                  <a:moveTo>
                    <a:pt x="5" y="8"/>
                  </a:moveTo>
                  <a:cubicBezTo>
                    <a:pt x="5" y="15"/>
                    <a:pt x="4" y="21"/>
                    <a:pt x="2" y="28"/>
                  </a:cubicBezTo>
                  <a:cubicBezTo>
                    <a:pt x="0" y="36"/>
                    <a:pt x="12" y="39"/>
                    <a:pt x="13" y="32"/>
                  </a:cubicBezTo>
                  <a:cubicBezTo>
                    <a:pt x="15" y="24"/>
                    <a:pt x="17" y="16"/>
                    <a:pt x="17" y="8"/>
                  </a:cubicBezTo>
                  <a:cubicBezTo>
                    <a:pt x="18" y="0"/>
                    <a:pt x="6" y="0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Freeform 17"/>
            <p:cNvSpPr/>
            <p:nvPr/>
          </p:nvSpPr>
          <p:spPr bwMode="auto">
            <a:xfrm>
              <a:off x="2461" y="855"/>
              <a:ext cx="86" cy="83"/>
            </a:xfrm>
            <a:custGeom>
              <a:avLst/>
              <a:gdLst>
                <a:gd name="T0" fmla="*/ 28 w 32"/>
                <a:gd name="T1" fmla="*/ 1 h 31"/>
                <a:gd name="T2" fmla="*/ 20 w 32"/>
                <a:gd name="T3" fmla="*/ 3 h 31"/>
                <a:gd name="T4" fmla="*/ 7 w 32"/>
                <a:gd name="T5" fmla="*/ 17 h 31"/>
                <a:gd name="T6" fmla="*/ 13 w 32"/>
                <a:gd name="T7" fmla="*/ 28 h 31"/>
                <a:gd name="T8" fmla="*/ 30 w 32"/>
                <a:gd name="T9" fmla="*/ 9 h 31"/>
                <a:gd name="T10" fmla="*/ 28 w 32"/>
                <a:gd name="T1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1">
                  <a:moveTo>
                    <a:pt x="28" y="1"/>
                  </a:moveTo>
                  <a:cubicBezTo>
                    <a:pt x="26" y="0"/>
                    <a:pt x="21" y="0"/>
                    <a:pt x="20" y="3"/>
                  </a:cubicBezTo>
                  <a:cubicBezTo>
                    <a:pt x="17" y="9"/>
                    <a:pt x="13" y="14"/>
                    <a:pt x="7" y="17"/>
                  </a:cubicBezTo>
                  <a:cubicBezTo>
                    <a:pt x="0" y="21"/>
                    <a:pt x="6" y="31"/>
                    <a:pt x="13" y="28"/>
                  </a:cubicBezTo>
                  <a:cubicBezTo>
                    <a:pt x="21" y="24"/>
                    <a:pt x="27" y="17"/>
                    <a:pt x="30" y="9"/>
                  </a:cubicBezTo>
                  <a:cubicBezTo>
                    <a:pt x="32" y="6"/>
                    <a:pt x="31" y="3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reeform 18"/>
            <p:cNvSpPr/>
            <p:nvPr/>
          </p:nvSpPr>
          <p:spPr bwMode="auto">
            <a:xfrm>
              <a:off x="2295" y="954"/>
              <a:ext cx="104" cy="43"/>
            </a:xfrm>
            <a:custGeom>
              <a:avLst/>
              <a:gdLst>
                <a:gd name="T0" fmla="*/ 28 w 39"/>
                <a:gd name="T1" fmla="*/ 1 h 16"/>
                <a:gd name="T2" fmla="*/ 7 w 39"/>
                <a:gd name="T3" fmla="*/ 4 h 16"/>
                <a:gd name="T4" fmla="*/ 7 w 39"/>
                <a:gd name="T5" fmla="*/ 16 h 16"/>
                <a:gd name="T6" fmla="*/ 31 w 39"/>
                <a:gd name="T7" fmla="*/ 13 h 16"/>
                <a:gd name="T8" fmla="*/ 28 w 39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8" y="1"/>
                  </a:moveTo>
                  <a:cubicBezTo>
                    <a:pt x="21" y="2"/>
                    <a:pt x="14" y="3"/>
                    <a:pt x="7" y="4"/>
                  </a:cubicBezTo>
                  <a:cubicBezTo>
                    <a:pt x="0" y="4"/>
                    <a:pt x="0" y="16"/>
                    <a:pt x="7" y="16"/>
                  </a:cubicBezTo>
                  <a:cubicBezTo>
                    <a:pt x="15" y="15"/>
                    <a:pt x="23" y="14"/>
                    <a:pt x="31" y="13"/>
                  </a:cubicBezTo>
                  <a:cubicBezTo>
                    <a:pt x="39" y="11"/>
                    <a:pt x="36" y="0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19"/>
            <p:cNvSpPr/>
            <p:nvPr/>
          </p:nvSpPr>
          <p:spPr bwMode="auto">
            <a:xfrm>
              <a:off x="2117" y="914"/>
              <a:ext cx="100" cy="69"/>
            </a:xfrm>
            <a:custGeom>
              <a:avLst/>
              <a:gdLst>
                <a:gd name="T0" fmla="*/ 29 w 37"/>
                <a:gd name="T1" fmla="*/ 12 h 26"/>
                <a:gd name="T2" fmla="*/ 10 w 37"/>
                <a:gd name="T3" fmla="*/ 2 h 26"/>
                <a:gd name="T4" fmla="*/ 2 w 37"/>
                <a:gd name="T5" fmla="*/ 5 h 26"/>
                <a:gd name="T6" fmla="*/ 4 w 37"/>
                <a:gd name="T7" fmla="*/ 13 h 26"/>
                <a:gd name="T8" fmla="*/ 26 w 37"/>
                <a:gd name="T9" fmla="*/ 24 h 26"/>
                <a:gd name="T10" fmla="*/ 29 w 37"/>
                <a:gd name="T11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9" y="12"/>
                  </a:moveTo>
                  <a:cubicBezTo>
                    <a:pt x="22" y="10"/>
                    <a:pt x="16" y="7"/>
                    <a:pt x="10" y="2"/>
                  </a:cubicBezTo>
                  <a:cubicBezTo>
                    <a:pt x="7" y="0"/>
                    <a:pt x="3" y="2"/>
                    <a:pt x="2" y="5"/>
                  </a:cubicBezTo>
                  <a:cubicBezTo>
                    <a:pt x="0" y="8"/>
                    <a:pt x="1" y="11"/>
                    <a:pt x="4" y="13"/>
                  </a:cubicBezTo>
                  <a:cubicBezTo>
                    <a:pt x="11" y="18"/>
                    <a:pt x="18" y="21"/>
                    <a:pt x="26" y="24"/>
                  </a:cubicBezTo>
                  <a:cubicBezTo>
                    <a:pt x="34" y="26"/>
                    <a:pt x="37" y="14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Freeform 20"/>
            <p:cNvSpPr/>
            <p:nvPr/>
          </p:nvSpPr>
          <p:spPr bwMode="auto">
            <a:xfrm>
              <a:off x="1996" y="766"/>
              <a:ext cx="68" cy="97"/>
            </a:xfrm>
            <a:custGeom>
              <a:avLst/>
              <a:gdLst>
                <a:gd name="T0" fmla="*/ 14 w 25"/>
                <a:gd name="T1" fmla="*/ 7 h 36"/>
                <a:gd name="T2" fmla="*/ 2 w 25"/>
                <a:gd name="T3" fmla="*/ 11 h 36"/>
                <a:gd name="T4" fmla="*/ 14 w 25"/>
                <a:gd name="T5" fmla="*/ 34 h 36"/>
                <a:gd name="T6" fmla="*/ 23 w 25"/>
                <a:gd name="T7" fmla="*/ 34 h 36"/>
                <a:gd name="T8" fmla="*/ 23 w 25"/>
                <a:gd name="T9" fmla="*/ 25 h 36"/>
                <a:gd name="T10" fmla="*/ 14 w 25"/>
                <a:gd name="T1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6">
                  <a:moveTo>
                    <a:pt x="14" y="7"/>
                  </a:moveTo>
                  <a:cubicBezTo>
                    <a:pt x="12" y="0"/>
                    <a:pt x="0" y="3"/>
                    <a:pt x="2" y="11"/>
                  </a:cubicBezTo>
                  <a:cubicBezTo>
                    <a:pt x="5" y="19"/>
                    <a:pt x="9" y="27"/>
                    <a:pt x="14" y="34"/>
                  </a:cubicBezTo>
                  <a:cubicBezTo>
                    <a:pt x="16" y="36"/>
                    <a:pt x="21" y="36"/>
                    <a:pt x="23" y="34"/>
                  </a:cubicBezTo>
                  <a:cubicBezTo>
                    <a:pt x="25" y="31"/>
                    <a:pt x="25" y="28"/>
                    <a:pt x="23" y="25"/>
                  </a:cubicBezTo>
                  <a:cubicBezTo>
                    <a:pt x="19" y="20"/>
                    <a:pt x="16" y="14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Freeform 21"/>
            <p:cNvSpPr/>
            <p:nvPr/>
          </p:nvSpPr>
          <p:spPr bwMode="auto">
            <a:xfrm>
              <a:off x="1986" y="581"/>
              <a:ext cx="40" cy="107"/>
            </a:xfrm>
            <a:custGeom>
              <a:avLst/>
              <a:gdLst>
                <a:gd name="T0" fmla="*/ 13 w 15"/>
                <a:gd name="T1" fmla="*/ 33 h 40"/>
                <a:gd name="T2" fmla="*/ 14 w 15"/>
                <a:gd name="T3" fmla="*/ 11 h 40"/>
                <a:gd name="T4" fmla="*/ 3 w 15"/>
                <a:gd name="T5" fmla="*/ 8 h 40"/>
                <a:gd name="T6" fmla="*/ 1 w 15"/>
                <a:gd name="T7" fmla="*/ 33 h 40"/>
                <a:gd name="T8" fmla="*/ 13 w 15"/>
                <a:gd name="T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13" y="33"/>
                  </a:moveTo>
                  <a:cubicBezTo>
                    <a:pt x="12" y="25"/>
                    <a:pt x="13" y="18"/>
                    <a:pt x="14" y="11"/>
                  </a:cubicBezTo>
                  <a:cubicBezTo>
                    <a:pt x="15" y="3"/>
                    <a:pt x="4" y="0"/>
                    <a:pt x="3" y="8"/>
                  </a:cubicBezTo>
                  <a:cubicBezTo>
                    <a:pt x="1" y="16"/>
                    <a:pt x="0" y="24"/>
                    <a:pt x="1" y="33"/>
                  </a:cubicBezTo>
                  <a:cubicBezTo>
                    <a:pt x="1" y="40"/>
                    <a:pt x="13" y="40"/>
                    <a:pt x="1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reeform 22"/>
            <p:cNvSpPr/>
            <p:nvPr/>
          </p:nvSpPr>
          <p:spPr bwMode="auto">
            <a:xfrm>
              <a:off x="2045" y="430"/>
              <a:ext cx="91" cy="83"/>
            </a:xfrm>
            <a:custGeom>
              <a:avLst/>
              <a:gdLst>
                <a:gd name="T0" fmla="*/ 22 w 34"/>
                <a:gd name="T1" fmla="*/ 4 h 31"/>
                <a:gd name="T2" fmla="*/ 3 w 34"/>
                <a:gd name="T3" fmla="*/ 20 h 31"/>
                <a:gd name="T4" fmla="*/ 3 w 34"/>
                <a:gd name="T5" fmla="*/ 29 h 31"/>
                <a:gd name="T6" fmla="*/ 11 w 34"/>
                <a:gd name="T7" fmla="*/ 29 h 31"/>
                <a:gd name="T8" fmla="*/ 28 w 34"/>
                <a:gd name="T9" fmla="*/ 14 h 31"/>
                <a:gd name="T10" fmla="*/ 22 w 34"/>
                <a:gd name="T11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1">
                  <a:moveTo>
                    <a:pt x="22" y="4"/>
                  </a:moveTo>
                  <a:cubicBezTo>
                    <a:pt x="14" y="8"/>
                    <a:pt x="8" y="14"/>
                    <a:pt x="3" y="20"/>
                  </a:cubicBezTo>
                  <a:cubicBezTo>
                    <a:pt x="1" y="23"/>
                    <a:pt x="0" y="26"/>
                    <a:pt x="3" y="29"/>
                  </a:cubicBezTo>
                  <a:cubicBezTo>
                    <a:pt x="5" y="31"/>
                    <a:pt x="9" y="31"/>
                    <a:pt x="11" y="29"/>
                  </a:cubicBezTo>
                  <a:cubicBezTo>
                    <a:pt x="16" y="23"/>
                    <a:pt x="21" y="18"/>
                    <a:pt x="28" y="14"/>
                  </a:cubicBezTo>
                  <a:cubicBezTo>
                    <a:pt x="34" y="10"/>
                    <a:pt x="28" y="0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任意多边形 33"/>
          <p:cNvSpPr/>
          <p:nvPr/>
        </p:nvSpPr>
        <p:spPr>
          <a:xfrm>
            <a:off x="4566000" y="970642"/>
            <a:ext cx="3096000" cy="89090"/>
          </a:xfrm>
          <a:custGeom>
            <a:avLst/>
            <a:gdLst>
              <a:gd name="connsiteX0" fmla="*/ 0 w 2616200"/>
              <a:gd name="connsiteY0" fmla="*/ 0 h 89090"/>
              <a:gd name="connsiteX1" fmla="*/ 444500 w 2616200"/>
              <a:gd name="connsiteY1" fmla="*/ 88900 h 89090"/>
              <a:gd name="connsiteX2" fmla="*/ 1092200 w 2616200"/>
              <a:gd name="connsiteY2" fmla="*/ 25400 h 89090"/>
              <a:gd name="connsiteX3" fmla="*/ 1549400 w 2616200"/>
              <a:gd name="connsiteY3" fmla="*/ 88900 h 89090"/>
              <a:gd name="connsiteX4" fmla="*/ 2209800 w 2616200"/>
              <a:gd name="connsiteY4" fmla="*/ 38100 h 89090"/>
              <a:gd name="connsiteX5" fmla="*/ 2616200 w 2616200"/>
              <a:gd name="connsiteY5" fmla="*/ 76200 h 8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200" h="89090">
                <a:moveTo>
                  <a:pt x="0" y="0"/>
                </a:moveTo>
                <a:cubicBezTo>
                  <a:pt x="131233" y="42333"/>
                  <a:pt x="262467" y="84667"/>
                  <a:pt x="444500" y="88900"/>
                </a:cubicBezTo>
                <a:cubicBezTo>
                  <a:pt x="626533" y="93133"/>
                  <a:pt x="908050" y="25400"/>
                  <a:pt x="1092200" y="25400"/>
                </a:cubicBezTo>
                <a:cubicBezTo>
                  <a:pt x="1276350" y="25400"/>
                  <a:pt x="1363133" y="86783"/>
                  <a:pt x="1549400" y="88900"/>
                </a:cubicBezTo>
                <a:cubicBezTo>
                  <a:pt x="1735667" y="91017"/>
                  <a:pt x="2032000" y="40217"/>
                  <a:pt x="2209800" y="38100"/>
                </a:cubicBezTo>
                <a:cubicBezTo>
                  <a:pt x="2387600" y="35983"/>
                  <a:pt x="2501900" y="56091"/>
                  <a:pt x="2616200" y="76200"/>
                </a:cubicBezTo>
              </a:path>
            </a:pathLst>
          </a:custGeom>
          <a:noFill/>
          <a:ln w="19050">
            <a:solidFill>
              <a:srgbClr val="132F9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192455" y="429915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dirty="0" smtClean="0">
                <a:solidFill>
                  <a:srgbClr val="132F95"/>
                </a:solidFill>
                <a:cs typeface="+mn-ea"/>
                <a:sym typeface="+mn-lt"/>
              </a:rPr>
              <a:t>提案流程</a:t>
            </a:r>
            <a:endParaRPr lang="zh-CN" altLang="en-US" sz="3200" dirty="0">
              <a:solidFill>
                <a:srgbClr val="132F95"/>
              </a:solidFill>
              <a:cs typeface="+mn-ea"/>
              <a:sym typeface="+mn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258665" y="1440691"/>
            <a:ext cx="2241974" cy="7556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zh-CN" altLang="en-US" dirty="0" smtClean="0">
                <a:solidFill>
                  <a:srgbClr val="3C3C3B"/>
                </a:solidFill>
                <a:cs typeface="+mn-ea"/>
                <a:sym typeface="+mn-lt"/>
              </a:rPr>
              <a:t>用户提交提案</a:t>
            </a:r>
            <a:endParaRPr lang="zh-CN" altLang="en-US" dirty="0" smtClean="0">
              <a:solidFill>
                <a:srgbClr val="3C3C3B"/>
              </a:solidFill>
              <a:cs typeface="+mn-ea"/>
              <a:sym typeface="+mn-lt"/>
            </a:endParaRPr>
          </a:p>
          <a:p>
            <a:pPr algn="r">
              <a:lnSpc>
                <a:spcPct val="120000"/>
              </a:lnSpc>
            </a:pPr>
            <a:r>
              <a:rPr lang="zh-CN" altLang="en-US" dirty="0">
                <a:solidFill>
                  <a:srgbClr val="3C3C3B"/>
                </a:solidFill>
                <a:cs typeface="+mn-ea"/>
                <a:sym typeface="+mn-lt"/>
              </a:rPr>
              <a:t>选择附议人</a:t>
            </a:r>
            <a:endParaRPr lang="zh-CN" altLang="en-US" dirty="0">
              <a:solidFill>
                <a:srgbClr val="3C3C3B"/>
              </a:solidFill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119328" y="3082437"/>
            <a:ext cx="2241974" cy="7556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zh-CN" altLang="en-US" dirty="0" smtClean="0">
                <a:solidFill>
                  <a:srgbClr val="3C3C3B"/>
                </a:solidFill>
                <a:cs typeface="+mn-ea"/>
                <a:sym typeface="+mn-lt"/>
              </a:rPr>
              <a:t>秘书审批</a:t>
            </a:r>
            <a:endParaRPr lang="zh-CN" altLang="en-US" dirty="0" smtClean="0">
              <a:solidFill>
                <a:srgbClr val="3C3C3B"/>
              </a:solidFill>
              <a:cs typeface="+mn-ea"/>
              <a:sym typeface="+mn-lt"/>
            </a:endParaRPr>
          </a:p>
          <a:p>
            <a:pPr algn="r">
              <a:lnSpc>
                <a:spcPct val="120000"/>
              </a:lnSpc>
            </a:pPr>
            <a:r>
              <a:rPr lang="zh-CN" altLang="en-US" dirty="0">
                <a:solidFill>
                  <a:srgbClr val="3C3C3B"/>
                </a:solidFill>
                <a:cs typeface="+mn-ea"/>
                <a:sym typeface="+mn-lt"/>
              </a:rPr>
              <a:t>指定承办部门</a:t>
            </a:r>
            <a:endParaRPr lang="zh-CN" altLang="en-US" dirty="0">
              <a:solidFill>
                <a:srgbClr val="3C3C3B"/>
              </a:solidFill>
              <a:cs typeface="+mn-ea"/>
              <a:sym typeface="+mn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627232" y="2275802"/>
            <a:ext cx="2241974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rgbClr val="3C3C3B"/>
                </a:solidFill>
                <a:cs typeface="+mn-ea"/>
                <a:sym typeface="+mn-lt"/>
              </a:rPr>
              <a:t>所有附议人附议</a:t>
            </a:r>
            <a:endParaRPr lang="zh-CN" altLang="en-US" b="1" dirty="0">
              <a:solidFill>
                <a:srgbClr val="3C3C3B"/>
              </a:solidFill>
              <a:cs typeface="+mn-ea"/>
              <a:sym typeface="+mn-lt"/>
            </a:endParaRPr>
          </a:p>
        </p:txBody>
      </p:sp>
      <p:sp>
        <p:nvSpPr>
          <p:cNvPr id="43" name="Freeform 5"/>
          <p:cNvSpPr/>
          <p:nvPr/>
        </p:nvSpPr>
        <p:spPr bwMode="auto">
          <a:xfrm>
            <a:off x="5706839" y="4559255"/>
            <a:ext cx="920748" cy="965534"/>
          </a:xfrm>
          <a:custGeom>
            <a:avLst/>
            <a:gdLst>
              <a:gd name="T0" fmla="*/ 230 w 259"/>
              <a:gd name="T1" fmla="*/ 83 h 272"/>
              <a:gd name="T2" fmla="*/ 243 w 259"/>
              <a:gd name="T3" fmla="*/ 57 h 272"/>
              <a:gd name="T4" fmla="*/ 258 w 259"/>
              <a:gd name="T5" fmla="*/ 16 h 272"/>
              <a:gd name="T6" fmla="*/ 253 w 259"/>
              <a:gd name="T7" fmla="*/ 8 h 272"/>
              <a:gd name="T8" fmla="*/ 248 w 259"/>
              <a:gd name="T9" fmla="*/ 8 h 272"/>
              <a:gd name="T10" fmla="*/ 228 w 259"/>
              <a:gd name="T11" fmla="*/ 54 h 272"/>
              <a:gd name="T12" fmla="*/ 177 w 259"/>
              <a:gd name="T13" fmla="*/ 139 h 272"/>
              <a:gd name="T14" fmla="*/ 123 w 259"/>
              <a:gd name="T15" fmla="*/ 193 h 272"/>
              <a:gd name="T16" fmla="*/ 99 w 259"/>
              <a:gd name="T17" fmla="*/ 210 h 272"/>
              <a:gd name="T18" fmla="*/ 67 w 259"/>
              <a:gd name="T19" fmla="*/ 231 h 272"/>
              <a:gd name="T20" fmla="*/ 66 w 259"/>
              <a:gd name="T21" fmla="*/ 229 h 272"/>
              <a:gd name="T22" fmla="*/ 93 w 259"/>
              <a:gd name="T23" fmla="*/ 210 h 272"/>
              <a:gd name="T24" fmla="*/ 129 w 259"/>
              <a:gd name="T25" fmla="*/ 183 h 272"/>
              <a:gd name="T26" fmla="*/ 188 w 259"/>
              <a:gd name="T27" fmla="*/ 117 h 272"/>
              <a:gd name="T28" fmla="*/ 197 w 259"/>
              <a:gd name="T29" fmla="*/ 103 h 272"/>
              <a:gd name="T30" fmla="*/ 216 w 259"/>
              <a:gd name="T31" fmla="*/ 70 h 272"/>
              <a:gd name="T32" fmla="*/ 231 w 259"/>
              <a:gd name="T33" fmla="*/ 38 h 272"/>
              <a:gd name="T34" fmla="*/ 239 w 259"/>
              <a:gd name="T35" fmla="*/ 13 h 272"/>
              <a:gd name="T36" fmla="*/ 238 w 259"/>
              <a:gd name="T37" fmla="*/ 1 h 272"/>
              <a:gd name="T38" fmla="*/ 234 w 259"/>
              <a:gd name="T39" fmla="*/ 1 h 272"/>
              <a:gd name="T40" fmla="*/ 230 w 259"/>
              <a:gd name="T41" fmla="*/ 10 h 272"/>
              <a:gd name="T42" fmla="*/ 227 w 259"/>
              <a:gd name="T43" fmla="*/ 32 h 272"/>
              <a:gd name="T44" fmla="*/ 209 w 259"/>
              <a:gd name="T45" fmla="*/ 69 h 272"/>
              <a:gd name="T46" fmla="*/ 191 w 259"/>
              <a:gd name="T47" fmla="*/ 99 h 272"/>
              <a:gd name="T48" fmla="*/ 172 w 259"/>
              <a:gd name="T49" fmla="*/ 125 h 272"/>
              <a:gd name="T50" fmla="*/ 129 w 259"/>
              <a:gd name="T51" fmla="*/ 171 h 272"/>
              <a:gd name="T52" fmla="*/ 94 w 259"/>
              <a:gd name="T53" fmla="*/ 198 h 272"/>
              <a:gd name="T54" fmla="*/ 68 w 259"/>
              <a:gd name="T55" fmla="*/ 216 h 272"/>
              <a:gd name="T56" fmla="*/ 46 w 259"/>
              <a:gd name="T57" fmla="*/ 230 h 272"/>
              <a:gd name="T58" fmla="*/ 42 w 259"/>
              <a:gd name="T59" fmla="*/ 231 h 272"/>
              <a:gd name="T60" fmla="*/ 49 w 259"/>
              <a:gd name="T61" fmla="*/ 210 h 272"/>
              <a:gd name="T62" fmla="*/ 56 w 259"/>
              <a:gd name="T63" fmla="*/ 187 h 272"/>
              <a:gd name="T64" fmla="*/ 65 w 259"/>
              <a:gd name="T65" fmla="*/ 151 h 272"/>
              <a:gd name="T66" fmla="*/ 60 w 259"/>
              <a:gd name="T67" fmla="*/ 142 h 272"/>
              <a:gd name="T68" fmla="*/ 52 w 259"/>
              <a:gd name="T69" fmla="*/ 147 h 272"/>
              <a:gd name="T70" fmla="*/ 41 w 259"/>
              <a:gd name="T71" fmla="*/ 175 h 272"/>
              <a:gd name="T72" fmla="*/ 43 w 259"/>
              <a:gd name="T73" fmla="*/ 176 h 272"/>
              <a:gd name="T74" fmla="*/ 45 w 259"/>
              <a:gd name="T75" fmla="*/ 177 h 272"/>
              <a:gd name="T76" fmla="*/ 42 w 259"/>
              <a:gd name="T77" fmla="*/ 185 h 272"/>
              <a:gd name="T78" fmla="*/ 31 w 259"/>
              <a:gd name="T79" fmla="*/ 220 h 272"/>
              <a:gd name="T80" fmla="*/ 22 w 259"/>
              <a:gd name="T81" fmla="*/ 238 h 272"/>
              <a:gd name="T82" fmla="*/ 11 w 259"/>
              <a:gd name="T83" fmla="*/ 243 h 272"/>
              <a:gd name="T84" fmla="*/ 0 w 259"/>
              <a:gd name="T85" fmla="*/ 253 h 272"/>
              <a:gd name="T86" fmla="*/ 12 w 259"/>
              <a:gd name="T87" fmla="*/ 264 h 272"/>
              <a:gd name="T88" fmla="*/ 13 w 259"/>
              <a:gd name="T89" fmla="*/ 267 h 272"/>
              <a:gd name="T90" fmla="*/ 15 w 259"/>
              <a:gd name="T91" fmla="*/ 269 h 272"/>
              <a:gd name="T92" fmla="*/ 19 w 259"/>
              <a:gd name="T93" fmla="*/ 270 h 272"/>
              <a:gd name="T94" fmla="*/ 26 w 259"/>
              <a:gd name="T95" fmla="*/ 270 h 272"/>
              <a:gd name="T96" fmla="*/ 30 w 259"/>
              <a:gd name="T97" fmla="*/ 263 h 272"/>
              <a:gd name="T98" fmla="*/ 124 w 259"/>
              <a:gd name="T99" fmla="*/ 259 h 272"/>
              <a:gd name="T100" fmla="*/ 143 w 259"/>
              <a:gd name="T101" fmla="*/ 258 h 272"/>
              <a:gd name="T102" fmla="*/ 155 w 259"/>
              <a:gd name="T103" fmla="*/ 255 h 272"/>
              <a:gd name="T104" fmla="*/ 158 w 259"/>
              <a:gd name="T105" fmla="*/ 252 h 272"/>
              <a:gd name="T106" fmla="*/ 154 w 259"/>
              <a:gd name="T107" fmla="*/ 236 h 272"/>
              <a:gd name="T108" fmla="*/ 147 w 259"/>
              <a:gd name="T109" fmla="*/ 237 h 272"/>
              <a:gd name="T110" fmla="*/ 130 w 259"/>
              <a:gd name="T111" fmla="*/ 238 h 272"/>
              <a:gd name="T112" fmla="*/ 89 w 259"/>
              <a:gd name="T113" fmla="*/ 239 h 272"/>
              <a:gd name="T114" fmla="*/ 85 w 259"/>
              <a:gd name="T115" fmla="*/ 236 h 272"/>
              <a:gd name="T116" fmla="*/ 106 w 259"/>
              <a:gd name="T117" fmla="*/ 223 h 272"/>
              <a:gd name="T118" fmla="*/ 128 w 259"/>
              <a:gd name="T119" fmla="*/ 208 h 272"/>
              <a:gd name="T120" fmla="*/ 166 w 259"/>
              <a:gd name="T121" fmla="*/ 174 h 272"/>
              <a:gd name="T122" fmla="*/ 215 w 259"/>
              <a:gd name="T123" fmla="*/ 10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9" h="272">
                <a:moveTo>
                  <a:pt x="215" y="108"/>
                </a:moveTo>
                <a:cubicBezTo>
                  <a:pt x="220" y="99"/>
                  <a:pt x="225" y="91"/>
                  <a:pt x="230" y="83"/>
                </a:cubicBezTo>
                <a:cubicBezTo>
                  <a:pt x="232" y="79"/>
                  <a:pt x="234" y="75"/>
                  <a:pt x="236" y="71"/>
                </a:cubicBezTo>
                <a:cubicBezTo>
                  <a:pt x="239" y="66"/>
                  <a:pt x="241" y="61"/>
                  <a:pt x="243" y="57"/>
                </a:cubicBezTo>
                <a:cubicBezTo>
                  <a:pt x="244" y="52"/>
                  <a:pt x="246" y="48"/>
                  <a:pt x="248" y="43"/>
                </a:cubicBezTo>
                <a:cubicBezTo>
                  <a:pt x="251" y="34"/>
                  <a:pt x="255" y="25"/>
                  <a:pt x="258" y="16"/>
                </a:cubicBezTo>
                <a:cubicBezTo>
                  <a:pt x="259" y="15"/>
                  <a:pt x="258" y="13"/>
                  <a:pt x="257" y="11"/>
                </a:cubicBezTo>
                <a:cubicBezTo>
                  <a:pt x="256" y="9"/>
                  <a:pt x="255" y="8"/>
                  <a:pt x="253" y="8"/>
                </a:cubicBezTo>
                <a:cubicBezTo>
                  <a:pt x="252" y="8"/>
                  <a:pt x="252" y="8"/>
                  <a:pt x="251" y="8"/>
                </a:cubicBezTo>
                <a:cubicBezTo>
                  <a:pt x="250" y="8"/>
                  <a:pt x="249" y="8"/>
                  <a:pt x="248" y="8"/>
                </a:cubicBezTo>
                <a:cubicBezTo>
                  <a:pt x="246" y="9"/>
                  <a:pt x="245" y="11"/>
                  <a:pt x="244" y="13"/>
                </a:cubicBezTo>
                <a:cubicBezTo>
                  <a:pt x="239" y="27"/>
                  <a:pt x="234" y="41"/>
                  <a:pt x="228" y="54"/>
                </a:cubicBezTo>
                <a:cubicBezTo>
                  <a:pt x="222" y="70"/>
                  <a:pt x="213" y="84"/>
                  <a:pt x="204" y="98"/>
                </a:cubicBezTo>
                <a:cubicBezTo>
                  <a:pt x="196" y="112"/>
                  <a:pt x="187" y="126"/>
                  <a:pt x="177" y="139"/>
                </a:cubicBezTo>
                <a:cubicBezTo>
                  <a:pt x="169" y="149"/>
                  <a:pt x="161" y="158"/>
                  <a:pt x="152" y="167"/>
                </a:cubicBezTo>
                <a:cubicBezTo>
                  <a:pt x="143" y="176"/>
                  <a:pt x="133" y="185"/>
                  <a:pt x="123" y="193"/>
                </a:cubicBezTo>
                <a:cubicBezTo>
                  <a:pt x="119" y="196"/>
                  <a:pt x="114" y="200"/>
                  <a:pt x="109" y="204"/>
                </a:cubicBezTo>
                <a:cubicBezTo>
                  <a:pt x="105" y="206"/>
                  <a:pt x="102" y="208"/>
                  <a:pt x="99" y="210"/>
                </a:cubicBezTo>
                <a:cubicBezTo>
                  <a:pt x="94" y="213"/>
                  <a:pt x="89" y="217"/>
                  <a:pt x="84" y="220"/>
                </a:cubicBezTo>
                <a:cubicBezTo>
                  <a:pt x="78" y="224"/>
                  <a:pt x="72" y="227"/>
                  <a:pt x="67" y="231"/>
                </a:cubicBezTo>
                <a:cubicBezTo>
                  <a:pt x="63" y="233"/>
                  <a:pt x="59" y="235"/>
                  <a:pt x="55" y="236"/>
                </a:cubicBezTo>
                <a:cubicBezTo>
                  <a:pt x="59" y="234"/>
                  <a:pt x="62" y="231"/>
                  <a:pt x="66" y="229"/>
                </a:cubicBezTo>
                <a:cubicBezTo>
                  <a:pt x="70" y="226"/>
                  <a:pt x="75" y="223"/>
                  <a:pt x="79" y="220"/>
                </a:cubicBezTo>
                <a:cubicBezTo>
                  <a:pt x="84" y="217"/>
                  <a:pt x="88" y="213"/>
                  <a:pt x="93" y="210"/>
                </a:cubicBezTo>
                <a:cubicBezTo>
                  <a:pt x="99" y="206"/>
                  <a:pt x="105" y="201"/>
                  <a:pt x="111" y="197"/>
                </a:cubicBezTo>
                <a:cubicBezTo>
                  <a:pt x="117" y="192"/>
                  <a:pt x="123" y="187"/>
                  <a:pt x="129" y="183"/>
                </a:cubicBezTo>
                <a:cubicBezTo>
                  <a:pt x="140" y="173"/>
                  <a:pt x="151" y="163"/>
                  <a:pt x="160" y="152"/>
                </a:cubicBezTo>
                <a:cubicBezTo>
                  <a:pt x="170" y="141"/>
                  <a:pt x="179" y="129"/>
                  <a:pt x="188" y="117"/>
                </a:cubicBezTo>
                <a:cubicBezTo>
                  <a:pt x="190" y="114"/>
                  <a:pt x="192" y="111"/>
                  <a:pt x="194" y="108"/>
                </a:cubicBezTo>
                <a:cubicBezTo>
                  <a:pt x="195" y="107"/>
                  <a:pt x="196" y="105"/>
                  <a:pt x="197" y="103"/>
                </a:cubicBezTo>
                <a:cubicBezTo>
                  <a:pt x="198" y="101"/>
                  <a:pt x="199" y="100"/>
                  <a:pt x="200" y="98"/>
                </a:cubicBezTo>
                <a:cubicBezTo>
                  <a:pt x="206" y="89"/>
                  <a:pt x="211" y="80"/>
                  <a:pt x="216" y="70"/>
                </a:cubicBezTo>
                <a:cubicBezTo>
                  <a:pt x="219" y="65"/>
                  <a:pt x="222" y="60"/>
                  <a:pt x="224" y="54"/>
                </a:cubicBezTo>
                <a:cubicBezTo>
                  <a:pt x="227" y="49"/>
                  <a:pt x="229" y="44"/>
                  <a:pt x="231" y="38"/>
                </a:cubicBezTo>
                <a:cubicBezTo>
                  <a:pt x="234" y="33"/>
                  <a:pt x="236" y="27"/>
                  <a:pt x="238" y="22"/>
                </a:cubicBezTo>
                <a:cubicBezTo>
                  <a:pt x="238" y="19"/>
                  <a:pt x="239" y="16"/>
                  <a:pt x="239" y="13"/>
                </a:cubicBezTo>
                <a:cubicBezTo>
                  <a:pt x="240" y="10"/>
                  <a:pt x="240" y="7"/>
                  <a:pt x="240" y="3"/>
                </a:cubicBezTo>
                <a:cubicBezTo>
                  <a:pt x="240" y="2"/>
                  <a:pt x="239" y="1"/>
                  <a:pt x="238" y="1"/>
                </a:cubicBezTo>
                <a:cubicBezTo>
                  <a:pt x="238" y="0"/>
                  <a:pt x="237" y="0"/>
                  <a:pt x="237" y="0"/>
                </a:cubicBezTo>
                <a:cubicBezTo>
                  <a:pt x="236" y="0"/>
                  <a:pt x="235" y="0"/>
                  <a:pt x="234" y="1"/>
                </a:cubicBezTo>
                <a:cubicBezTo>
                  <a:pt x="233" y="2"/>
                  <a:pt x="232" y="4"/>
                  <a:pt x="231" y="5"/>
                </a:cubicBezTo>
                <a:cubicBezTo>
                  <a:pt x="231" y="7"/>
                  <a:pt x="231" y="9"/>
                  <a:pt x="230" y="10"/>
                </a:cubicBezTo>
                <a:cubicBezTo>
                  <a:pt x="230" y="12"/>
                  <a:pt x="231" y="14"/>
                  <a:pt x="232" y="14"/>
                </a:cubicBezTo>
                <a:cubicBezTo>
                  <a:pt x="231" y="20"/>
                  <a:pt x="229" y="26"/>
                  <a:pt x="227" y="32"/>
                </a:cubicBezTo>
                <a:cubicBezTo>
                  <a:pt x="224" y="38"/>
                  <a:pt x="221" y="44"/>
                  <a:pt x="218" y="50"/>
                </a:cubicBezTo>
                <a:cubicBezTo>
                  <a:pt x="215" y="56"/>
                  <a:pt x="212" y="63"/>
                  <a:pt x="209" y="69"/>
                </a:cubicBezTo>
                <a:cubicBezTo>
                  <a:pt x="206" y="74"/>
                  <a:pt x="203" y="78"/>
                  <a:pt x="200" y="83"/>
                </a:cubicBezTo>
                <a:cubicBezTo>
                  <a:pt x="197" y="88"/>
                  <a:pt x="194" y="93"/>
                  <a:pt x="191" y="99"/>
                </a:cubicBezTo>
                <a:cubicBezTo>
                  <a:pt x="189" y="102"/>
                  <a:pt x="186" y="105"/>
                  <a:pt x="184" y="108"/>
                </a:cubicBezTo>
                <a:cubicBezTo>
                  <a:pt x="180" y="114"/>
                  <a:pt x="176" y="119"/>
                  <a:pt x="172" y="125"/>
                </a:cubicBezTo>
                <a:cubicBezTo>
                  <a:pt x="164" y="136"/>
                  <a:pt x="154" y="147"/>
                  <a:pt x="144" y="157"/>
                </a:cubicBezTo>
                <a:cubicBezTo>
                  <a:pt x="139" y="162"/>
                  <a:pt x="134" y="166"/>
                  <a:pt x="129" y="171"/>
                </a:cubicBezTo>
                <a:cubicBezTo>
                  <a:pt x="123" y="176"/>
                  <a:pt x="118" y="180"/>
                  <a:pt x="112" y="185"/>
                </a:cubicBezTo>
                <a:cubicBezTo>
                  <a:pt x="106" y="189"/>
                  <a:pt x="100" y="194"/>
                  <a:pt x="94" y="198"/>
                </a:cubicBezTo>
                <a:cubicBezTo>
                  <a:pt x="91" y="200"/>
                  <a:pt x="88" y="202"/>
                  <a:pt x="85" y="204"/>
                </a:cubicBezTo>
                <a:cubicBezTo>
                  <a:pt x="79" y="208"/>
                  <a:pt x="73" y="212"/>
                  <a:pt x="68" y="216"/>
                </a:cubicBezTo>
                <a:cubicBezTo>
                  <a:pt x="64" y="218"/>
                  <a:pt x="61" y="220"/>
                  <a:pt x="58" y="222"/>
                </a:cubicBezTo>
                <a:cubicBezTo>
                  <a:pt x="54" y="225"/>
                  <a:pt x="50" y="227"/>
                  <a:pt x="46" y="230"/>
                </a:cubicBezTo>
                <a:cubicBezTo>
                  <a:pt x="44" y="230"/>
                  <a:pt x="43" y="230"/>
                  <a:pt x="42" y="231"/>
                </a:cubicBezTo>
                <a:cubicBezTo>
                  <a:pt x="42" y="231"/>
                  <a:pt x="42" y="231"/>
                  <a:pt x="42" y="231"/>
                </a:cubicBezTo>
                <a:cubicBezTo>
                  <a:pt x="43" y="228"/>
                  <a:pt x="43" y="226"/>
                  <a:pt x="44" y="223"/>
                </a:cubicBezTo>
                <a:cubicBezTo>
                  <a:pt x="46" y="219"/>
                  <a:pt x="47" y="214"/>
                  <a:pt x="49" y="210"/>
                </a:cubicBezTo>
                <a:cubicBezTo>
                  <a:pt x="50" y="208"/>
                  <a:pt x="50" y="205"/>
                  <a:pt x="51" y="203"/>
                </a:cubicBezTo>
                <a:cubicBezTo>
                  <a:pt x="53" y="197"/>
                  <a:pt x="55" y="192"/>
                  <a:pt x="56" y="187"/>
                </a:cubicBezTo>
                <a:cubicBezTo>
                  <a:pt x="57" y="184"/>
                  <a:pt x="58" y="182"/>
                  <a:pt x="58" y="180"/>
                </a:cubicBezTo>
                <a:cubicBezTo>
                  <a:pt x="60" y="170"/>
                  <a:pt x="63" y="160"/>
                  <a:pt x="65" y="151"/>
                </a:cubicBezTo>
                <a:cubicBezTo>
                  <a:pt x="65" y="149"/>
                  <a:pt x="65" y="147"/>
                  <a:pt x="64" y="145"/>
                </a:cubicBezTo>
                <a:cubicBezTo>
                  <a:pt x="63" y="144"/>
                  <a:pt x="62" y="143"/>
                  <a:pt x="60" y="142"/>
                </a:cubicBezTo>
                <a:cubicBezTo>
                  <a:pt x="60" y="142"/>
                  <a:pt x="59" y="142"/>
                  <a:pt x="58" y="142"/>
                </a:cubicBezTo>
                <a:cubicBezTo>
                  <a:pt x="55" y="142"/>
                  <a:pt x="52" y="144"/>
                  <a:pt x="52" y="147"/>
                </a:cubicBezTo>
                <a:cubicBezTo>
                  <a:pt x="50" y="153"/>
                  <a:pt x="49" y="159"/>
                  <a:pt x="48" y="165"/>
                </a:cubicBezTo>
                <a:cubicBezTo>
                  <a:pt x="45" y="168"/>
                  <a:pt x="43" y="172"/>
                  <a:pt x="41" y="175"/>
                </a:cubicBezTo>
                <a:cubicBezTo>
                  <a:pt x="40" y="176"/>
                  <a:pt x="41" y="177"/>
                  <a:pt x="41" y="177"/>
                </a:cubicBezTo>
                <a:cubicBezTo>
                  <a:pt x="42" y="177"/>
                  <a:pt x="43" y="177"/>
                  <a:pt x="43" y="176"/>
                </a:cubicBezTo>
                <a:cubicBezTo>
                  <a:pt x="44" y="175"/>
                  <a:pt x="45" y="174"/>
                  <a:pt x="46" y="172"/>
                </a:cubicBezTo>
                <a:cubicBezTo>
                  <a:pt x="46" y="174"/>
                  <a:pt x="45" y="176"/>
                  <a:pt x="45" y="177"/>
                </a:cubicBezTo>
                <a:cubicBezTo>
                  <a:pt x="45" y="178"/>
                  <a:pt x="44" y="179"/>
                  <a:pt x="44" y="179"/>
                </a:cubicBezTo>
                <a:cubicBezTo>
                  <a:pt x="44" y="181"/>
                  <a:pt x="43" y="183"/>
                  <a:pt x="42" y="185"/>
                </a:cubicBezTo>
                <a:cubicBezTo>
                  <a:pt x="41" y="191"/>
                  <a:pt x="39" y="196"/>
                  <a:pt x="37" y="201"/>
                </a:cubicBezTo>
                <a:cubicBezTo>
                  <a:pt x="35" y="207"/>
                  <a:pt x="33" y="214"/>
                  <a:pt x="31" y="220"/>
                </a:cubicBezTo>
                <a:cubicBezTo>
                  <a:pt x="29" y="222"/>
                  <a:pt x="28" y="225"/>
                  <a:pt x="27" y="228"/>
                </a:cubicBezTo>
                <a:cubicBezTo>
                  <a:pt x="25" y="232"/>
                  <a:pt x="24" y="235"/>
                  <a:pt x="22" y="238"/>
                </a:cubicBezTo>
                <a:cubicBezTo>
                  <a:pt x="22" y="240"/>
                  <a:pt x="21" y="241"/>
                  <a:pt x="21" y="242"/>
                </a:cubicBezTo>
                <a:cubicBezTo>
                  <a:pt x="17" y="242"/>
                  <a:pt x="14" y="243"/>
                  <a:pt x="11" y="243"/>
                </a:cubicBezTo>
                <a:cubicBezTo>
                  <a:pt x="8" y="243"/>
                  <a:pt x="5" y="244"/>
                  <a:pt x="3" y="246"/>
                </a:cubicBezTo>
                <a:cubicBezTo>
                  <a:pt x="1" y="248"/>
                  <a:pt x="0" y="251"/>
                  <a:pt x="0" y="253"/>
                </a:cubicBezTo>
                <a:cubicBezTo>
                  <a:pt x="0" y="259"/>
                  <a:pt x="5" y="264"/>
                  <a:pt x="11" y="264"/>
                </a:cubicBezTo>
                <a:cubicBezTo>
                  <a:pt x="11" y="264"/>
                  <a:pt x="12" y="264"/>
                  <a:pt x="12" y="264"/>
                </a:cubicBezTo>
                <a:cubicBezTo>
                  <a:pt x="12" y="264"/>
                  <a:pt x="12" y="264"/>
                  <a:pt x="13" y="265"/>
                </a:cubicBezTo>
                <a:cubicBezTo>
                  <a:pt x="13" y="265"/>
                  <a:pt x="13" y="266"/>
                  <a:pt x="13" y="267"/>
                </a:cubicBezTo>
                <a:cubicBezTo>
                  <a:pt x="13" y="267"/>
                  <a:pt x="14" y="267"/>
                  <a:pt x="14" y="267"/>
                </a:cubicBezTo>
                <a:cubicBezTo>
                  <a:pt x="14" y="268"/>
                  <a:pt x="14" y="268"/>
                  <a:pt x="15" y="269"/>
                </a:cubicBezTo>
                <a:cubicBezTo>
                  <a:pt x="16" y="270"/>
                  <a:pt x="17" y="270"/>
                  <a:pt x="18" y="270"/>
                </a:cubicBezTo>
                <a:cubicBezTo>
                  <a:pt x="18" y="270"/>
                  <a:pt x="18" y="270"/>
                  <a:pt x="19" y="270"/>
                </a:cubicBezTo>
                <a:cubicBezTo>
                  <a:pt x="19" y="271"/>
                  <a:pt x="20" y="271"/>
                  <a:pt x="20" y="271"/>
                </a:cubicBezTo>
                <a:cubicBezTo>
                  <a:pt x="22" y="272"/>
                  <a:pt x="24" y="271"/>
                  <a:pt x="26" y="270"/>
                </a:cubicBezTo>
                <a:cubicBezTo>
                  <a:pt x="27" y="269"/>
                  <a:pt x="28" y="268"/>
                  <a:pt x="29" y="266"/>
                </a:cubicBezTo>
                <a:cubicBezTo>
                  <a:pt x="29" y="265"/>
                  <a:pt x="30" y="264"/>
                  <a:pt x="30" y="263"/>
                </a:cubicBezTo>
                <a:cubicBezTo>
                  <a:pt x="47" y="262"/>
                  <a:pt x="64" y="261"/>
                  <a:pt x="81" y="260"/>
                </a:cubicBezTo>
                <a:cubicBezTo>
                  <a:pt x="95" y="260"/>
                  <a:pt x="110" y="259"/>
                  <a:pt x="124" y="259"/>
                </a:cubicBezTo>
                <a:cubicBezTo>
                  <a:pt x="128" y="259"/>
                  <a:pt x="133" y="258"/>
                  <a:pt x="137" y="258"/>
                </a:cubicBezTo>
                <a:cubicBezTo>
                  <a:pt x="139" y="258"/>
                  <a:pt x="141" y="258"/>
                  <a:pt x="143" y="258"/>
                </a:cubicBezTo>
                <a:cubicBezTo>
                  <a:pt x="146" y="258"/>
                  <a:pt x="149" y="257"/>
                  <a:pt x="151" y="257"/>
                </a:cubicBezTo>
                <a:cubicBezTo>
                  <a:pt x="153" y="256"/>
                  <a:pt x="154" y="256"/>
                  <a:pt x="155" y="255"/>
                </a:cubicBezTo>
                <a:cubicBezTo>
                  <a:pt x="156" y="255"/>
                  <a:pt x="156" y="255"/>
                  <a:pt x="156" y="254"/>
                </a:cubicBezTo>
                <a:cubicBezTo>
                  <a:pt x="157" y="254"/>
                  <a:pt x="158" y="253"/>
                  <a:pt x="158" y="252"/>
                </a:cubicBezTo>
                <a:cubicBezTo>
                  <a:pt x="162" y="249"/>
                  <a:pt x="162" y="244"/>
                  <a:pt x="160" y="240"/>
                </a:cubicBezTo>
                <a:cubicBezTo>
                  <a:pt x="159" y="238"/>
                  <a:pt x="157" y="237"/>
                  <a:pt x="154" y="236"/>
                </a:cubicBezTo>
                <a:cubicBezTo>
                  <a:pt x="153" y="236"/>
                  <a:pt x="152" y="236"/>
                  <a:pt x="152" y="236"/>
                </a:cubicBezTo>
                <a:cubicBezTo>
                  <a:pt x="150" y="236"/>
                  <a:pt x="148" y="236"/>
                  <a:pt x="147" y="237"/>
                </a:cubicBezTo>
                <a:cubicBezTo>
                  <a:pt x="146" y="237"/>
                  <a:pt x="146" y="237"/>
                  <a:pt x="145" y="237"/>
                </a:cubicBezTo>
                <a:cubicBezTo>
                  <a:pt x="140" y="238"/>
                  <a:pt x="135" y="237"/>
                  <a:pt x="130" y="238"/>
                </a:cubicBezTo>
                <a:cubicBezTo>
                  <a:pt x="126" y="238"/>
                  <a:pt x="122" y="238"/>
                  <a:pt x="118" y="238"/>
                </a:cubicBezTo>
                <a:cubicBezTo>
                  <a:pt x="108" y="238"/>
                  <a:pt x="99" y="239"/>
                  <a:pt x="89" y="239"/>
                </a:cubicBezTo>
                <a:cubicBezTo>
                  <a:pt x="86" y="239"/>
                  <a:pt x="83" y="239"/>
                  <a:pt x="81" y="239"/>
                </a:cubicBezTo>
                <a:cubicBezTo>
                  <a:pt x="82" y="238"/>
                  <a:pt x="84" y="237"/>
                  <a:pt x="85" y="236"/>
                </a:cubicBezTo>
                <a:cubicBezTo>
                  <a:pt x="89" y="234"/>
                  <a:pt x="93" y="232"/>
                  <a:pt x="97" y="229"/>
                </a:cubicBezTo>
                <a:cubicBezTo>
                  <a:pt x="100" y="227"/>
                  <a:pt x="103" y="225"/>
                  <a:pt x="106" y="223"/>
                </a:cubicBezTo>
                <a:cubicBezTo>
                  <a:pt x="110" y="220"/>
                  <a:pt x="113" y="218"/>
                  <a:pt x="117" y="216"/>
                </a:cubicBezTo>
                <a:cubicBezTo>
                  <a:pt x="120" y="213"/>
                  <a:pt x="124" y="210"/>
                  <a:pt x="128" y="208"/>
                </a:cubicBezTo>
                <a:cubicBezTo>
                  <a:pt x="132" y="204"/>
                  <a:pt x="137" y="200"/>
                  <a:pt x="142" y="196"/>
                </a:cubicBezTo>
                <a:cubicBezTo>
                  <a:pt x="150" y="189"/>
                  <a:pt x="158" y="182"/>
                  <a:pt x="166" y="174"/>
                </a:cubicBezTo>
                <a:cubicBezTo>
                  <a:pt x="178" y="161"/>
                  <a:pt x="189" y="146"/>
                  <a:pt x="200" y="131"/>
                </a:cubicBezTo>
                <a:cubicBezTo>
                  <a:pt x="205" y="123"/>
                  <a:pt x="210" y="116"/>
                  <a:pt x="215" y="108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627069" y="3954201"/>
            <a:ext cx="2241974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dirty="0" smtClean="0">
                <a:solidFill>
                  <a:srgbClr val="3C3C3B"/>
                </a:solidFill>
                <a:cs typeface="+mn-ea"/>
                <a:sym typeface="+mn-lt"/>
              </a:rPr>
              <a:t>承办部门承办</a:t>
            </a:r>
            <a:endParaRPr lang="zh-CN" altLang="en-US" dirty="0">
              <a:solidFill>
                <a:srgbClr val="3C3C3B"/>
              </a:solidFill>
              <a:cs typeface="+mn-ea"/>
              <a:sym typeface="+mn-lt"/>
            </a:endParaRPr>
          </a:p>
        </p:txBody>
      </p:sp>
      <p:sp>
        <p:nvSpPr>
          <p:cNvPr id="45" name="Freeform 5"/>
          <p:cNvSpPr>
            <a:spLocks noEditPoints="1"/>
          </p:cNvSpPr>
          <p:nvPr/>
        </p:nvSpPr>
        <p:spPr bwMode="auto">
          <a:xfrm>
            <a:off x="4634822" y="5725886"/>
            <a:ext cx="906006" cy="838200"/>
          </a:xfrm>
          <a:custGeom>
            <a:avLst/>
            <a:gdLst>
              <a:gd name="T0" fmla="*/ 193 w 368"/>
              <a:gd name="T1" fmla="*/ 144 h 324"/>
              <a:gd name="T2" fmla="*/ 131 w 368"/>
              <a:gd name="T3" fmla="*/ 213 h 324"/>
              <a:gd name="T4" fmla="*/ 108 w 368"/>
              <a:gd name="T5" fmla="*/ 219 h 324"/>
              <a:gd name="T6" fmla="*/ 75 w 368"/>
              <a:gd name="T7" fmla="*/ 168 h 324"/>
              <a:gd name="T8" fmla="*/ 51 w 368"/>
              <a:gd name="T9" fmla="*/ 129 h 324"/>
              <a:gd name="T10" fmla="*/ 57 w 368"/>
              <a:gd name="T11" fmla="*/ 154 h 324"/>
              <a:gd name="T12" fmla="*/ 80 w 368"/>
              <a:gd name="T13" fmla="*/ 192 h 324"/>
              <a:gd name="T14" fmla="*/ 106 w 368"/>
              <a:gd name="T15" fmla="*/ 233 h 324"/>
              <a:gd name="T16" fmla="*/ 78 w 368"/>
              <a:gd name="T17" fmla="*/ 192 h 324"/>
              <a:gd name="T18" fmla="*/ 39 w 368"/>
              <a:gd name="T19" fmla="*/ 134 h 324"/>
              <a:gd name="T20" fmla="*/ 39 w 368"/>
              <a:gd name="T21" fmla="*/ 157 h 324"/>
              <a:gd name="T22" fmla="*/ 35 w 368"/>
              <a:gd name="T23" fmla="*/ 158 h 324"/>
              <a:gd name="T24" fmla="*/ 28 w 368"/>
              <a:gd name="T25" fmla="*/ 168 h 324"/>
              <a:gd name="T26" fmla="*/ 79 w 368"/>
              <a:gd name="T27" fmla="*/ 241 h 324"/>
              <a:gd name="T28" fmla="*/ 22 w 368"/>
              <a:gd name="T29" fmla="*/ 168 h 324"/>
              <a:gd name="T30" fmla="*/ 4 w 368"/>
              <a:gd name="T31" fmla="*/ 150 h 324"/>
              <a:gd name="T32" fmla="*/ 32 w 368"/>
              <a:gd name="T33" fmla="*/ 199 h 324"/>
              <a:gd name="T34" fmla="*/ 69 w 368"/>
              <a:gd name="T35" fmla="*/ 246 h 324"/>
              <a:gd name="T36" fmla="*/ 104 w 368"/>
              <a:gd name="T37" fmla="*/ 292 h 324"/>
              <a:gd name="T38" fmla="*/ 93 w 368"/>
              <a:gd name="T39" fmla="*/ 317 h 324"/>
              <a:gd name="T40" fmla="*/ 102 w 368"/>
              <a:gd name="T41" fmla="*/ 309 h 324"/>
              <a:gd name="T42" fmla="*/ 122 w 368"/>
              <a:gd name="T43" fmla="*/ 311 h 324"/>
              <a:gd name="T44" fmla="*/ 141 w 368"/>
              <a:gd name="T45" fmla="*/ 321 h 324"/>
              <a:gd name="T46" fmla="*/ 164 w 368"/>
              <a:gd name="T47" fmla="*/ 272 h 324"/>
              <a:gd name="T48" fmla="*/ 263 w 368"/>
              <a:gd name="T49" fmla="*/ 161 h 324"/>
              <a:gd name="T50" fmla="*/ 349 w 368"/>
              <a:gd name="T51" fmla="*/ 70 h 324"/>
              <a:gd name="T52" fmla="*/ 366 w 368"/>
              <a:gd name="T53" fmla="*/ 42 h 324"/>
              <a:gd name="T54" fmla="*/ 343 w 368"/>
              <a:gd name="T55" fmla="*/ 59 h 324"/>
              <a:gd name="T56" fmla="*/ 354 w 368"/>
              <a:gd name="T57" fmla="*/ 35 h 324"/>
              <a:gd name="T58" fmla="*/ 358 w 368"/>
              <a:gd name="T59" fmla="*/ 30 h 324"/>
              <a:gd name="T60" fmla="*/ 353 w 368"/>
              <a:gd name="T61" fmla="*/ 23 h 324"/>
              <a:gd name="T62" fmla="*/ 340 w 368"/>
              <a:gd name="T63" fmla="*/ 29 h 324"/>
              <a:gd name="T64" fmla="*/ 324 w 368"/>
              <a:gd name="T65" fmla="*/ 47 h 324"/>
              <a:gd name="T66" fmla="*/ 255 w 368"/>
              <a:gd name="T67" fmla="*/ 104 h 324"/>
              <a:gd name="T68" fmla="*/ 301 w 368"/>
              <a:gd name="T69" fmla="*/ 57 h 324"/>
              <a:gd name="T70" fmla="*/ 334 w 368"/>
              <a:gd name="T71" fmla="*/ 27 h 324"/>
              <a:gd name="T72" fmla="*/ 354 w 368"/>
              <a:gd name="T73" fmla="*/ 2 h 324"/>
              <a:gd name="T74" fmla="*/ 328 w 368"/>
              <a:gd name="T75" fmla="*/ 20 h 324"/>
              <a:gd name="T76" fmla="*/ 301 w 368"/>
              <a:gd name="T77" fmla="*/ 39 h 324"/>
              <a:gd name="T78" fmla="*/ 257 w 368"/>
              <a:gd name="T79" fmla="*/ 79 h 324"/>
              <a:gd name="T80" fmla="*/ 284 w 368"/>
              <a:gd name="T81" fmla="*/ 103 h 324"/>
              <a:gd name="T82" fmla="*/ 250 w 368"/>
              <a:gd name="T83" fmla="*/ 141 h 324"/>
              <a:gd name="T84" fmla="*/ 199 w 368"/>
              <a:gd name="T85" fmla="*/ 196 h 324"/>
              <a:gd name="T86" fmla="*/ 132 w 368"/>
              <a:gd name="T87" fmla="*/ 270 h 324"/>
              <a:gd name="T88" fmla="*/ 192 w 368"/>
              <a:gd name="T89" fmla="*/ 198 h 324"/>
              <a:gd name="T90" fmla="*/ 244 w 368"/>
              <a:gd name="T91" fmla="*/ 142 h 324"/>
              <a:gd name="T92" fmla="*/ 125 w 368"/>
              <a:gd name="T93" fmla="*/ 283 h 324"/>
              <a:gd name="T94" fmla="*/ 311 w 368"/>
              <a:gd name="T95" fmla="*/ 78 h 324"/>
              <a:gd name="T96" fmla="*/ 297 w 368"/>
              <a:gd name="T97" fmla="*/ 91 h 324"/>
              <a:gd name="T98" fmla="*/ 314 w 368"/>
              <a:gd name="T99" fmla="*/ 72 h 324"/>
              <a:gd name="T100" fmla="*/ 257 w 368"/>
              <a:gd name="T101" fmla="*/ 113 h 324"/>
              <a:gd name="T102" fmla="*/ 187 w 368"/>
              <a:gd name="T103" fmla="*/ 187 h 324"/>
              <a:gd name="T104" fmla="*/ 123 w 368"/>
              <a:gd name="T105" fmla="*/ 245 h 324"/>
              <a:gd name="T106" fmla="*/ 163 w 368"/>
              <a:gd name="T107" fmla="*/ 195 h 324"/>
              <a:gd name="T108" fmla="*/ 207 w 368"/>
              <a:gd name="T109" fmla="*/ 154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8" h="324">
                <a:moveTo>
                  <a:pt x="234" y="100"/>
                </a:moveTo>
                <a:cubicBezTo>
                  <a:pt x="232" y="103"/>
                  <a:pt x="229" y="106"/>
                  <a:pt x="226" y="108"/>
                </a:cubicBezTo>
                <a:cubicBezTo>
                  <a:pt x="226" y="109"/>
                  <a:pt x="225" y="110"/>
                  <a:pt x="224" y="111"/>
                </a:cubicBezTo>
                <a:cubicBezTo>
                  <a:pt x="214" y="122"/>
                  <a:pt x="203" y="133"/>
                  <a:pt x="193" y="144"/>
                </a:cubicBezTo>
                <a:cubicBezTo>
                  <a:pt x="182" y="156"/>
                  <a:pt x="170" y="168"/>
                  <a:pt x="159" y="180"/>
                </a:cubicBezTo>
                <a:cubicBezTo>
                  <a:pt x="157" y="183"/>
                  <a:pt x="155" y="185"/>
                  <a:pt x="153" y="187"/>
                </a:cubicBezTo>
                <a:cubicBezTo>
                  <a:pt x="146" y="195"/>
                  <a:pt x="140" y="202"/>
                  <a:pt x="134" y="209"/>
                </a:cubicBezTo>
                <a:cubicBezTo>
                  <a:pt x="133" y="210"/>
                  <a:pt x="132" y="211"/>
                  <a:pt x="131" y="213"/>
                </a:cubicBezTo>
                <a:cubicBezTo>
                  <a:pt x="129" y="214"/>
                  <a:pt x="128" y="215"/>
                  <a:pt x="127" y="216"/>
                </a:cubicBezTo>
                <a:cubicBezTo>
                  <a:pt x="125" y="218"/>
                  <a:pt x="122" y="220"/>
                  <a:pt x="120" y="222"/>
                </a:cubicBezTo>
                <a:cubicBezTo>
                  <a:pt x="118" y="224"/>
                  <a:pt x="116" y="226"/>
                  <a:pt x="114" y="228"/>
                </a:cubicBezTo>
                <a:cubicBezTo>
                  <a:pt x="112" y="225"/>
                  <a:pt x="110" y="222"/>
                  <a:pt x="108" y="219"/>
                </a:cubicBezTo>
                <a:cubicBezTo>
                  <a:pt x="107" y="217"/>
                  <a:pt x="106" y="215"/>
                  <a:pt x="105" y="213"/>
                </a:cubicBezTo>
                <a:cubicBezTo>
                  <a:pt x="104" y="212"/>
                  <a:pt x="103" y="211"/>
                  <a:pt x="103" y="210"/>
                </a:cubicBezTo>
                <a:cubicBezTo>
                  <a:pt x="97" y="201"/>
                  <a:pt x="91" y="193"/>
                  <a:pt x="86" y="184"/>
                </a:cubicBezTo>
                <a:cubicBezTo>
                  <a:pt x="82" y="179"/>
                  <a:pt x="78" y="173"/>
                  <a:pt x="75" y="168"/>
                </a:cubicBezTo>
                <a:cubicBezTo>
                  <a:pt x="73" y="165"/>
                  <a:pt x="71" y="162"/>
                  <a:pt x="69" y="158"/>
                </a:cubicBezTo>
                <a:cubicBezTo>
                  <a:pt x="67" y="154"/>
                  <a:pt x="64" y="150"/>
                  <a:pt x="62" y="145"/>
                </a:cubicBezTo>
                <a:cubicBezTo>
                  <a:pt x="59" y="141"/>
                  <a:pt x="57" y="136"/>
                  <a:pt x="54" y="131"/>
                </a:cubicBezTo>
                <a:cubicBezTo>
                  <a:pt x="54" y="130"/>
                  <a:pt x="52" y="129"/>
                  <a:pt x="51" y="129"/>
                </a:cubicBezTo>
                <a:cubicBezTo>
                  <a:pt x="50" y="129"/>
                  <a:pt x="49" y="129"/>
                  <a:pt x="49" y="130"/>
                </a:cubicBezTo>
                <a:cubicBezTo>
                  <a:pt x="47" y="131"/>
                  <a:pt x="46" y="134"/>
                  <a:pt x="47" y="136"/>
                </a:cubicBezTo>
                <a:cubicBezTo>
                  <a:pt x="49" y="139"/>
                  <a:pt x="51" y="143"/>
                  <a:pt x="53" y="147"/>
                </a:cubicBezTo>
                <a:cubicBezTo>
                  <a:pt x="54" y="149"/>
                  <a:pt x="56" y="152"/>
                  <a:pt x="57" y="154"/>
                </a:cubicBezTo>
                <a:cubicBezTo>
                  <a:pt x="60" y="159"/>
                  <a:pt x="63" y="165"/>
                  <a:pt x="66" y="170"/>
                </a:cubicBezTo>
                <a:cubicBezTo>
                  <a:pt x="66" y="171"/>
                  <a:pt x="67" y="172"/>
                  <a:pt x="68" y="173"/>
                </a:cubicBezTo>
                <a:cubicBezTo>
                  <a:pt x="69" y="175"/>
                  <a:pt x="71" y="178"/>
                  <a:pt x="73" y="181"/>
                </a:cubicBezTo>
                <a:cubicBezTo>
                  <a:pt x="75" y="185"/>
                  <a:pt x="78" y="188"/>
                  <a:pt x="80" y="192"/>
                </a:cubicBezTo>
                <a:cubicBezTo>
                  <a:pt x="84" y="197"/>
                  <a:pt x="87" y="202"/>
                  <a:pt x="90" y="207"/>
                </a:cubicBezTo>
                <a:cubicBezTo>
                  <a:pt x="92" y="209"/>
                  <a:pt x="93" y="212"/>
                  <a:pt x="95" y="215"/>
                </a:cubicBezTo>
                <a:cubicBezTo>
                  <a:pt x="96" y="216"/>
                  <a:pt x="96" y="217"/>
                  <a:pt x="97" y="218"/>
                </a:cubicBezTo>
                <a:cubicBezTo>
                  <a:pt x="100" y="223"/>
                  <a:pt x="103" y="228"/>
                  <a:pt x="106" y="233"/>
                </a:cubicBezTo>
                <a:cubicBezTo>
                  <a:pt x="106" y="234"/>
                  <a:pt x="107" y="234"/>
                  <a:pt x="107" y="235"/>
                </a:cubicBezTo>
                <a:cubicBezTo>
                  <a:pt x="106" y="236"/>
                  <a:pt x="106" y="236"/>
                  <a:pt x="105" y="237"/>
                </a:cubicBezTo>
                <a:cubicBezTo>
                  <a:pt x="101" y="231"/>
                  <a:pt x="97" y="225"/>
                  <a:pt x="94" y="219"/>
                </a:cubicBezTo>
                <a:cubicBezTo>
                  <a:pt x="88" y="210"/>
                  <a:pt x="83" y="201"/>
                  <a:pt x="78" y="192"/>
                </a:cubicBezTo>
                <a:cubicBezTo>
                  <a:pt x="73" y="185"/>
                  <a:pt x="68" y="178"/>
                  <a:pt x="64" y="171"/>
                </a:cubicBezTo>
                <a:cubicBezTo>
                  <a:pt x="59" y="163"/>
                  <a:pt x="54" y="156"/>
                  <a:pt x="49" y="149"/>
                </a:cubicBezTo>
                <a:cubicBezTo>
                  <a:pt x="49" y="147"/>
                  <a:pt x="47" y="147"/>
                  <a:pt x="46" y="146"/>
                </a:cubicBezTo>
                <a:cubicBezTo>
                  <a:pt x="44" y="142"/>
                  <a:pt x="42" y="138"/>
                  <a:pt x="39" y="134"/>
                </a:cubicBezTo>
                <a:cubicBezTo>
                  <a:pt x="38" y="132"/>
                  <a:pt x="36" y="131"/>
                  <a:pt x="34" y="131"/>
                </a:cubicBezTo>
                <a:cubicBezTo>
                  <a:pt x="33" y="131"/>
                  <a:pt x="32" y="131"/>
                  <a:pt x="32" y="132"/>
                </a:cubicBezTo>
                <a:cubicBezTo>
                  <a:pt x="29" y="133"/>
                  <a:pt x="28" y="137"/>
                  <a:pt x="30" y="139"/>
                </a:cubicBezTo>
                <a:cubicBezTo>
                  <a:pt x="33" y="145"/>
                  <a:pt x="36" y="151"/>
                  <a:pt x="39" y="157"/>
                </a:cubicBezTo>
                <a:cubicBezTo>
                  <a:pt x="41" y="159"/>
                  <a:pt x="42" y="161"/>
                  <a:pt x="43" y="163"/>
                </a:cubicBezTo>
                <a:cubicBezTo>
                  <a:pt x="47" y="169"/>
                  <a:pt x="50" y="175"/>
                  <a:pt x="54" y="181"/>
                </a:cubicBezTo>
                <a:cubicBezTo>
                  <a:pt x="49" y="174"/>
                  <a:pt x="44" y="167"/>
                  <a:pt x="39" y="161"/>
                </a:cubicBezTo>
                <a:cubicBezTo>
                  <a:pt x="38" y="159"/>
                  <a:pt x="37" y="158"/>
                  <a:pt x="35" y="158"/>
                </a:cubicBezTo>
                <a:cubicBezTo>
                  <a:pt x="35" y="157"/>
                  <a:pt x="34" y="157"/>
                  <a:pt x="34" y="157"/>
                </a:cubicBezTo>
                <a:cubicBezTo>
                  <a:pt x="32" y="157"/>
                  <a:pt x="31" y="158"/>
                  <a:pt x="30" y="158"/>
                </a:cubicBezTo>
                <a:cubicBezTo>
                  <a:pt x="29" y="159"/>
                  <a:pt x="27" y="161"/>
                  <a:pt x="27" y="162"/>
                </a:cubicBezTo>
                <a:cubicBezTo>
                  <a:pt x="27" y="164"/>
                  <a:pt x="27" y="166"/>
                  <a:pt x="28" y="168"/>
                </a:cubicBezTo>
                <a:cubicBezTo>
                  <a:pt x="40" y="185"/>
                  <a:pt x="52" y="202"/>
                  <a:pt x="64" y="219"/>
                </a:cubicBezTo>
                <a:cubicBezTo>
                  <a:pt x="72" y="230"/>
                  <a:pt x="79" y="240"/>
                  <a:pt x="86" y="251"/>
                </a:cubicBezTo>
                <a:cubicBezTo>
                  <a:pt x="86" y="250"/>
                  <a:pt x="85" y="249"/>
                  <a:pt x="84" y="248"/>
                </a:cubicBezTo>
                <a:cubicBezTo>
                  <a:pt x="82" y="246"/>
                  <a:pt x="80" y="244"/>
                  <a:pt x="79" y="241"/>
                </a:cubicBezTo>
                <a:cubicBezTo>
                  <a:pt x="75" y="237"/>
                  <a:pt x="71" y="232"/>
                  <a:pt x="67" y="227"/>
                </a:cubicBezTo>
                <a:cubicBezTo>
                  <a:pt x="61" y="220"/>
                  <a:pt x="55" y="213"/>
                  <a:pt x="50" y="206"/>
                </a:cubicBezTo>
                <a:cubicBezTo>
                  <a:pt x="44" y="198"/>
                  <a:pt x="38" y="190"/>
                  <a:pt x="33" y="183"/>
                </a:cubicBezTo>
                <a:cubicBezTo>
                  <a:pt x="29" y="178"/>
                  <a:pt x="25" y="173"/>
                  <a:pt x="22" y="168"/>
                </a:cubicBezTo>
                <a:cubicBezTo>
                  <a:pt x="18" y="163"/>
                  <a:pt x="14" y="158"/>
                  <a:pt x="11" y="152"/>
                </a:cubicBezTo>
                <a:cubicBezTo>
                  <a:pt x="10" y="151"/>
                  <a:pt x="9" y="150"/>
                  <a:pt x="8" y="150"/>
                </a:cubicBezTo>
                <a:cubicBezTo>
                  <a:pt x="7" y="150"/>
                  <a:pt x="7" y="150"/>
                  <a:pt x="6" y="150"/>
                </a:cubicBezTo>
                <a:cubicBezTo>
                  <a:pt x="5" y="150"/>
                  <a:pt x="4" y="150"/>
                  <a:pt x="4" y="150"/>
                </a:cubicBezTo>
                <a:cubicBezTo>
                  <a:pt x="1" y="152"/>
                  <a:pt x="0" y="155"/>
                  <a:pt x="2" y="157"/>
                </a:cubicBezTo>
                <a:cubicBezTo>
                  <a:pt x="5" y="162"/>
                  <a:pt x="8" y="166"/>
                  <a:pt x="11" y="171"/>
                </a:cubicBezTo>
                <a:cubicBezTo>
                  <a:pt x="13" y="173"/>
                  <a:pt x="14" y="175"/>
                  <a:pt x="16" y="177"/>
                </a:cubicBezTo>
                <a:cubicBezTo>
                  <a:pt x="21" y="185"/>
                  <a:pt x="27" y="192"/>
                  <a:pt x="32" y="199"/>
                </a:cubicBezTo>
                <a:cubicBezTo>
                  <a:pt x="34" y="202"/>
                  <a:pt x="36" y="205"/>
                  <a:pt x="39" y="208"/>
                </a:cubicBezTo>
                <a:cubicBezTo>
                  <a:pt x="40" y="210"/>
                  <a:pt x="41" y="211"/>
                  <a:pt x="42" y="213"/>
                </a:cubicBezTo>
                <a:cubicBezTo>
                  <a:pt x="45" y="217"/>
                  <a:pt x="48" y="221"/>
                  <a:pt x="52" y="225"/>
                </a:cubicBezTo>
                <a:cubicBezTo>
                  <a:pt x="57" y="232"/>
                  <a:pt x="63" y="239"/>
                  <a:pt x="69" y="246"/>
                </a:cubicBezTo>
                <a:cubicBezTo>
                  <a:pt x="71" y="249"/>
                  <a:pt x="74" y="253"/>
                  <a:pt x="77" y="256"/>
                </a:cubicBezTo>
                <a:cubicBezTo>
                  <a:pt x="85" y="266"/>
                  <a:pt x="94" y="276"/>
                  <a:pt x="103" y="286"/>
                </a:cubicBezTo>
                <a:cubicBezTo>
                  <a:pt x="104" y="287"/>
                  <a:pt x="105" y="289"/>
                  <a:pt x="106" y="290"/>
                </a:cubicBezTo>
                <a:cubicBezTo>
                  <a:pt x="105" y="291"/>
                  <a:pt x="105" y="291"/>
                  <a:pt x="104" y="292"/>
                </a:cubicBezTo>
                <a:cubicBezTo>
                  <a:pt x="100" y="298"/>
                  <a:pt x="95" y="304"/>
                  <a:pt x="90" y="310"/>
                </a:cubicBezTo>
                <a:cubicBezTo>
                  <a:pt x="90" y="311"/>
                  <a:pt x="89" y="312"/>
                  <a:pt x="89" y="313"/>
                </a:cubicBezTo>
                <a:cubicBezTo>
                  <a:pt x="89" y="314"/>
                  <a:pt x="90" y="315"/>
                  <a:pt x="90" y="316"/>
                </a:cubicBezTo>
                <a:cubicBezTo>
                  <a:pt x="91" y="316"/>
                  <a:pt x="92" y="317"/>
                  <a:pt x="93" y="317"/>
                </a:cubicBezTo>
                <a:cubicBezTo>
                  <a:pt x="94" y="317"/>
                  <a:pt x="95" y="316"/>
                  <a:pt x="96" y="316"/>
                </a:cubicBezTo>
                <a:cubicBezTo>
                  <a:pt x="101" y="309"/>
                  <a:pt x="106" y="303"/>
                  <a:pt x="111" y="296"/>
                </a:cubicBezTo>
                <a:cubicBezTo>
                  <a:pt x="111" y="297"/>
                  <a:pt x="112" y="297"/>
                  <a:pt x="112" y="297"/>
                </a:cubicBezTo>
                <a:cubicBezTo>
                  <a:pt x="109" y="301"/>
                  <a:pt x="105" y="305"/>
                  <a:pt x="102" y="309"/>
                </a:cubicBezTo>
                <a:cubicBezTo>
                  <a:pt x="101" y="311"/>
                  <a:pt x="100" y="312"/>
                  <a:pt x="100" y="315"/>
                </a:cubicBezTo>
                <a:cubicBezTo>
                  <a:pt x="100" y="317"/>
                  <a:pt x="100" y="319"/>
                  <a:pt x="102" y="320"/>
                </a:cubicBezTo>
                <a:cubicBezTo>
                  <a:pt x="105" y="324"/>
                  <a:pt x="111" y="324"/>
                  <a:pt x="114" y="320"/>
                </a:cubicBezTo>
                <a:cubicBezTo>
                  <a:pt x="116" y="317"/>
                  <a:pt x="119" y="314"/>
                  <a:pt x="122" y="311"/>
                </a:cubicBezTo>
                <a:cubicBezTo>
                  <a:pt x="122" y="312"/>
                  <a:pt x="123" y="313"/>
                  <a:pt x="123" y="313"/>
                </a:cubicBezTo>
                <a:cubicBezTo>
                  <a:pt x="125" y="316"/>
                  <a:pt x="128" y="317"/>
                  <a:pt x="131" y="316"/>
                </a:cubicBezTo>
                <a:cubicBezTo>
                  <a:pt x="132" y="317"/>
                  <a:pt x="132" y="318"/>
                  <a:pt x="133" y="318"/>
                </a:cubicBezTo>
                <a:cubicBezTo>
                  <a:pt x="134" y="321"/>
                  <a:pt x="138" y="322"/>
                  <a:pt x="141" y="321"/>
                </a:cubicBezTo>
                <a:cubicBezTo>
                  <a:pt x="143" y="320"/>
                  <a:pt x="144" y="318"/>
                  <a:pt x="144" y="317"/>
                </a:cubicBezTo>
                <a:cubicBezTo>
                  <a:pt x="145" y="315"/>
                  <a:pt x="144" y="313"/>
                  <a:pt x="144" y="312"/>
                </a:cubicBezTo>
                <a:cubicBezTo>
                  <a:pt x="142" y="309"/>
                  <a:pt x="141" y="307"/>
                  <a:pt x="139" y="304"/>
                </a:cubicBezTo>
                <a:cubicBezTo>
                  <a:pt x="148" y="293"/>
                  <a:pt x="156" y="283"/>
                  <a:pt x="164" y="272"/>
                </a:cubicBezTo>
                <a:cubicBezTo>
                  <a:pt x="175" y="260"/>
                  <a:pt x="185" y="248"/>
                  <a:pt x="195" y="236"/>
                </a:cubicBezTo>
                <a:cubicBezTo>
                  <a:pt x="199" y="231"/>
                  <a:pt x="203" y="226"/>
                  <a:pt x="207" y="222"/>
                </a:cubicBezTo>
                <a:cubicBezTo>
                  <a:pt x="217" y="211"/>
                  <a:pt x="227" y="200"/>
                  <a:pt x="236" y="190"/>
                </a:cubicBezTo>
                <a:cubicBezTo>
                  <a:pt x="245" y="180"/>
                  <a:pt x="254" y="170"/>
                  <a:pt x="263" y="161"/>
                </a:cubicBezTo>
                <a:cubicBezTo>
                  <a:pt x="269" y="154"/>
                  <a:pt x="276" y="147"/>
                  <a:pt x="282" y="140"/>
                </a:cubicBezTo>
                <a:cubicBezTo>
                  <a:pt x="289" y="132"/>
                  <a:pt x="297" y="125"/>
                  <a:pt x="304" y="117"/>
                </a:cubicBezTo>
                <a:cubicBezTo>
                  <a:pt x="312" y="108"/>
                  <a:pt x="321" y="99"/>
                  <a:pt x="329" y="91"/>
                </a:cubicBezTo>
                <a:cubicBezTo>
                  <a:pt x="336" y="84"/>
                  <a:pt x="342" y="77"/>
                  <a:pt x="349" y="70"/>
                </a:cubicBezTo>
                <a:cubicBezTo>
                  <a:pt x="352" y="67"/>
                  <a:pt x="354" y="64"/>
                  <a:pt x="357" y="61"/>
                </a:cubicBezTo>
                <a:cubicBezTo>
                  <a:pt x="360" y="57"/>
                  <a:pt x="364" y="53"/>
                  <a:pt x="367" y="49"/>
                </a:cubicBezTo>
                <a:cubicBezTo>
                  <a:pt x="367" y="48"/>
                  <a:pt x="368" y="47"/>
                  <a:pt x="368" y="46"/>
                </a:cubicBezTo>
                <a:cubicBezTo>
                  <a:pt x="368" y="45"/>
                  <a:pt x="367" y="44"/>
                  <a:pt x="366" y="42"/>
                </a:cubicBezTo>
                <a:cubicBezTo>
                  <a:pt x="365" y="41"/>
                  <a:pt x="363" y="41"/>
                  <a:pt x="362" y="41"/>
                </a:cubicBezTo>
                <a:cubicBezTo>
                  <a:pt x="360" y="41"/>
                  <a:pt x="359" y="41"/>
                  <a:pt x="358" y="42"/>
                </a:cubicBezTo>
                <a:cubicBezTo>
                  <a:pt x="354" y="47"/>
                  <a:pt x="351" y="51"/>
                  <a:pt x="347" y="55"/>
                </a:cubicBezTo>
                <a:cubicBezTo>
                  <a:pt x="346" y="56"/>
                  <a:pt x="345" y="58"/>
                  <a:pt x="343" y="59"/>
                </a:cubicBezTo>
                <a:cubicBezTo>
                  <a:pt x="344" y="59"/>
                  <a:pt x="344" y="58"/>
                  <a:pt x="344" y="58"/>
                </a:cubicBezTo>
                <a:cubicBezTo>
                  <a:pt x="348" y="53"/>
                  <a:pt x="352" y="48"/>
                  <a:pt x="356" y="42"/>
                </a:cubicBezTo>
                <a:cubicBezTo>
                  <a:pt x="358" y="40"/>
                  <a:pt x="357" y="38"/>
                  <a:pt x="356" y="36"/>
                </a:cubicBezTo>
                <a:cubicBezTo>
                  <a:pt x="355" y="36"/>
                  <a:pt x="354" y="35"/>
                  <a:pt x="354" y="35"/>
                </a:cubicBezTo>
                <a:cubicBezTo>
                  <a:pt x="354" y="35"/>
                  <a:pt x="354" y="34"/>
                  <a:pt x="355" y="34"/>
                </a:cubicBezTo>
                <a:cubicBezTo>
                  <a:pt x="355" y="33"/>
                  <a:pt x="356" y="33"/>
                  <a:pt x="356" y="32"/>
                </a:cubicBezTo>
                <a:cubicBezTo>
                  <a:pt x="356" y="32"/>
                  <a:pt x="357" y="31"/>
                  <a:pt x="357" y="30"/>
                </a:cubicBezTo>
                <a:cubicBezTo>
                  <a:pt x="357" y="30"/>
                  <a:pt x="358" y="30"/>
                  <a:pt x="358" y="30"/>
                </a:cubicBezTo>
                <a:cubicBezTo>
                  <a:pt x="358" y="29"/>
                  <a:pt x="358" y="29"/>
                  <a:pt x="358" y="28"/>
                </a:cubicBezTo>
                <a:cubicBezTo>
                  <a:pt x="359" y="27"/>
                  <a:pt x="358" y="25"/>
                  <a:pt x="357" y="24"/>
                </a:cubicBezTo>
                <a:cubicBezTo>
                  <a:pt x="356" y="23"/>
                  <a:pt x="355" y="23"/>
                  <a:pt x="354" y="23"/>
                </a:cubicBezTo>
                <a:cubicBezTo>
                  <a:pt x="354" y="23"/>
                  <a:pt x="353" y="23"/>
                  <a:pt x="353" y="23"/>
                </a:cubicBezTo>
                <a:cubicBezTo>
                  <a:pt x="352" y="23"/>
                  <a:pt x="351" y="23"/>
                  <a:pt x="351" y="23"/>
                </a:cubicBezTo>
                <a:cubicBezTo>
                  <a:pt x="350" y="24"/>
                  <a:pt x="348" y="24"/>
                  <a:pt x="347" y="25"/>
                </a:cubicBezTo>
                <a:cubicBezTo>
                  <a:pt x="346" y="25"/>
                  <a:pt x="345" y="26"/>
                  <a:pt x="344" y="26"/>
                </a:cubicBezTo>
                <a:cubicBezTo>
                  <a:pt x="343" y="27"/>
                  <a:pt x="341" y="28"/>
                  <a:pt x="340" y="29"/>
                </a:cubicBezTo>
                <a:cubicBezTo>
                  <a:pt x="339" y="30"/>
                  <a:pt x="338" y="31"/>
                  <a:pt x="338" y="33"/>
                </a:cubicBezTo>
                <a:cubicBezTo>
                  <a:pt x="336" y="35"/>
                  <a:pt x="334" y="37"/>
                  <a:pt x="332" y="39"/>
                </a:cubicBezTo>
                <a:cubicBezTo>
                  <a:pt x="330" y="41"/>
                  <a:pt x="329" y="42"/>
                  <a:pt x="327" y="43"/>
                </a:cubicBezTo>
                <a:cubicBezTo>
                  <a:pt x="326" y="44"/>
                  <a:pt x="325" y="46"/>
                  <a:pt x="324" y="47"/>
                </a:cubicBezTo>
                <a:cubicBezTo>
                  <a:pt x="323" y="47"/>
                  <a:pt x="323" y="48"/>
                  <a:pt x="322" y="48"/>
                </a:cubicBezTo>
                <a:cubicBezTo>
                  <a:pt x="318" y="52"/>
                  <a:pt x="314" y="55"/>
                  <a:pt x="310" y="59"/>
                </a:cubicBezTo>
                <a:cubicBezTo>
                  <a:pt x="307" y="61"/>
                  <a:pt x="304" y="64"/>
                  <a:pt x="302" y="66"/>
                </a:cubicBezTo>
                <a:cubicBezTo>
                  <a:pt x="286" y="79"/>
                  <a:pt x="270" y="92"/>
                  <a:pt x="255" y="104"/>
                </a:cubicBezTo>
                <a:cubicBezTo>
                  <a:pt x="253" y="106"/>
                  <a:pt x="251" y="107"/>
                  <a:pt x="250" y="108"/>
                </a:cubicBezTo>
                <a:cubicBezTo>
                  <a:pt x="253" y="106"/>
                  <a:pt x="256" y="103"/>
                  <a:pt x="258" y="100"/>
                </a:cubicBezTo>
                <a:cubicBezTo>
                  <a:pt x="271" y="87"/>
                  <a:pt x="283" y="75"/>
                  <a:pt x="296" y="62"/>
                </a:cubicBezTo>
                <a:cubicBezTo>
                  <a:pt x="297" y="61"/>
                  <a:pt x="299" y="59"/>
                  <a:pt x="301" y="57"/>
                </a:cubicBezTo>
                <a:cubicBezTo>
                  <a:pt x="304" y="54"/>
                  <a:pt x="308" y="51"/>
                  <a:pt x="312" y="47"/>
                </a:cubicBezTo>
                <a:cubicBezTo>
                  <a:pt x="317" y="43"/>
                  <a:pt x="322" y="38"/>
                  <a:pt x="327" y="33"/>
                </a:cubicBezTo>
                <a:cubicBezTo>
                  <a:pt x="328" y="33"/>
                  <a:pt x="328" y="32"/>
                  <a:pt x="328" y="32"/>
                </a:cubicBezTo>
                <a:cubicBezTo>
                  <a:pt x="330" y="30"/>
                  <a:pt x="332" y="28"/>
                  <a:pt x="334" y="27"/>
                </a:cubicBezTo>
                <a:cubicBezTo>
                  <a:pt x="337" y="24"/>
                  <a:pt x="340" y="21"/>
                  <a:pt x="343" y="19"/>
                </a:cubicBezTo>
                <a:cubicBezTo>
                  <a:pt x="346" y="15"/>
                  <a:pt x="350" y="12"/>
                  <a:pt x="354" y="8"/>
                </a:cubicBezTo>
                <a:cubicBezTo>
                  <a:pt x="354" y="7"/>
                  <a:pt x="355" y="6"/>
                  <a:pt x="355" y="5"/>
                </a:cubicBezTo>
                <a:cubicBezTo>
                  <a:pt x="355" y="3"/>
                  <a:pt x="354" y="2"/>
                  <a:pt x="354" y="2"/>
                </a:cubicBezTo>
                <a:cubicBezTo>
                  <a:pt x="353" y="1"/>
                  <a:pt x="352" y="0"/>
                  <a:pt x="351" y="0"/>
                </a:cubicBezTo>
                <a:cubicBezTo>
                  <a:pt x="349" y="0"/>
                  <a:pt x="348" y="1"/>
                  <a:pt x="348" y="2"/>
                </a:cubicBezTo>
                <a:cubicBezTo>
                  <a:pt x="344" y="5"/>
                  <a:pt x="340" y="9"/>
                  <a:pt x="336" y="12"/>
                </a:cubicBezTo>
                <a:cubicBezTo>
                  <a:pt x="333" y="15"/>
                  <a:pt x="330" y="17"/>
                  <a:pt x="328" y="20"/>
                </a:cubicBezTo>
                <a:cubicBezTo>
                  <a:pt x="327" y="21"/>
                  <a:pt x="325" y="22"/>
                  <a:pt x="324" y="23"/>
                </a:cubicBezTo>
                <a:cubicBezTo>
                  <a:pt x="324" y="23"/>
                  <a:pt x="323" y="23"/>
                  <a:pt x="323" y="23"/>
                </a:cubicBezTo>
                <a:cubicBezTo>
                  <a:pt x="322" y="23"/>
                  <a:pt x="321" y="23"/>
                  <a:pt x="320" y="23"/>
                </a:cubicBezTo>
                <a:cubicBezTo>
                  <a:pt x="313" y="28"/>
                  <a:pt x="307" y="33"/>
                  <a:pt x="301" y="39"/>
                </a:cubicBezTo>
                <a:cubicBezTo>
                  <a:pt x="298" y="41"/>
                  <a:pt x="295" y="43"/>
                  <a:pt x="293" y="46"/>
                </a:cubicBezTo>
                <a:cubicBezTo>
                  <a:pt x="291" y="47"/>
                  <a:pt x="289" y="49"/>
                  <a:pt x="287" y="51"/>
                </a:cubicBezTo>
                <a:cubicBezTo>
                  <a:pt x="280" y="57"/>
                  <a:pt x="273" y="63"/>
                  <a:pt x="267" y="69"/>
                </a:cubicBezTo>
                <a:cubicBezTo>
                  <a:pt x="263" y="72"/>
                  <a:pt x="260" y="75"/>
                  <a:pt x="257" y="79"/>
                </a:cubicBezTo>
                <a:cubicBezTo>
                  <a:pt x="249" y="86"/>
                  <a:pt x="242" y="93"/>
                  <a:pt x="234" y="100"/>
                </a:cubicBezTo>
                <a:close/>
                <a:moveTo>
                  <a:pt x="282" y="104"/>
                </a:moveTo>
                <a:cubicBezTo>
                  <a:pt x="283" y="103"/>
                  <a:pt x="284" y="103"/>
                  <a:pt x="284" y="102"/>
                </a:cubicBezTo>
                <a:cubicBezTo>
                  <a:pt x="284" y="102"/>
                  <a:pt x="284" y="102"/>
                  <a:pt x="284" y="103"/>
                </a:cubicBezTo>
                <a:cubicBezTo>
                  <a:pt x="283" y="104"/>
                  <a:pt x="282" y="105"/>
                  <a:pt x="280" y="107"/>
                </a:cubicBezTo>
                <a:cubicBezTo>
                  <a:pt x="278" y="109"/>
                  <a:pt x="276" y="112"/>
                  <a:pt x="273" y="115"/>
                </a:cubicBezTo>
                <a:cubicBezTo>
                  <a:pt x="269" y="120"/>
                  <a:pt x="264" y="125"/>
                  <a:pt x="259" y="131"/>
                </a:cubicBezTo>
                <a:cubicBezTo>
                  <a:pt x="256" y="134"/>
                  <a:pt x="253" y="138"/>
                  <a:pt x="250" y="141"/>
                </a:cubicBezTo>
                <a:cubicBezTo>
                  <a:pt x="248" y="143"/>
                  <a:pt x="246" y="145"/>
                  <a:pt x="244" y="147"/>
                </a:cubicBezTo>
                <a:cubicBezTo>
                  <a:pt x="241" y="150"/>
                  <a:pt x="239" y="153"/>
                  <a:pt x="236" y="156"/>
                </a:cubicBezTo>
                <a:cubicBezTo>
                  <a:pt x="234" y="158"/>
                  <a:pt x="232" y="160"/>
                  <a:pt x="231" y="162"/>
                </a:cubicBezTo>
                <a:cubicBezTo>
                  <a:pt x="220" y="173"/>
                  <a:pt x="210" y="184"/>
                  <a:pt x="199" y="196"/>
                </a:cubicBezTo>
                <a:cubicBezTo>
                  <a:pt x="189" y="207"/>
                  <a:pt x="179" y="218"/>
                  <a:pt x="169" y="230"/>
                </a:cubicBezTo>
                <a:cubicBezTo>
                  <a:pt x="157" y="243"/>
                  <a:pt x="145" y="256"/>
                  <a:pt x="133" y="270"/>
                </a:cubicBezTo>
                <a:cubicBezTo>
                  <a:pt x="133" y="270"/>
                  <a:pt x="133" y="270"/>
                  <a:pt x="132" y="271"/>
                </a:cubicBezTo>
                <a:cubicBezTo>
                  <a:pt x="132" y="270"/>
                  <a:pt x="132" y="270"/>
                  <a:pt x="132" y="270"/>
                </a:cubicBezTo>
                <a:cubicBezTo>
                  <a:pt x="135" y="267"/>
                  <a:pt x="137" y="264"/>
                  <a:pt x="140" y="260"/>
                </a:cubicBezTo>
                <a:cubicBezTo>
                  <a:pt x="155" y="243"/>
                  <a:pt x="170" y="225"/>
                  <a:pt x="184" y="207"/>
                </a:cubicBezTo>
                <a:cubicBezTo>
                  <a:pt x="186" y="205"/>
                  <a:pt x="188" y="203"/>
                  <a:pt x="190" y="200"/>
                </a:cubicBezTo>
                <a:cubicBezTo>
                  <a:pt x="191" y="200"/>
                  <a:pt x="191" y="199"/>
                  <a:pt x="192" y="198"/>
                </a:cubicBezTo>
                <a:cubicBezTo>
                  <a:pt x="198" y="192"/>
                  <a:pt x="204" y="185"/>
                  <a:pt x="210" y="179"/>
                </a:cubicBezTo>
                <a:cubicBezTo>
                  <a:pt x="218" y="170"/>
                  <a:pt x="226" y="162"/>
                  <a:pt x="234" y="153"/>
                </a:cubicBezTo>
                <a:cubicBezTo>
                  <a:pt x="236" y="151"/>
                  <a:pt x="237" y="149"/>
                  <a:pt x="239" y="147"/>
                </a:cubicBezTo>
                <a:cubicBezTo>
                  <a:pt x="241" y="146"/>
                  <a:pt x="243" y="144"/>
                  <a:pt x="244" y="142"/>
                </a:cubicBezTo>
                <a:cubicBezTo>
                  <a:pt x="257" y="129"/>
                  <a:pt x="269" y="117"/>
                  <a:pt x="282" y="104"/>
                </a:cubicBezTo>
                <a:close/>
                <a:moveTo>
                  <a:pt x="124" y="280"/>
                </a:moveTo>
                <a:cubicBezTo>
                  <a:pt x="124" y="281"/>
                  <a:pt x="125" y="281"/>
                  <a:pt x="126" y="282"/>
                </a:cubicBezTo>
                <a:cubicBezTo>
                  <a:pt x="125" y="282"/>
                  <a:pt x="125" y="283"/>
                  <a:pt x="125" y="283"/>
                </a:cubicBezTo>
                <a:cubicBezTo>
                  <a:pt x="124" y="282"/>
                  <a:pt x="124" y="281"/>
                  <a:pt x="123" y="281"/>
                </a:cubicBezTo>
                <a:cubicBezTo>
                  <a:pt x="124" y="280"/>
                  <a:pt x="124" y="280"/>
                  <a:pt x="124" y="280"/>
                </a:cubicBezTo>
                <a:close/>
                <a:moveTo>
                  <a:pt x="325" y="63"/>
                </a:moveTo>
                <a:cubicBezTo>
                  <a:pt x="321" y="68"/>
                  <a:pt x="316" y="73"/>
                  <a:pt x="311" y="78"/>
                </a:cubicBezTo>
                <a:cubicBezTo>
                  <a:pt x="310" y="79"/>
                  <a:pt x="309" y="80"/>
                  <a:pt x="308" y="81"/>
                </a:cubicBezTo>
                <a:cubicBezTo>
                  <a:pt x="305" y="84"/>
                  <a:pt x="303" y="87"/>
                  <a:pt x="300" y="90"/>
                </a:cubicBezTo>
                <a:cubicBezTo>
                  <a:pt x="299" y="90"/>
                  <a:pt x="299" y="91"/>
                  <a:pt x="298" y="91"/>
                </a:cubicBezTo>
                <a:cubicBezTo>
                  <a:pt x="298" y="91"/>
                  <a:pt x="297" y="91"/>
                  <a:pt x="297" y="91"/>
                </a:cubicBezTo>
                <a:cubicBezTo>
                  <a:pt x="297" y="91"/>
                  <a:pt x="296" y="91"/>
                  <a:pt x="296" y="91"/>
                </a:cubicBezTo>
                <a:cubicBezTo>
                  <a:pt x="297" y="91"/>
                  <a:pt x="297" y="89"/>
                  <a:pt x="297" y="88"/>
                </a:cubicBezTo>
                <a:cubicBezTo>
                  <a:pt x="300" y="85"/>
                  <a:pt x="304" y="82"/>
                  <a:pt x="307" y="78"/>
                </a:cubicBezTo>
                <a:cubicBezTo>
                  <a:pt x="309" y="76"/>
                  <a:pt x="312" y="74"/>
                  <a:pt x="314" y="72"/>
                </a:cubicBezTo>
                <a:cubicBezTo>
                  <a:pt x="319" y="68"/>
                  <a:pt x="324" y="63"/>
                  <a:pt x="328" y="59"/>
                </a:cubicBezTo>
                <a:cubicBezTo>
                  <a:pt x="329" y="59"/>
                  <a:pt x="329" y="59"/>
                  <a:pt x="329" y="58"/>
                </a:cubicBezTo>
                <a:cubicBezTo>
                  <a:pt x="328" y="60"/>
                  <a:pt x="327" y="61"/>
                  <a:pt x="325" y="63"/>
                </a:cubicBezTo>
                <a:close/>
                <a:moveTo>
                  <a:pt x="257" y="113"/>
                </a:moveTo>
                <a:cubicBezTo>
                  <a:pt x="254" y="116"/>
                  <a:pt x="251" y="119"/>
                  <a:pt x="249" y="122"/>
                </a:cubicBezTo>
                <a:cubicBezTo>
                  <a:pt x="239" y="132"/>
                  <a:pt x="229" y="142"/>
                  <a:pt x="219" y="153"/>
                </a:cubicBezTo>
                <a:cubicBezTo>
                  <a:pt x="212" y="160"/>
                  <a:pt x="205" y="168"/>
                  <a:pt x="198" y="175"/>
                </a:cubicBezTo>
                <a:cubicBezTo>
                  <a:pt x="194" y="179"/>
                  <a:pt x="191" y="183"/>
                  <a:pt x="187" y="187"/>
                </a:cubicBezTo>
                <a:cubicBezTo>
                  <a:pt x="172" y="204"/>
                  <a:pt x="156" y="221"/>
                  <a:pt x="140" y="238"/>
                </a:cubicBezTo>
                <a:cubicBezTo>
                  <a:pt x="136" y="243"/>
                  <a:pt x="132" y="248"/>
                  <a:pt x="127" y="253"/>
                </a:cubicBezTo>
                <a:cubicBezTo>
                  <a:pt x="127" y="253"/>
                  <a:pt x="127" y="253"/>
                  <a:pt x="127" y="252"/>
                </a:cubicBezTo>
                <a:cubicBezTo>
                  <a:pt x="126" y="250"/>
                  <a:pt x="124" y="248"/>
                  <a:pt x="123" y="245"/>
                </a:cubicBezTo>
                <a:cubicBezTo>
                  <a:pt x="123" y="244"/>
                  <a:pt x="122" y="244"/>
                  <a:pt x="122" y="243"/>
                </a:cubicBezTo>
                <a:cubicBezTo>
                  <a:pt x="123" y="241"/>
                  <a:pt x="125" y="240"/>
                  <a:pt x="126" y="238"/>
                </a:cubicBezTo>
                <a:cubicBezTo>
                  <a:pt x="132" y="231"/>
                  <a:pt x="139" y="223"/>
                  <a:pt x="145" y="216"/>
                </a:cubicBezTo>
                <a:cubicBezTo>
                  <a:pt x="151" y="209"/>
                  <a:pt x="157" y="202"/>
                  <a:pt x="163" y="195"/>
                </a:cubicBezTo>
                <a:cubicBezTo>
                  <a:pt x="165" y="193"/>
                  <a:pt x="167" y="191"/>
                  <a:pt x="169" y="189"/>
                </a:cubicBezTo>
                <a:cubicBezTo>
                  <a:pt x="171" y="186"/>
                  <a:pt x="174" y="184"/>
                  <a:pt x="176" y="181"/>
                </a:cubicBezTo>
                <a:cubicBezTo>
                  <a:pt x="181" y="177"/>
                  <a:pt x="187" y="172"/>
                  <a:pt x="192" y="168"/>
                </a:cubicBezTo>
                <a:cubicBezTo>
                  <a:pt x="197" y="163"/>
                  <a:pt x="202" y="159"/>
                  <a:pt x="207" y="154"/>
                </a:cubicBezTo>
                <a:cubicBezTo>
                  <a:pt x="209" y="153"/>
                  <a:pt x="210" y="152"/>
                  <a:pt x="212" y="150"/>
                </a:cubicBezTo>
                <a:cubicBezTo>
                  <a:pt x="227" y="138"/>
                  <a:pt x="242" y="126"/>
                  <a:pt x="257" y="113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18485" y="5100955"/>
            <a:ext cx="2588260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r">
              <a:lnSpc>
                <a:spcPct val="120000"/>
              </a:lnSpc>
            </a:pPr>
            <a:r>
              <a:rPr lang="zh-CN" altLang="en-US" dirty="0" smtClean="0">
                <a:solidFill>
                  <a:srgbClr val="3C3C3B"/>
                </a:solidFill>
                <a:cs typeface="+mn-ea"/>
                <a:sym typeface="+mn-lt"/>
              </a:rPr>
              <a:t>用户满意度反馈</a:t>
            </a:r>
            <a:endParaRPr lang="zh-CN" altLang="en-US" dirty="0" smtClean="0">
              <a:solidFill>
                <a:srgbClr val="3C3C3B"/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67195" y="6437630"/>
            <a:ext cx="5386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  <a:sym typeface="+mn-ea"/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  <a:sym typeface="+mn-ea"/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34" grpId="0" bldLvl="0" animBg="1"/>
      <p:bldP spid="35" grpId="0"/>
      <p:bldP spid="38" grpId="0"/>
      <p:bldP spid="40" grpId="0"/>
      <p:bldP spid="42" grpId="0"/>
      <p:bldP spid="43" grpId="0" bldLvl="0" animBg="1"/>
      <p:bldP spid="44" grpId="0"/>
      <p:bldP spid="45" grpId="0" bldLvl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194300" y="1014863"/>
            <a:ext cx="1803400" cy="24410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95765" y="3805013"/>
            <a:ext cx="5200469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管理员怎么用？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4380685" y="4588247"/>
            <a:ext cx="3492000" cy="94183"/>
          </a:xfrm>
          <a:custGeom>
            <a:avLst/>
            <a:gdLst>
              <a:gd name="connsiteX0" fmla="*/ 0 w 5146431"/>
              <a:gd name="connsiteY0" fmla="*/ 70737 h 94183"/>
              <a:gd name="connsiteX1" fmla="*/ 914400 w 5146431"/>
              <a:gd name="connsiteY1" fmla="*/ 399 h 94183"/>
              <a:gd name="connsiteX2" fmla="*/ 1981200 w 5146431"/>
              <a:gd name="connsiteY2" fmla="*/ 94183 h 94183"/>
              <a:gd name="connsiteX3" fmla="*/ 3200400 w 5146431"/>
              <a:gd name="connsiteY3" fmla="*/ 399 h 94183"/>
              <a:gd name="connsiteX4" fmla="*/ 4384431 w 5146431"/>
              <a:gd name="connsiteY4" fmla="*/ 59014 h 94183"/>
              <a:gd name="connsiteX5" fmla="*/ 5146431 w 5146431"/>
              <a:gd name="connsiteY5" fmla="*/ 23845 h 9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6431" h="94183">
                <a:moveTo>
                  <a:pt x="0" y="70737"/>
                </a:moveTo>
                <a:cubicBezTo>
                  <a:pt x="292100" y="33614"/>
                  <a:pt x="584200" y="-3509"/>
                  <a:pt x="914400" y="399"/>
                </a:cubicBezTo>
                <a:cubicBezTo>
                  <a:pt x="1244600" y="4307"/>
                  <a:pt x="1600200" y="94183"/>
                  <a:pt x="1981200" y="94183"/>
                </a:cubicBezTo>
                <a:cubicBezTo>
                  <a:pt x="2362200" y="94183"/>
                  <a:pt x="2799862" y="6260"/>
                  <a:pt x="3200400" y="399"/>
                </a:cubicBezTo>
                <a:cubicBezTo>
                  <a:pt x="3600938" y="-5462"/>
                  <a:pt x="4060093" y="55106"/>
                  <a:pt x="4384431" y="59014"/>
                </a:cubicBezTo>
                <a:cubicBezTo>
                  <a:pt x="4708769" y="62922"/>
                  <a:pt x="4927600" y="43383"/>
                  <a:pt x="5146431" y="23845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5192455" y="4299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管理模块</a:t>
              </a:r>
              <a:endParaRPr lang="zh-CN" altLang="en-US" sz="3200" dirty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1659306" y="1948934"/>
            <a:ext cx="363029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点击【用户中心】—【管理中心】</a:t>
            </a:r>
            <a:endParaRPr lang="zh-CN" altLang="en-US" dirty="0"/>
          </a:p>
        </p:txBody>
      </p:sp>
      <p:pic>
        <p:nvPicPr>
          <p:cNvPr id="6" name="图片 5" descr="C:\Users\Administrator\Desktop\图片1.png图片1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692275" y="2690495"/>
            <a:ext cx="3369310" cy="212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6915140" y="1186934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出现如下界面即可管理各类模块</a:t>
            </a:r>
            <a:endParaRPr lang="zh-CN" altLang="en-US" dirty="0"/>
          </a:p>
        </p:txBody>
      </p:sp>
      <p:pic>
        <p:nvPicPr>
          <p:cNvPr id="8" name="图片 7" descr="C:\Users\Administrator\Desktop\图片2.png图片2"/>
          <p:cNvPicPr/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261225" y="1590675"/>
            <a:ext cx="2732405" cy="450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5"/>
          <p:cNvSpPr>
            <a:spLocks noEditPoints="1"/>
          </p:cNvSpPr>
          <p:nvPr/>
        </p:nvSpPr>
        <p:spPr bwMode="auto">
          <a:xfrm>
            <a:off x="5584258" y="33678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782086" y="429915"/>
              <a:ext cx="26468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代表大会管理</a:t>
              </a:r>
              <a:endParaRPr lang="zh-CN" altLang="en-US" sz="3200" dirty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4619058" y="36980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17491" y="1339334"/>
            <a:ext cx="2702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点击【代表大会管理】</a:t>
            </a:r>
            <a:endParaRPr lang="en-US" altLang="zh-CN" dirty="0" smtClean="0"/>
          </a:p>
          <a:p>
            <a:r>
              <a:rPr lang="zh-CN" altLang="zh-CN" dirty="0" smtClean="0"/>
              <a:t>进入管理界面</a:t>
            </a:r>
            <a:endParaRPr lang="zh-CN" altLang="zh-CN" dirty="0"/>
          </a:p>
        </p:txBody>
      </p:sp>
      <p:pic>
        <p:nvPicPr>
          <p:cNvPr id="11" name="图片 10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19227" y="2085109"/>
            <a:ext cx="2149545" cy="428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5130800" y="1365935"/>
            <a:ext cx="5702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点击已经存在的代表大会，点击【开启】或【关闭】，点击【立即保存】，即可控制该代表大会的开启和关闭</a:t>
            </a:r>
            <a:endParaRPr lang="zh-CN" altLang="en-US" dirty="0"/>
          </a:p>
        </p:txBody>
      </p:sp>
      <p:pic>
        <p:nvPicPr>
          <p:cNvPr id="13" name="图片 1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4793" y="2254826"/>
            <a:ext cx="2847924" cy="349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782086" y="429915"/>
              <a:ext cx="26468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代表大会管理</a:t>
              </a:r>
              <a:endParaRPr lang="zh-CN" altLang="en-US" sz="3200" dirty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5266758" y="36853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65191" y="1326634"/>
            <a:ext cx="2702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点击【添加代表大会】</a:t>
            </a:r>
            <a:endParaRPr lang="en-US" altLang="zh-CN" dirty="0" smtClean="0"/>
          </a:p>
          <a:p>
            <a:r>
              <a:rPr lang="zh-CN" altLang="zh-CN" dirty="0" smtClean="0"/>
              <a:t>添加代表大会</a:t>
            </a:r>
            <a:endParaRPr lang="zh-CN" altLang="zh-CN" dirty="0"/>
          </a:p>
        </p:txBody>
      </p:sp>
      <p:sp>
        <p:nvSpPr>
          <p:cNvPr id="12" name="矩形 11"/>
          <p:cNvSpPr/>
          <p:nvPr/>
        </p:nvSpPr>
        <p:spPr>
          <a:xfrm>
            <a:off x="6515100" y="1365935"/>
            <a:ext cx="4203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填写相关信息后，点击【点击保存】，即可添加新的代表大会</a:t>
            </a:r>
            <a:endParaRPr lang="zh-CN" altLang="en-US" dirty="0"/>
          </a:p>
        </p:txBody>
      </p:sp>
      <p:pic>
        <p:nvPicPr>
          <p:cNvPr id="14" name="图片 13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399434" y="2022521"/>
            <a:ext cx="2388466" cy="445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5306" y="2119745"/>
            <a:ext cx="3563594" cy="432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782086" y="429915"/>
              <a:ext cx="22365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分公司管理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5114358" y="36980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02707" y="1377434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点击【分公司管理】，进入管理界面</a:t>
            </a:r>
            <a:endParaRPr lang="zh-CN" altLang="en-US" dirty="0"/>
          </a:p>
        </p:txBody>
      </p:sp>
      <p:pic>
        <p:nvPicPr>
          <p:cNvPr id="13" name="图片 12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67619" y="1956954"/>
            <a:ext cx="2344962" cy="469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6197600" y="1353235"/>
            <a:ext cx="414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点击已存在的分公司，点击要修改的地方可以进行修改，点击【提交】即可保存，点击【删除】可以删除该分公司</a:t>
            </a:r>
            <a:endParaRPr lang="zh-CN" altLang="en-US" dirty="0"/>
          </a:p>
        </p:txBody>
      </p:sp>
      <p:pic>
        <p:nvPicPr>
          <p:cNvPr id="18" name="图片 1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6207" y="2738391"/>
            <a:ext cx="2834986" cy="260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782086" y="429915"/>
              <a:ext cx="22365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分公司管理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5558858" y="36345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94572" y="136473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返回管理界面点击【添加】</a:t>
            </a:r>
            <a:endParaRPr lang="zh-CN" altLang="en-US" dirty="0"/>
          </a:p>
        </p:txBody>
      </p:sp>
      <p:pic>
        <p:nvPicPr>
          <p:cNvPr id="14" name="图片 13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572884" y="1871519"/>
            <a:ext cx="2414341" cy="47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7048500" y="1326634"/>
            <a:ext cx="375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输入相关信息后，点击【提交】，即可创建新的分公司</a:t>
            </a:r>
            <a:endParaRPr lang="zh-CN" altLang="en-US" dirty="0"/>
          </a:p>
        </p:txBody>
      </p:sp>
      <p:pic>
        <p:nvPicPr>
          <p:cNvPr id="19" name="图片 1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1097" y="2149587"/>
            <a:ext cx="4185805" cy="316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0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工会管理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5381058" y="36345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54624" y="1364734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点击【工会管理】，进入管理界面</a:t>
            </a:r>
            <a:endParaRPr lang="zh-CN" altLang="en-US" dirty="0"/>
          </a:p>
        </p:txBody>
      </p:sp>
      <p:pic>
        <p:nvPicPr>
          <p:cNvPr id="13" name="图片 12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33888" y="1933751"/>
            <a:ext cx="2260312" cy="451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6680200" y="1289735"/>
            <a:ext cx="4457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点击已存在的工会，点击要修改的地方可以进行修改，点击【提交保存】即可保存，点击【删除】可以删除该工会</a:t>
            </a:r>
            <a:endParaRPr lang="zh-CN" altLang="zh-CN" dirty="0"/>
          </a:p>
        </p:txBody>
      </p:sp>
      <p:pic>
        <p:nvPicPr>
          <p:cNvPr id="18" name="图片 1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8465" y="2386669"/>
            <a:ext cx="3608070" cy="343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0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工会管理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5381058" y="36345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24040" y="1288534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返回管理界面点击【添加工会】</a:t>
            </a:r>
            <a:endParaRPr lang="zh-CN" altLang="zh-CN" dirty="0"/>
          </a:p>
        </p:txBody>
      </p:sp>
      <p:sp>
        <p:nvSpPr>
          <p:cNvPr id="14" name="矩形 13"/>
          <p:cNvSpPr/>
          <p:nvPr/>
        </p:nvSpPr>
        <p:spPr>
          <a:xfrm>
            <a:off x="7353300" y="1199634"/>
            <a:ext cx="391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输入相关信息后，点击【提交保存】</a:t>
            </a:r>
            <a:endParaRPr lang="en-US" altLang="zh-CN" dirty="0" smtClean="0"/>
          </a:p>
          <a:p>
            <a:r>
              <a:rPr lang="zh-CN" altLang="zh-CN" dirty="0" smtClean="0"/>
              <a:t>即可创建新的工会</a:t>
            </a:r>
            <a:endParaRPr lang="zh-CN" altLang="en-US" dirty="0"/>
          </a:p>
        </p:txBody>
      </p:sp>
      <p:pic>
        <p:nvPicPr>
          <p:cNvPr id="15" name="图片 14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513367" y="1748790"/>
            <a:ext cx="2390065" cy="473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1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1978" y="2275840"/>
            <a:ext cx="4250443" cy="309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782087" y="429915"/>
              <a:ext cx="22365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代表团管理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5381058" y="36345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78907" y="1263134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点击【代表团管理】，进入管理界面</a:t>
            </a:r>
            <a:endParaRPr lang="zh-CN" altLang="en-US" dirty="0"/>
          </a:p>
        </p:txBody>
      </p:sp>
      <p:pic>
        <p:nvPicPr>
          <p:cNvPr id="13" name="图片 12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068681" y="1898649"/>
            <a:ext cx="2516019" cy="438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6438900" y="1226235"/>
            <a:ext cx="543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点击已存在的代表团，点击要修改的地方可以进行修改，点击【保存】即可保存，点击【删除】可以删除该代表团</a:t>
            </a:r>
            <a:endParaRPr lang="zh-CN" altLang="en-US" dirty="0"/>
          </a:p>
        </p:txBody>
      </p:sp>
      <p:pic>
        <p:nvPicPr>
          <p:cNvPr id="18" name="图片 1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5302" y="2367280"/>
            <a:ext cx="3306298" cy="373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0"/>
          <p:cNvGrpSpPr>
            <a:grpSpLocks noChangeAspect="1"/>
          </p:cNvGrpSpPr>
          <p:nvPr/>
        </p:nvGrpSpPr>
        <p:grpSpPr bwMode="auto">
          <a:xfrm>
            <a:off x="4010025" y="497699"/>
            <a:ext cx="501650" cy="502976"/>
            <a:chOff x="1728" y="113"/>
            <a:chExt cx="1136" cy="1139"/>
          </a:xfrm>
          <a:solidFill>
            <a:srgbClr val="132F95"/>
          </a:solidFill>
        </p:grpSpPr>
        <p:sp>
          <p:nvSpPr>
            <p:cNvPr id="29" name="Freeform 11"/>
            <p:cNvSpPr>
              <a:spLocks noEditPoints="1"/>
            </p:cNvSpPr>
            <p:nvPr/>
          </p:nvSpPr>
          <p:spPr bwMode="auto">
            <a:xfrm>
              <a:off x="2099" y="460"/>
              <a:ext cx="470" cy="419"/>
            </a:xfrm>
            <a:custGeom>
              <a:avLst/>
              <a:gdLst>
                <a:gd name="T0" fmla="*/ 68 w 175"/>
                <a:gd name="T1" fmla="*/ 11 h 156"/>
                <a:gd name="T2" fmla="*/ 2 w 175"/>
                <a:gd name="T3" fmla="*/ 85 h 156"/>
                <a:gd name="T4" fmla="*/ 77 w 175"/>
                <a:gd name="T5" fmla="*/ 155 h 156"/>
                <a:gd name="T6" fmla="*/ 68 w 175"/>
                <a:gd name="T7" fmla="*/ 11 h 156"/>
                <a:gd name="T8" fmla="*/ 77 w 175"/>
                <a:gd name="T9" fmla="*/ 143 h 156"/>
                <a:gd name="T10" fmla="*/ 14 w 175"/>
                <a:gd name="T11" fmla="*/ 85 h 156"/>
                <a:gd name="T12" fmla="*/ 68 w 175"/>
                <a:gd name="T13" fmla="*/ 23 h 156"/>
                <a:gd name="T14" fmla="*/ 77 w 175"/>
                <a:gd name="T15" fmla="*/ 14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156">
                  <a:moveTo>
                    <a:pt x="68" y="11"/>
                  </a:moveTo>
                  <a:cubicBezTo>
                    <a:pt x="30" y="15"/>
                    <a:pt x="0" y="46"/>
                    <a:pt x="2" y="85"/>
                  </a:cubicBezTo>
                  <a:cubicBezTo>
                    <a:pt x="4" y="125"/>
                    <a:pt x="37" y="155"/>
                    <a:pt x="77" y="155"/>
                  </a:cubicBezTo>
                  <a:cubicBezTo>
                    <a:pt x="175" y="156"/>
                    <a:pt x="164" y="0"/>
                    <a:pt x="68" y="11"/>
                  </a:cubicBezTo>
                  <a:close/>
                  <a:moveTo>
                    <a:pt x="77" y="143"/>
                  </a:moveTo>
                  <a:cubicBezTo>
                    <a:pt x="44" y="143"/>
                    <a:pt x="16" y="118"/>
                    <a:pt x="14" y="85"/>
                  </a:cubicBezTo>
                  <a:cubicBezTo>
                    <a:pt x="12" y="53"/>
                    <a:pt x="37" y="26"/>
                    <a:pt x="68" y="23"/>
                  </a:cubicBezTo>
                  <a:cubicBezTo>
                    <a:pt x="149" y="14"/>
                    <a:pt x="159" y="143"/>
                    <a:pt x="77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/>
          </p:nvSpPr>
          <p:spPr bwMode="auto">
            <a:xfrm>
              <a:off x="1728" y="113"/>
              <a:ext cx="1136" cy="1139"/>
            </a:xfrm>
            <a:custGeom>
              <a:avLst/>
              <a:gdLst>
                <a:gd name="T0" fmla="*/ 413 w 423"/>
                <a:gd name="T1" fmla="*/ 178 h 424"/>
                <a:gd name="T2" fmla="*/ 362 w 423"/>
                <a:gd name="T3" fmla="*/ 142 h 424"/>
                <a:gd name="T4" fmla="*/ 378 w 423"/>
                <a:gd name="T5" fmla="*/ 107 h 424"/>
                <a:gd name="T6" fmla="*/ 361 w 423"/>
                <a:gd name="T7" fmla="*/ 69 h 424"/>
                <a:gd name="T8" fmla="*/ 299 w 423"/>
                <a:gd name="T9" fmla="*/ 72 h 424"/>
                <a:gd name="T10" fmla="*/ 253 w 423"/>
                <a:gd name="T11" fmla="*/ 44 h 424"/>
                <a:gd name="T12" fmla="*/ 208 w 423"/>
                <a:gd name="T13" fmla="*/ 8 h 424"/>
                <a:gd name="T14" fmla="*/ 172 w 423"/>
                <a:gd name="T15" fmla="*/ 50 h 424"/>
                <a:gd name="T16" fmla="*/ 127 w 423"/>
                <a:gd name="T17" fmla="*/ 73 h 424"/>
                <a:gd name="T18" fmla="*/ 57 w 423"/>
                <a:gd name="T19" fmla="*/ 79 h 424"/>
                <a:gd name="T20" fmla="*/ 50 w 423"/>
                <a:gd name="T21" fmla="*/ 174 h 424"/>
                <a:gd name="T22" fmla="*/ 5 w 423"/>
                <a:gd name="T23" fmla="*/ 224 h 424"/>
                <a:gd name="T24" fmla="*/ 53 w 423"/>
                <a:gd name="T25" fmla="*/ 254 h 424"/>
                <a:gd name="T26" fmla="*/ 68 w 423"/>
                <a:gd name="T27" fmla="*/ 296 h 424"/>
                <a:gd name="T28" fmla="*/ 44 w 423"/>
                <a:gd name="T29" fmla="*/ 333 h 424"/>
                <a:gd name="T30" fmla="*/ 128 w 423"/>
                <a:gd name="T31" fmla="*/ 356 h 424"/>
                <a:gd name="T32" fmla="*/ 177 w 423"/>
                <a:gd name="T33" fmla="*/ 416 h 424"/>
                <a:gd name="T34" fmla="*/ 240 w 423"/>
                <a:gd name="T35" fmla="*/ 420 h 424"/>
                <a:gd name="T36" fmla="*/ 250 w 423"/>
                <a:gd name="T37" fmla="*/ 377 h 424"/>
                <a:gd name="T38" fmla="*/ 308 w 423"/>
                <a:gd name="T39" fmla="*/ 359 h 424"/>
                <a:gd name="T40" fmla="*/ 376 w 423"/>
                <a:gd name="T41" fmla="*/ 343 h 424"/>
                <a:gd name="T42" fmla="*/ 359 w 423"/>
                <a:gd name="T43" fmla="*/ 290 h 424"/>
                <a:gd name="T44" fmla="*/ 413 w 423"/>
                <a:gd name="T45" fmla="*/ 250 h 424"/>
                <a:gd name="T46" fmla="*/ 400 w 423"/>
                <a:gd name="T47" fmla="*/ 240 h 424"/>
                <a:gd name="T48" fmla="*/ 363 w 423"/>
                <a:gd name="T49" fmla="*/ 242 h 424"/>
                <a:gd name="T50" fmla="*/ 342 w 423"/>
                <a:gd name="T51" fmla="*/ 293 h 424"/>
                <a:gd name="T52" fmla="*/ 366 w 423"/>
                <a:gd name="T53" fmla="*/ 329 h 424"/>
                <a:gd name="T54" fmla="*/ 337 w 423"/>
                <a:gd name="T55" fmla="*/ 366 h 424"/>
                <a:gd name="T56" fmla="*/ 302 w 423"/>
                <a:gd name="T57" fmla="*/ 340 h 424"/>
                <a:gd name="T58" fmla="*/ 243 w 423"/>
                <a:gd name="T59" fmla="*/ 363 h 424"/>
                <a:gd name="T60" fmla="*/ 240 w 423"/>
                <a:gd name="T61" fmla="*/ 390 h 424"/>
                <a:gd name="T62" fmla="*/ 186 w 423"/>
                <a:gd name="T63" fmla="*/ 394 h 424"/>
                <a:gd name="T64" fmla="*/ 181 w 423"/>
                <a:gd name="T65" fmla="*/ 363 h 424"/>
                <a:gd name="T66" fmla="*/ 129 w 423"/>
                <a:gd name="T67" fmla="*/ 342 h 424"/>
                <a:gd name="T68" fmla="*/ 101 w 423"/>
                <a:gd name="T69" fmla="*/ 364 h 424"/>
                <a:gd name="T70" fmla="*/ 58 w 423"/>
                <a:gd name="T71" fmla="*/ 325 h 424"/>
                <a:gd name="T72" fmla="*/ 80 w 423"/>
                <a:gd name="T73" fmla="*/ 293 h 424"/>
                <a:gd name="T74" fmla="*/ 63 w 423"/>
                <a:gd name="T75" fmla="*/ 246 h 424"/>
                <a:gd name="T76" fmla="*/ 38 w 423"/>
                <a:gd name="T77" fmla="*/ 243 h 424"/>
                <a:gd name="T78" fmla="*/ 17 w 423"/>
                <a:gd name="T79" fmla="*/ 202 h 424"/>
                <a:gd name="T80" fmla="*/ 53 w 423"/>
                <a:gd name="T81" fmla="*/ 186 h 424"/>
                <a:gd name="T82" fmla="*/ 85 w 423"/>
                <a:gd name="T83" fmla="*/ 130 h 424"/>
                <a:gd name="T84" fmla="*/ 65 w 423"/>
                <a:gd name="T85" fmla="*/ 88 h 424"/>
                <a:gd name="T86" fmla="*/ 120 w 423"/>
                <a:gd name="T87" fmla="*/ 84 h 424"/>
                <a:gd name="T88" fmla="*/ 170 w 423"/>
                <a:gd name="T89" fmla="*/ 67 h 424"/>
                <a:gd name="T90" fmla="*/ 184 w 423"/>
                <a:gd name="T91" fmla="*/ 47 h 424"/>
                <a:gd name="T92" fmla="*/ 205 w 423"/>
                <a:gd name="T93" fmla="*/ 20 h 424"/>
                <a:gd name="T94" fmla="*/ 238 w 423"/>
                <a:gd name="T95" fmla="*/ 22 h 424"/>
                <a:gd name="T96" fmla="*/ 242 w 423"/>
                <a:gd name="T97" fmla="*/ 58 h 424"/>
                <a:gd name="T98" fmla="*/ 296 w 423"/>
                <a:gd name="T99" fmla="*/ 85 h 424"/>
                <a:gd name="T100" fmla="*/ 305 w 423"/>
                <a:gd name="T101" fmla="*/ 84 h 424"/>
                <a:gd name="T102" fmla="*/ 350 w 423"/>
                <a:gd name="T103" fmla="*/ 75 h 424"/>
                <a:gd name="T104" fmla="*/ 346 w 423"/>
                <a:gd name="T105" fmla="*/ 118 h 424"/>
                <a:gd name="T106" fmla="*/ 352 w 423"/>
                <a:gd name="T107" fmla="*/ 151 h 424"/>
                <a:gd name="T108" fmla="*/ 366 w 423"/>
                <a:gd name="T109" fmla="*/ 184 h 424"/>
                <a:gd name="T110" fmla="*/ 407 w 423"/>
                <a:gd name="T111" fmla="*/ 21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3" h="424">
                  <a:moveTo>
                    <a:pt x="419" y="216"/>
                  </a:moveTo>
                  <a:cubicBezTo>
                    <a:pt x="419" y="206"/>
                    <a:pt x="422" y="186"/>
                    <a:pt x="413" y="178"/>
                  </a:cubicBezTo>
                  <a:cubicBezTo>
                    <a:pt x="405" y="171"/>
                    <a:pt x="384" y="172"/>
                    <a:pt x="371" y="172"/>
                  </a:cubicBezTo>
                  <a:cubicBezTo>
                    <a:pt x="368" y="162"/>
                    <a:pt x="366" y="151"/>
                    <a:pt x="362" y="142"/>
                  </a:cubicBezTo>
                  <a:cubicBezTo>
                    <a:pt x="360" y="138"/>
                    <a:pt x="354" y="130"/>
                    <a:pt x="355" y="126"/>
                  </a:cubicBezTo>
                  <a:cubicBezTo>
                    <a:pt x="356" y="121"/>
                    <a:pt x="374" y="113"/>
                    <a:pt x="378" y="107"/>
                  </a:cubicBezTo>
                  <a:cubicBezTo>
                    <a:pt x="381" y="103"/>
                    <a:pt x="383" y="98"/>
                    <a:pt x="381" y="93"/>
                  </a:cubicBezTo>
                  <a:cubicBezTo>
                    <a:pt x="379" y="83"/>
                    <a:pt x="367" y="76"/>
                    <a:pt x="361" y="69"/>
                  </a:cubicBezTo>
                  <a:cubicBezTo>
                    <a:pt x="354" y="63"/>
                    <a:pt x="346" y="51"/>
                    <a:pt x="337" y="48"/>
                  </a:cubicBezTo>
                  <a:cubicBezTo>
                    <a:pt x="323" y="42"/>
                    <a:pt x="309" y="62"/>
                    <a:pt x="299" y="72"/>
                  </a:cubicBezTo>
                  <a:cubicBezTo>
                    <a:pt x="288" y="66"/>
                    <a:pt x="276" y="62"/>
                    <a:pt x="264" y="57"/>
                  </a:cubicBezTo>
                  <a:cubicBezTo>
                    <a:pt x="256" y="53"/>
                    <a:pt x="254" y="52"/>
                    <a:pt x="253" y="44"/>
                  </a:cubicBezTo>
                  <a:cubicBezTo>
                    <a:pt x="251" y="37"/>
                    <a:pt x="254" y="29"/>
                    <a:pt x="252" y="22"/>
                  </a:cubicBezTo>
                  <a:cubicBezTo>
                    <a:pt x="247" y="0"/>
                    <a:pt x="225" y="7"/>
                    <a:pt x="208" y="8"/>
                  </a:cubicBezTo>
                  <a:cubicBezTo>
                    <a:pt x="191" y="10"/>
                    <a:pt x="172" y="6"/>
                    <a:pt x="171" y="28"/>
                  </a:cubicBezTo>
                  <a:cubicBezTo>
                    <a:pt x="171" y="35"/>
                    <a:pt x="174" y="44"/>
                    <a:pt x="172" y="50"/>
                  </a:cubicBezTo>
                  <a:cubicBezTo>
                    <a:pt x="170" y="56"/>
                    <a:pt x="168" y="54"/>
                    <a:pt x="160" y="57"/>
                  </a:cubicBezTo>
                  <a:cubicBezTo>
                    <a:pt x="148" y="61"/>
                    <a:pt x="138" y="67"/>
                    <a:pt x="127" y="73"/>
                  </a:cubicBezTo>
                  <a:cubicBezTo>
                    <a:pt x="119" y="63"/>
                    <a:pt x="109" y="49"/>
                    <a:pt x="95" y="50"/>
                  </a:cubicBezTo>
                  <a:cubicBezTo>
                    <a:pt x="80" y="51"/>
                    <a:pt x="66" y="70"/>
                    <a:pt x="57" y="79"/>
                  </a:cubicBezTo>
                  <a:cubicBezTo>
                    <a:pt x="38" y="99"/>
                    <a:pt x="58" y="112"/>
                    <a:pt x="72" y="127"/>
                  </a:cubicBezTo>
                  <a:cubicBezTo>
                    <a:pt x="62" y="142"/>
                    <a:pt x="55" y="157"/>
                    <a:pt x="50" y="174"/>
                  </a:cubicBezTo>
                  <a:cubicBezTo>
                    <a:pt x="37" y="171"/>
                    <a:pt x="19" y="169"/>
                    <a:pt x="10" y="178"/>
                  </a:cubicBezTo>
                  <a:cubicBezTo>
                    <a:pt x="0" y="188"/>
                    <a:pt x="5" y="212"/>
                    <a:pt x="5" y="224"/>
                  </a:cubicBezTo>
                  <a:cubicBezTo>
                    <a:pt x="6" y="234"/>
                    <a:pt x="6" y="247"/>
                    <a:pt x="16" y="253"/>
                  </a:cubicBezTo>
                  <a:cubicBezTo>
                    <a:pt x="25" y="258"/>
                    <a:pt x="41" y="256"/>
                    <a:pt x="53" y="254"/>
                  </a:cubicBezTo>
                  <a:cubicBezTo>
                    <a:pt x="55" y="265"/>
                    <a:pt x="59" y="275"/>
                    <a:pt x="63" y="285"/>
                  </a:cubicBezTo>
                  <a:cubicBezTo>
                    <a:pt x="64" y="287"/>
                    <a:pt x="69" y="294"/>
                    <a:pt x="68" y="296"/>
                  </a:cubicBezTo>
                  <a:cubicBezTo>
                    <a:pt x="68" y="296"/>
                    <a:pt x="66" y="298"/>
                    <a:pt x="65" y="300"/>
                  </a:cubicBezTo>
                  <a:cubicBezTo>
                    <a:pt x="59" y="310"/>
                    <a:pt x="39" y="319"/>
                    <a:pt x="44" y="333"/>
                  </a:cubicBezTo>
                  <a:cubicBezTo>
                    <a:pt x="49" y="347"/>
                    <a:pt x="77" y="371"/>
                    <a:pt x="90" y="376"/>
                  </a:cubicBezTo>
                  <a:cubicBezTo>
                    <a:pt x="105" y="382"/>
                    <a:pt x="118" y="366"/>
                    <a:pt x="128" y="356"/>
                  </a:cubicBezTo>
                  <a:cubicBezTo>
                    <a:pt x="142" y="366"/>
                    <a:pt x="157" y="372"/>
                    <a:pt x="175" y="375"/>
                  </a:cubicBezTo>
                  <a:cubicBezTo>
                    <a:pt x="174" y="388"/>
                    <a:pt x="169" y="406"/>
                    <a:pt x="177" y="416"/>
                  </a:cubicBezTo>
                  <a:cubicBezTo>
                    <a:pt x="183" y="423"/>
                    <a:pt x="198" y="422"/>
                    <a:pt x="206" y="422"/>
                  </a:cubicBezTo>
                  <a:cubicBezTo>
                    <a:pt x="216" y="422"/>
                    <a:pt x="230" y="424"/>
                    <a:pt x="240" y="420"/>
                  </a:cubicBezTo>
                  <a:cubicBezTo>
                    <a:pt x="247" y="417"/>
                    <a:pt x="251" y="412"/>
                    <a:pt x="252" y="405"/>
                  </a:cubicBezTo>
                  <a:cubicBezTo>
                    <a:pt x="254" y="397"/>
                    <a:pt x="247" y="383"/>
                    <a:pt x="250" y="377"/>
                  </a:cubicBezTo>
                  <a:cubicBezTo>
                    <a:pt x="253" y="371"/>
                    <a:pt x="271" y="368"/>
                    <a:pt x="277" y="365"/>
                  </a:cubicBezTo>
                  <a:cubicBezTo>
                    <a:pt x="288" y="359"/>
                    <a:pt x="297" y="349"/>
                    <a:pt x="308" y="359"/>
                  </a:cubicBezTo>
                  <a:cubicBezTo>
                    <a:pt x="320" y="369"/>
                    <a:pt x="325" y="388"/>
                    <a:pt x="342" y="377"/>
                  </a:cubicBezTo>
                  <a:cubicBezTo>
                    <a:pt x="355" y="370"/>
                    <a:pt x="368" y="355"/>
                    <a:pt x="376" y="343"/>
                  </a:cubicBezTo>
                  <a:cubicBezTo>
                    <a:pt x="384" y="329"/>
                    <a:pt x="378" y="324"/>
                    <a:pt x="367" y="314"/>
                  </a:cubicBezTo>
                  <a:cubicBezTo>
                    <a:pt x="356" y="304"/>
                    <a:pt x="352" y="305"/>
                    <a:pt x="359" y="290"/>
                  </a:cubicBezTo>
                  <a:cubicBezTo>
                    <a:pt x="364" y="277"/>
                    <a:pt x="368" y="265"/>
                    <a:pt x="372" y="252"/>
                  </a:cubicBezTo>
                  <a:cubicBezTo>
                    <a:pt x="384" y="253"/>
                    <a:pt x="403" y="256"/>
                    <a:pt x="413" y="250"/>
                  </a:cubicBezTo>
                  <a:cubicBezTo>
                    <a:pt x="423" y="243"/>
                    <a:pt x="420" y="226"/>
                    <a:pt x="419" y="216"/>
                  </a:cubicBezTo>
                  <a:close/>
                  <a:moveTo>
                    <a:pt x="400" y="240"/>
                  </a:moveTo>
                  <a:cubicBezTo>
                    <a:pt x="391" y="243"/>
                    <a:pt x="376" y="240"/>
                    <a:pt x="367" y="240"/>
                  </a:cubicBezTo>
                  <a:cubicBezTo>
                    <a:pt x="365" y="240"/>
                    <a:pt x="364" y="241"/>
                    <a:pt x="363" y="242"/>
                  </a:cubicBezTo>
                  <a:cubicBezTo>
                    <a:pt x="362" y="243"/>
                    <a:pt x="362" y="243"/>
                    <a:pt x="361" y="244"/>
                  </a:cubicBezTo>
                  <a:cubicBezTo>
                    <a:pt x="356" y="261"/>
                    <a:pt x="348" y="277"/>
                    <a:pt x="342" y="293"/>
                  </a:cubicBezTo>
                  <a:cubicBezTo>
                    <a:pt x="340" y="301"/>
                    <a:pt x="341" y="305"/>
                    <a:pt x="345" y="311"/>
                  </a:cubicBezTo>
                  <a:cubicBezTo>
                    <a:pt x="351" y="317"/>
                    <a:pt x="363" y="322"/>
                    <a:pt x="366" y="329"/>
                  </a:cubicBezTo>
                  <a:cubicBezTo>
                    <a:pt x="370" y="338"/>
                    <a:pt x="353" y="352"/>
                    <a:pt x="348" y="357"/>
                  </a:cubicBezTo>
                  <a:cubicBezTo>
                    <a:pt x="346" y="359"/>
                    <a:pt x="341" y="365"/>
                    <a:pt x="337" y="366"/>
                  </a:cubicBezTo>
                  <a:cubicBezTo>
                    <a:pt x="330" y="368"/>
                    <a:pt x="327" y="363"/>
                    <a:pt x="322" y="357"/>
                  </a:cubicBezTo>
                  <a:cubicBezTo>
                    <a:pt x="317" y="351"/>
                    <a:pt x="311" y="341"/>
                    <a:pt x="302" y="340"/>
                  </a:cubicBezTo>
                  <a:cubicBezTo>
                    <a:pt x="296" y="339"/>
                    <a:pt x="289" y="344"/>
                    <a:pt x="284" y="347"/>
                  </a:cubicBezTo>
                  <a:cubicBezTo>
                    <a:pt x="270" y="355"/>
                    <a:pt x="259" y="361"/>
                    <a:pt x="243" y="363"/>
                  </a:cubicBezTo>
                  <a:cubicBezTo>
                    <a:pt x="241" y="364"/>
                    <a:pt x="239" y="366"/>
                    <a:pt x="239" y="367"/>
                  </a:cubicBezTo>
                  <a:cubicBezTo>
                    <a:pt x="238" y="375"/>
                    <a:pt x="240" y="382"/>
                    <a:pt x="240" y="390"/>
                  </a:cubicBezTo>
                  <a:cubicBezTo>
                    <a:pt x="240" y="410"/>
                    <a:pt x="222" y="410"/>
                    <a:pt x="206" y="410"/>
                  </a:cubicBezTo>
                  <a:cubicBezTo>
                    <a:pt x="191" y="409"/>
                    <a:pt x="185" y="409"/>
                    <a:pt x="186" y="394"/>
                  </a:cubicBezTo>
                  <a:cubicBezTo>
                    <a:pt x="186" y="386"/>
                    <a:pt x="187" y="378"/>
                    <a:pt x="187" y="369"/>
                  </a:cubicBezTo>
                  <a:cubicBezTo>
                    <a:pt x="186" y="366"/>
                    <a:pt x="184" y="364"/>
                    <a:pt x="181" y="363"/>
                  </a:cubicBezTo>
                  <a:cubicBezTo>
                    <a:pt x="162" y="362"/>
                    <a:pt x="146" y="355"/>
                    <a:pt x="132" y="344"/>
                  </a:cubicBezTo>
                  <a:cubicBezTo>
                    <a:pt x="131" y="343"/>
                    <a:pt x="130" y="343"/>
                    <a:pt x="129" y="342"/>
                  </a:cubicBezTo>
                  <a:cubicBezTo>
                    <a:pt x="127" y="342"/>
                    <a:pt x="125" y="342"/>
                    <a:pt x="123" y="344"/>
                  </a:cubicBezTo>
                  <a:cubicBezTo>
                    <a:pt x="118" y="348"/>
                    <a:pt x="108" y="362"/>
                    <a:pt x="101" y="364"/>
                  </a:cubicBezTo>
                  <a:cubicBezTo>
                    <a:pt x="90" y="367"/>
                    <a:pt x="79" y="353"/>
                    <a:pt x="72" y="346"/>
                  </a:cubicBezTo>
                  <a:cubicBezTo>
                    <a:pt x="66" y="341"/>
                    <a:pt x="55" y="334"/>
                    <a:pt x="58" y="325"/>
                  </a:cubicBezTo>
                  <a:cubicBezTo>
                    <a:pt x="60" y="318"/>
                    <a:pt x="70" y="312"/>
                    <a:pt x="75" y="307"/>
                  </a:cubicBezTo>
                  <a:cubicBezTo>
                    <a:pt x="80" y="302"/>
                    <a:pt x="82" y="301"/>
                    <a:pt x="80" y="293"/>
                  </a:cubicBezTo>
                  <a:cubicBezTo>
                    <a:pt x="79" y="285"/>
                    <a:pt x="73" y="278"/>
                    <a:pt x="70" y="270"/>
                  </a:cubicBezTo>
                  <a:cubicBezTo>
                    <a:pt x="67" y="262"/>
                    <a:pt x="65" y="254"/>
                    <a:pt x="63" y="246"/>
                  </a:cubicBezTo>
                  <a:cubicBezTo>
                    <a:pt x="62" y="243"/>
                    <a:pt x="60" y="241"/>
                    <a:pt x="57" y="241"/>
                  </a:cubicBezTo>
                  <a:cubicBezTo>
                    <a:pt x="51" y="242"/>
                    <a:pt x="45" y="243"/>
                    <a:pt x="38" y="243"/>
                  </a:cubicBezTo>
                  <a:cubicBezTo>
                    <a:pt x="27" y="243"/>
                    <a:pt x="21" y="245"/>
                    <a:pt x="18" y="232"/>
                  </a:cubicBezTo>
                  <a:cubicBezTo>
                    <a:pt x="17" y="223"/>
                    <a:pt x="16" y="211"/>
                    <a:pt x="17" y="202"/>
                  </a:cubicBezTo>
                  <a:cubicBezTo>
                    <a:pt x="17" y="197"/>
                    <a:pt x="18" y="188"/>
                    <a:pt x="23" y="185"/>
                  </a:cubicBezTo>
                  <a:cubicBezTo>
                    <a:pt x="29" y="182"/>
                    <a:pt x="47" y="185"/>
                    <a:pt x="53" y="186"/>
                  </a:cubicBezTo>
                  <a:cubicBezTo>
                    <a:pt x="56" y="187"/>
                    <a:pt x="60" y="186"/>
                    <a:pt x="61" y="182"/>
                  </a:cubicBezTo>
                  <a:cubicBezTo>
                    <a:pt x="65" y="163"/>
                    <a:pt x="73" y="146"/>
                    <a:pt x="85" y="130"/>
                  </a:cubicBezTo>
                  <a:cubicBezTo>
                    <a:pt x="87" y="128"/>
                    <a:pt x="86" y="124"/>
                    <a:pt x="84" y="123"/>
                  </a:cubicBezTo>
                  <a:cubicBezTo>
                    <a:pt x="76" y="113"/>
                    <a:pt x="56" y="102"/>
                    <a:pt x="65" y="88"/>
                  </a:cubicBezTo>
                  <a:cubicBezTo>
                    <a:pt x="69" y="82"/>
                    <a:pt x="80" y="71"/>
                    <a:pt x="86" y="68"/>
                  </a:cubicBezTo>
                  <a:cubicBezTo>
                    <a:pt x="103" y="60"/>
                    <a:pt x="110" y="73"/>
                    <a:pt x="120" y="84"/>
                  </a:cubicBezTo>
                  <a:cubicBezTo>
                    <a:pt x="122" y="87"/>
                    <a:pt x="125" y="89"/>
                    <a:pt x="128" y="87"/>
                  </a:cubicBezTo>
                  <a:cubicBezTo>
                    <a:pt x="142" y="78"/>
                    <a:pt x="155" y="72"/>
                    <a:pt x="170" y="67"/>
                  </a:cubicBezTo>
                  <a:cubicBezTo>
                    <a:pt x="173" y="66"/>
                    <a:pt x="178" y="64"/>
                    <a:pt x="180" y="62"/>
                  </a:cubicBezTo>
                  <a:cubicBezTo>
                    <a:pt x="184" y="58"/>
                    <a:pt x="184" y="52"/>
                    <a:pt x="184" y="47"/>
                  </a:cubicBezTo>
                  <a:cubicBezTo>
                    <a:pt x="184" y="42"/>
                    <a:pt x="182" y="36"/>
                    <a:pt x="183" y="31"/>
                  </a:cubicBezTo>
                  <a:cubicBezTo>
                    <a:pt x="185" y="21"/>
                    <a:pt x="196" y="21"/>
                    <a:pt x="205" y="20"/>
                  </a:cubicBezTo>
                  <a:cubicBezTo>
                    <a:pt x="210" y="20"/>
                    <a:pt x="217" y="19"/>
                    <a:pt x="223" y="19"/>
                  </a:cubicBezTo>
                  <a:cubicBezTo>
                    <a:pt x="230" y="18"/>
                    <a:pt x="234" y="20"/>
                    <a:pt x="238" y="22"/>
                  </a:cubicBezTo>
                  <a:cubicBezTo>
                    <a:pt x="243" y="25"/>
                    <a:pt x="241" y="30"/>
                    <a:pt x="241" y="37"/>
                  </a:cubicBezTo>
                  <a:cubicBezTo>
                    <a:pt x="242" y="44"/>
                    <a:pt x="238" y="52"/>
                    <a:pt x="242" y="58"/>
                  </a:cubicBezTo>
                  <a:cubicBezTo>
                    <a:pt x="245" y="63"/>
                    <a:pt x="249" y="64"/>
                    <a:pt x="255" y="66"/>
                  </a:cubicBezTo>
                  <a:cubicBezTo>
                    <a:pt x="270" y="72"/>
                    <a:pt x="283" y="76"/>
                    <a:pt x="296" y="85"/>
                  </a:cubicBezTo>
                  <a:cubicBezTo>
                    <a:pt x="297" y="85"/>
                    <a:pt x="297" y="85"/>
                    <a:pt x="298" y="85"/>
                  </a:cubicBezTo>
                  <a:cubicBezTo>
                    <a:pt x="300" y="86"/>
                    <a:pt x="303" y="86"/>
                    <a:pt x="305" y="84"/>
                  </a:cubicBezTo>
                  <a:cubicBezTo>
                    <a:pt x="311" y="78"/>
                    <a:pt x="318" y="67"/>
                    <a:pt x="326" y="63"/>
                  </a:cubicBezTo>
                  <a:cubicBezTo>
                    <a:pt x="336" y="58"/>
                    <a:pt x="342" y="68"/>
                    <a:pt x="350" y="75"/>
                  </a:cubicBezTo>
                  <a:cubicBezTo>
                    <a:pt x="358" y="83"/>
                    <a:pt x="372" y="92"/>
                    <a:pt x="365" y="104"/>
                  </a:cubicBezTo>
                  <a:cubicBezTo>
                    <a:pt x="361" y="110"/>
                    <a:pt x="351" y="112"/>
                    <a:pt x="346" y="118"/>
                  </a:cubicBezTo>
                  <a:cubicBezTo>
                    <a:pt x="341" y="123"/>
                    <a:pt x="341" y="126"/>
                    <a:pt x="343" y="133"/>
                  </a:cubicBezTo>
                  <a:cubicBezTo>
                    <a:pt x="346" y="139"/>
                    <a:pt x="350" y="144"/>
                    <a:pt x="352" y="151"/>
                  </a:cubicBezTo>
                  <a:cubicBezTo>
                    <a:pt x="355" y="160"/>
                    <a:pt x="358" y="170"/>
                    <a:pt x="361" y="179"/>
                  </a:cubicBezTo>
                  <a:cubicBezTo>
                    <a:pt x="362" y="182"/>
                    <a:pt x="364" y="184"/>
                    <a:pt x="366" y="184"/>
                  </a:cubicBezTo>
                  <a:cubicBezTo>
                    <a:pt x="376" y="185"/>
                    <a:pt x="387" y="184"/>
                    <a:pt x="396" y="186"/>
                  </a:cubicBezTo>
                  <a:cubicBezTo>
                    <a:pt x="411" y="190"/>
                    <a:pt x="407" y="204"/>
                    <a:pt x="407" y="216"/>
                  </a:cubicBezTo>
                  <a:cubicBezTo>
                    <a:pt x="408" y="226"/>
                    <a:pt x="411" y="236"/>
                    <a:pt x="400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Freeform 13"/>
            <p:cNvSpPr/>
            <p:nvPr/>
          </p:nvSpPr>
          <p:spPr bwMode="auto">
            <a:xfrm>
              <a:off x="2195" y="368"/>
              <a:ext cx="108" cy="49"/>
            </a:xfrm>
            <a:custGeom>
              <a:avLst/>
              <a:gdLst>
                <a:gd name="T0" fmla="*/ 10 w 40"/>
                <a:gd name="T1" fmla="*/ 16 h 18"/>
                <a:gd name="T2" fmla="*/ 33 w 40"/>
                <a:gd name="T3" fmla="*/ 12 h 18"/>
                <a:gd name="T4" fmla="*/ 33 w 40"/>
                <a:gd name="T5" fmla="*/ 0 h 18"/>
                <a:gd name="T6" fmla="*/ 7 w 40"/>
                <a:gd name="T7" fmla="*/ 4 h 18"/>
                <a:gd name="T8" fmla="*/ 10 w 40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10" y="16"/>
                  </a:moveTo>
                  <a:cubicBezTo>
                    <a:pt x="18" y="13"/>
                    <a:pt x="25" y="12"/>
                    <a:pt x="33" y="12"/>
                  </a:cubicBezTo>
                  <a:cubicBezTo>
                    <a:pt x="40" y="12"/>
                    <a:pt x="40" y="0"/>
                    <a:pt x="33" y="0"/>
                  </a:cubicBezTo>
                  <a:cubicBezTo>
                    <a:pt x="24" y="0"/>
                    <a:pt x="15" y="1"/>
                    <a:pt x="7" y="4"/>
                  </a:cubicBezTo>
                  <a:cubicBezTo>
                    <a:pt x="0" y="6"/>
                    <a:pt x="3" y="1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Freeform 14"/>
            <p:cNvSpPr/>
            <p:nvPr/>
          </p:nvSpPr>
          <p:spPr bwMode="auto">
            <a:xfrm>
              <a:off x="2383" y="384"/>
              <a:ext cx="102" cy="73"/>
            </a:xfrm>
            <a:custGeom>
              <a:avLst/>
              <a:gdLst>
                <a:gd name="T0" fmla="*/ 7 w 38"/>
                <a:gd name="T1" fmla="*/ 13 h 27"/>
                <a:gd name="T2" fmla="*/ 24 w 38"/>
                <a:gd name="T3" fmla="*/ 22 h 27"/>
                <a:gd name="T4" fmla="*/ 33 w 38"/>
                <a:gd name="T5" fmla="*/ 13 h 27"/>
                <a:gd name="T6" fmla="*/ 10 w 38"/>
                <a:gd name="T7" fmla="*/ 2 h 27"/>
                <a:gd name="T8" fmla="*/ 7 w 3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7">
                  <a:moveTo>
                    <a:pt x="7" y="13"/>
                  </a:moveTo>
                  <a:cubicBezTo>
                    <a:pt x="13" y="15"/>
                    <a:pt x="19" y="18"/>
                    <a:pt x="24" y="22"/>
                  </a:cubicBezTo>
                  <a:cubicBezTo>
                    <a:pt x="30" y="27"/>
                    <a:pt x="38" y="18"/>
                    <a:pt x="33" y="13"/>
                  </a:cubicBezTo>
                  <a:cubicBezTo>
                    <a:pt x="26" y="8"/>
                    <a:pt x="19" y="4"/>
                    <a:pt x="10" y="2"/>
                  </a:cubicBezTo>
                  <a:cubicBezTo>
                    <a:pt x="3" y="0"/>
                    <a:pt x="0" y="11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reeform 15"/>
            <p:cNvSpPr/>
            <p:nvPr/>
          </p:nvSpPr>
          <p:spPr bwMode="auto">
            <a:xfrm>
              <a:off x="2531" y="503"/>
              <a:ext cx="70" cy="94"/>
            </a:xfrm>
            <a:custGeom>
              <a:avLst/>
              <a:gdLst>
                <a:gd name="T0" fmla="*/ 23 w 26"/>
                <a:gd name="T1" fmla="*/ 24 h 35"/>
                <a:gd name="T2" fmla="*/ 12 w 26"/>
                <a:gd name="T3" fmla="*/ 4 h 35"/>
                <a:gd name="T4" fmla="*/ 4 w 26"/>
                <a:gd name="T5" fmla="*/ 1 h 35"/>
                <a:gd name="T6" fmla="*/ 2 w 26"/>
                <a:gd name="T7" fmla="*/ 10 h 35"/>
                <a:gd name="T8" fmla="*/ 12 w 26"/>
                <a:gd name="T9" fmla="*/ 27 h 35"/>
                <a:gd name="T10" fmla="*/ 23 w 26"/>
                <a:gd name="T11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5">
                  <a:moveTo>
                    <a:pt x="23" y="24"/>
                  </a:moveTo>
                  <a:cubicBezTo>
                    <a:pt x="20" y="17"/>
                    <a:pt x="17" y="10"/>
                    <a:pt x="12" y="4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1" y="3"/>
                    <a:pt x="0" y="7"/>
                    <a:pt x="2" y="10"/>
                  </a:cubicBezTo>
                  <a:cubicBezTo>
                    <a:pt x="6" y="15"/>
                    <a:pt x="9" y="21"/>
                    <a:pt x="12" y="27"/>
                  </a:cubicBezTo>
                  <a:cubicBezTo>
                    <a:pt x="14" y="35"/>
                    <a:pt x="26" y="32"/>
                    <a:pt x="2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Freeform 16"/>
            <p:cNvSpPr/>
            <p:nvPr/>
          </p:nvSpPr>
          <p:spPr bwMode="auto">
            <a:xfrm>
              <a:off x="2566" y="680"/>
              <a:ext cx="48" cy="105"/>
            </a:xfrm>
            <a:custGeom>
              <a:avLst/>
              <a:gdLst>
                <a:gd name="T0" fmla="*/ 5 w 18"/>
                <a:gd name="T1" fmla="*/ 8 h 39"/>
                <a:gd name="T2" fmla="*/ 2 w 18"/>
                <a:gd name="T3" fmla="*/ 28 h 39"/>
                <a:gd name="T4" fmla="*/ 13 w 18"/>
                <a:gd name="T5" fmla="*/ 32 h 39"/>
                <a:gd name="T6" fmla="*/ 17 w 18"/>
                <a:gd name="T7" fmla="*/ 8 h 39"/>
                <a:gd name="T8" fmla="*/ 5 w 18"/>
                <a:gd name="T9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9">
                  <a:moveTo>
                    <a:pt x="5" y="8"/>
                  </a:moveTo>
                  <a:cubicBezTo>
                    <a:pt x="5" y="15"/>
                    <a:pt x="4" y="21"/>
                    <a:pt x="2" y="28"/>
                  </a:cubicBezTo>
                  <a:cubicBezTo>
                    <a:pt x="0" y="36"/>
                    <a:pt x="12" y="39"/>
                    <a:pt x="13" y="32"/>
                  </a:cubicBezTo>
                  <a:cubicBezTo>
                    <a:pt x="15" y="24"/>
                    <a:pt x="17" y="16"/>
                    <a:pt x="17" y="8"/>
                  </a:cubicBezTo>
                  <a:cubicBezTo>
                    <a:pt x="18" y="0"/>
                    <a:pt x="6" y="0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Freeform 17"/>
            <p:cNvSpPr/>
            <p:nvPr/>
          </p:nvSpPr>
          <p:spPr bwMode="auto">
            <a:xfrm>
              <a:off x="2461" y="855"/>
              <a:ext cx="86" cy="83"/>
            </a:xfrm>
            <a:custGeom>
              <a:avLst/>
              <a:gdLst>
                <a:gd name="T0" fmla="*/ 28 w 32"/>
                <a:gd name="T1" fmla="*/ 1 h 31"/>
                <a:gd name="T2" fmla="*/ 20 w 32"/>
                <a:gd name="T3" fmla="*/ 3 h 31"/>
                <a:gd name="T4" fmla="*/ 7 w 32"/>
                <a:gd name="T5" fmla="*/ 17 h 31"/>
                <a:gd name="T6" fmla="*/ 13 w 32"/>
                <a:gd name="T7" fmla="*/ 28 h 31"/>
                <a:gd name="T8" fmla="*/ 30 w 32"/>
                <a:gd name="T9" fmla="*/ 9 h 31"/>
                <a:gd name="T10" fmla="*/ 28 w 32"/>
                <a:gd name="T1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1">
                  <a:moveTo>
                    <a:pt x="28" y="1"/>
                  </a:moveTo>
                  <a:cubicBezTo>
                    <a:pt x="26" y="0"/>
                    <a:pt x="21" y="0"/>
                    <a:pt x="20" y="3"/>
                  </a:cubicBezTo>
                  <a:cubicBezTo>
                    <a:pt x="17" y="9"/>
                    <a:pt x="13" y="14"/>
                    <a:pt x="7" y="17"/>
                  </a:cubicBezTo>
                  <a:cubicBezTo>
                    <a:pt x="0" y="21"/>
                    <a:pt x="6" y="31"/>
                    <a:pt x="13" y="28"/>
                  </a:cubicBezTo>
                  <a:cubicBezTo>
                    <a:pt x="21" y="24"/>
                    <a:pt x="27" y="17"/>
                    <a:pt x="30" y="9"/>
                  </a:cubicBezTo>
                  <a:cubicBezTo>
                    <a:pt x="32" y="6"/>
                    <a:pt x="31" y="3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Freeform 18"/>
            <p:cNvSpPr/>
            <p:nvPr/>
          </p:nvSpPr>
          <p:spPr bwMode="auto">
            <a:xfrm>
              <a:off x="2295" y="954"/>
              <a:ext cx="104" cy="43"/>
            </a:xfrm>
            <a:custGeom>
              <a:avLst/>
              <a:gdLst>
                <a:gd name="T0" fmla="*/ 28 w 39"/>
                <a:gd name="T1" fmla="*/ 1 h 16"/>
                <a:gd name="T2" fmla="*/ 7 w 39"/>
                <a:gd name="T3" fmla="*/ 4 h 16"/>
                <a:gd name="T4" fmla="*/ 7 w 39"/>
                <a:gd name="T5" fmla="*/ 16 h 16"/>
                <a:gd name="T6" fmla="*/ 31 w 39"/>
                <a:gd name="T7" fmla="*/ 13 h 16"/>
                <a:gd name="T8" fmla="*/ 28 w 39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8" y="1"/>
                  </a:moveTo>
                  <a:cubicBezTo>
                    <a:pt x="21" y="2"/>
                    <a:pt x="14" y="3"/>
                    <a:pt x="7" y="4"/>
                  </a:cubicBezTo>
                  <a:cubicBezTo>
                    <a:pt x="0" y="4"/>
                    <a:pt x="0" y="16"/>
                    <a:pt x="7" y="16"/>
                  </a:cubicBezTo>
                  <a:cubicBezTo>
                    <a:pt x="15" y="15"/>
                    <a:pt x="23" y="14"/>
                    <a:pt x="31" y="13"/>
                  </a:cubicBezTo>
                  <a:cubicBezTo>
                    <a:pt x="39" y="11"/>
                    <a:pt x="36" y="0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Freeform 19"/>
            <p:cNvSpPr/>
            <p:nvPr/>
          </p:nvSpPr>
          <p:spPr bwMode="auto">
            <a:xfrm>
              <a:off x="2117" y="914"/>
              <a:ext cx="100" cy="69"/>
            </a:xfrm>
            <a:custGeom>
              <a:avLst/>
              <a:gdLst>
                <a:gd name="T0" fmla="*/ 29 w 37"/>
                <a:gd name="T1" fmla="*/ 12 h 26"/>
                <a:gd name="T2" fmla="*/ 10 w 37"/>
                <a:gd name="T3" fmla="*/ 2 h 26"/>
                <a:gd name="T4" fmla="*/ 2 w 37"/>
                <a:gd name="T5" fmla="*/ 5 h 26"/>
                <a:gd name="T6" fmla="*/ 4 w 37"/>
                <a:gd name="T7" fmla="*/ 13 h 26"/>
                <a:gd name="T8" fmla="*/ 26 w 37"/>
                <a:gd name="T9" fmla="*/ 24 h 26"/>
                <a:gd name="T10" fmla="*/ 29 w 37"/>
                <a:gd name="T11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9" y="12"/>
                  </a:moveTo>
                  <a:cubicBezTo>
                    <a:pt x="22" y="10"/>
                    <a:pt x="16" y="7"/>
                    <a:pt x="10" y="2"/>
                  </a:cubicBezTo>
                  <a:cubicBezTo>
                    <a:pt x="7" y="0"/>
                    <a:pt x="3" y="2"/>
                    <a:pt x="2" y="5"/>
                  </a:cubicBezTo>
                  <a:cubicBezTo>
                    <a:pt x="0" y="8"/>
                    <a:pt x="1" y="11"/>
                    <a:pt x="4" y="13"/>
                  </a:cubicBezTo>
                  <a:cubicBezTo>
                    <a:pt x="11" y="18"/>
                    <a:pt x="18" y="21"/>
                    <a:pt x="26" y="24"/>
                  </a:cubicBezTo>
                  <a:cubicBezTo>
                    <a:pt x="34" y="26"/>
                    <a:pt x="37" y="14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Freeform 20"/>
            <p:cNvSpPr/>
            <p:nvPr/>
          </p:nvSpPr>
          <p:spPr bwMode="auto">
            <a:xfrm>
              <a:off x="1996" y="766"/>
              <a:ext cx="68" cy="97"/>
            </a:xfrm>
            <a:custGeom>
              <a:avLst/>
              <a:gdLst>
                <a:gd name="T0" fmla="*/ 14 w 25"/>
                <a:gd name="T1" fmla="*/ 7 h 36"/>
                <a:gd name="T2" fmla="*/ 2 w 25"/>
                <a:gd name="T3" fmla="*/ 11 h 36"/>
                <a:gd name="T4" fmla="*/ 14 w 25"/>
                <a:gd name="T5" fmla="*/ 34 h 36"/>
                <a:gd name="T6" fmla="*/ 23 w 25"/>
                <a:gd name="T7" fmla="*/ 34 h 36"/>
                <a:gd name="T8" fmla="*/ 23 w 25"/>
                <a:gd name="T9" fmla="*/ 25 h 36"/>
                <a:gd name="T10" fmla="*/ 14 w 25"/>
                <a:gd name="T1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6">
                  <a:moveTo>
                    <a:pt x="14" y="7"/>
                  </a:moveTo>
                  <a:cubicBezTo>
                    <a:pt x="12" y="0"/>
                    <a:pt x="0" y="3"/>
                    <a:pt x="2" y="11"/>
                  </a:cubicBezTo>
                  <a:cubicBezTo>
                    <a:pt x="5" y="19"/>
                    <a:pt x="9" y="27"/>
                    <a:pt x="14" y="34"/>
                  </a:cubicBezTo>
                  <a:cubicBezTo>
                    <a:pt x="16" y="36"/>
                    <a:pt x="21" y="36"/>
                    <a:pt x="23" y="34"/>
                  </a:cubicBezTo>
                  <a:cubicBezTo>
                    <a:pt x="25" y="31"/>
                    <a:pt x="25" y="28"/>
                    <a:pt x="23" y="25"/>
                  </a:cubicBezTo>
                  <a:cubicBezTo>
                    <a:pt x="19" y="20"/>
                    <a:pt x="16" y="14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Freeform 21"/>
            <p:cNvSpPr/>
            <p:nvPr/>
          </p:nvSpPr>
          <p:spPr bwMode="auto">
            <a:xfrm>
              <a:off x="1986" y="581"/>
              <a:ext cx="40" cy="107"/>
            </a:xfrm>
            <a:custGeom>
              <a:avLst/>
              <a:gdLst>
                <a:gd name="T0" fmla="*/ 13 w 15"/>
                <a:gd name="T1" fmla="*/ 33 h 40"/>
                <a:gd name="T2" fmla="*/ 14 w 15"/>
                <a:gd name="T3" fmla="*/ 11 h 40"/>
                <a:gd name="T4" fmla="*/ 3 w 15"/>
                <a:gd name="T5" fmla="*/ 8 h 40"/>
                <a:gd name="T6" fmla="*/ 1 w 15"/>
                <a:gd name="T7" fmla="*/ 33 h 40"/>
                <a:gd name="T8" fmla="*/ 13 w 15"/>
                <a:gd name="T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13" y="33"/>
                  </a:moveTo>
                  <a:cubicBezTo>
                    <a:pt x="12" y="25"/>
                    <a:pt x="13" y="18"/>
                    <a:pt x="14" y="11"/>
                  </a:cubicBezTo>
                  <a:cubicBezTo>
                    <a:pt x="15" y="3"/>
                    <a:pt x="4" y="0"/>
                    <a:pt x="3" y="8"/>
                  </a:cubicBezTo>
                  <a:cubicBezTo>
                    <a:pt x="1" y="16"/>
                    <a:pt x="0" y="24"/>
                    <a:pt x="1" y="33"/>
                  </a:cubicBezTo>
                  <a:cubicBezTo>
                    <a:pt x="1" y="40"/>
                    <a:pt x="13" y="40"/>
                    <a:pt x="1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Freeform 22"/>
            <p:cNvSpPr/>
            <p:nvPr/>
          </p:nvSpPr>
          <p:spPr bwMode="auto">
            <a:xfrm>
              <a:off x="2045" y="430"/>
              <a:ext cx="91" cy="83"/>
            </a:xfrm>
            <a:custGeom>
              <a:avLst/>
              <a:gdLst>
                <a:gd name="T0" fmla="*/ 22 w 34"/>
                <a:gd name="T1" fmla="*/ 4 h 31"/>
                <a:gd name="T2" fmla="*/ 3 w 34"/>
                <a:gd name="T3" fmla="*/ 20 h 31"/>
                <a:gd name="T4" fmla="*/ 3 w 34"/>
                <a:gd name="T5" fmla="*/ 29 h 31"/>
                <a:gd name="T6" fmla="*/ 11 w 34"/>
                <a:gd name="T7" fmla="*/ 29 h 31"/>
                <a:gd name="T8" fmla="*/ 28 w 34"/>
                <a:gd name="T9" fmla="*/ 14 h 31"/>
                <a:gd name="T10" fmla="*/ 22 w 34"/>
                <a:gd name="T11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1">
                  <a:moveTo>
                    <a:pt x="22" y="4"/>
                  </a:moveTo>
                  <a:cubicBezTo>
                    <a:pt x="14" y="8"/>
                    <a:pt x="8" y="14"/>
                    <a:pt x="3" y="20"/>
                  </a:cubicBezTo>
                  <a:cubicBezTo>
                    <a:pt x="1" y="23"/>
                    <a:pt x="0" y="26"/>
                    <a:pt x="3" y="29"/>
                  </a:cubicBezTo>
                  <a:cubicBezTo>
                    <a:pt x="5" y="31"/>
                    <a:pt x="9" y="31"/>
                    <a:pt x="11" y="29"/>
                  </a:cubicBezTo>
                  <a:cubicBezTo>
                    <a:pt x="16" y="23"/>
                    <a:pt x="21" y="18"/>
                    <a:pt x="28" y="14"/>
                  </a:cubicBezTo>
                  <a:cubicBezTo>
                    <a:pt x="34" y="10"/>
                    <a:pt x="28" y="0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1" name="Group 10"/>
          <p:cNvGrpSpPr>
            <a:grpSpLocks noChangeAspect="1"/>
          </p:cNvGrpSpPr>
          <p:nvPr/>
        </p:nvGrpSpPr>
        <p:grpSpPr bwMode="auto">
          <a:xfrm>
            <a:off x="7680325" y="497699"/>
            <a:ext cx="501650" cy="502976"/>
            <a:chOff x="1728" y="113"/>
            <a:chExt cx="1136" cy="1139"/>
          </a:xfrm>
          <a:solidFill>
            <a:srgbClr val="132F95"/>
          </a:solidFill>
        </p:grpSpPr>
        <p:sp>
          <p:nvSpPr>
            <p:cNvPr id="42" name="Freeform 11"/>
            <p:cNvSpPr>
              <a:spLocks noEditPoints="1"/>
            </p:cNvSpPr>
            <p:nvPr/>
          </p:nvSpPr>
          <p:spPr bwMode="auto">
            <a:xfrm>
              <a:off x="2099" y="460"/>
              <a:ext cx="470" cy="419"/>
            </a:xfrm>
            <a:custGeom>
              <a:avLst/>
              <a:gdLst>
                <a:gd name="T0" fmla="*/ 68 w 175"/>
                <a:gd name="T1" fmla="*/ 11 h 156"/>
                <a:gd name="T2" fmla="*/ 2 w 175"/>
                <a:gd name="T3" fmla="*/ 85 h 156"/>
                <a:gd name="T4" fmla="*/ 77 w 175"/>
                <a:gd name="T5" fmla="*/ 155 h 156"/>
                <a:gd name="T6" fmla="*/ 68 w 175"/>
                <a:gd name="T7" fmla="*/ 11 h 156"/>
                <a:gd name="T8" fmla="*/ 77 w 175"/>
                <a:gd name="T9" fmla="*/ 143 h 156"/>
                <a:gd name="T10" fmla="*/ 14 w 175"/>
                <a:gd name="T11" fmla="*/ 85 h 156"/>
                <a:gd name="T12" fmla="*/ 68 w 175"/>
                <a:gd name="T13" fmla="*/ 23 h 156"/>
                <a:gd name="T14" fmla="*/ 77 w 175"/>
                <a:gd name="T15" fmla="*/ 14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156">
                  <a:moveTo>
                    <a:pt x="68" y="11"/>
                  </a:moveTo>
                  <a:cubicBezTo>
                    <a:pt x="30" y="15"/>
                    <a:pt x="0" y="46"/>
                    <a:pt x="2" y="85"/>
                  </a:cubicBezTo>
                  <a:cubicBezTo>
                    <a:pt x="4" y="125"/>
                    <a:pt x="37" y="155"/>
                    <a:pt x="77" y="155"/>
                  </a:cubicBezTo>
                  <a:cubicBezTo>
                    <a:pt x="175" y="156"/>
                    <a:pt x="164" y="0"/>
                    <a:pt x="68" y="11"/>
                  </a:cubicBezTo>
                  <a:close/>
                  <a:moveTo>
                    <a:pt x="77" y="143"/>
                  </a:moveTo>
                  <a:cubicBezTo>
                    <a:pt x="44" y="143"/>
                    <a:pt x="16" y="118"/>
                    <a:pt x="14" y="85"/>
                  </a:cubicBezTo>
                  <a:cubicBezTo>
                    <a:pt x="12" y="53"/>
                    <a:pt x="37" y="26"/>
                    <a:pt x="68" y="23"/>
                  </a:cubicBezTo>
                  <a:cubicBezTo>
                    <a:pt x="149" y="14"/>
                    <a:pt x="159" y="143"/>
                    <a:pt x="77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Freeform 12"/>
            <p:cNvSpPr>
              <a:spLocks noEditPoints="1"/>
            </p:cNvSpPr>
            <p:nvPr/>
          </p:nvSpPr>
          <p:spPr bwMode="auto">
            <a:xfrm>
              <a:off x="1728" y="113"/>
              <a:ext cx="1136" cy="1139"/>
            </a:xfrm>
            <a:custGeom>
              <a:avLst/>
              <a:gdLst>
                <a:gd name="T0" fmla="*/ 413 w 423"/>
                <a:gd name="T1" fmla="*/ 178 h 424"/>
                <a:gd name="T2" fmla="*/ 362 w 423"/>
                <a:gd name="T3" fmla="*/ 142 h 424"/>
                <a:gd name="T4" fmla="*/ 378 w 423"/>
                <a:gd name="T5" fmla="*/ 107 h 424"/>
                <a:gd name="T6" fmla="*/ 361 w 423"/>
                <a:gd name="T7" fmla="*/ 69 h 424"/>
                <a:gd name="T8" fmla="*/ 299 w 423"/>
                <a:gd name="T9" fmla="*/ 72 h 424"/>
                <a:gd name="T10" fmla="*/ 253 w 423"/>
                <a:gd name="T11" fmla="*/ 44 h 424"/>
                <a:gd name="T12" fmla="*/ 208 w 423"/>
                <a:gd name="T13" fmla="*/ 8 h 424"/>
                <a:gd name="T14" fmla="*/ 172 w 423"/>
                <a:gd name="T15" fmla="*/ 50 h 424"/>
                <a:gd name="T16" fmla="*/ 127 w 423"/>
                <a:gd name="T17" fmla="*/ 73 h 424"/>
                <a:gd name="T18" fmla="*/ 57 w 423"/>
                <a:gd name="T19" fmla="*/ 79 h 424"/>
                <a:gd name="T20" fmla="*/ 50 w 423"/>
                <a:gd name="T21" fmla="*/ 174 h 424"/>
                <a:gd name="T22" fmla="*/ 5 w 423"/>
                <a:gd name="T23" fmla="*/ 224 h 424"/>
                <a:gd name="T24" fmla="*/ 53 w 423"/>
                <a:gd name="T25" fmla="*/ 254 h 424"/>
                <a:gd name="T26" fmla="*/ 68 w 423"/>
                <a:gd name="T27" fmla="*/ 296 h 424"/>
                <a:gd name="T28" fmla="*/ 44 w 423"/>
                <a:gd name="T29" fmla="*/ 333 h 424"/>
                <a:gd name="T30" fmla="*/ 128 w 423"/>
                <a:gd name="T31" fmla="*/ 356 h 424"/>
                <a:gd name="T32" fmla="*/ 177 w 423"/>
                <a:gd name="T33" fmla="*/ 416 h 424"/>
                <a:gd name="T34" fmla="*/ 240 w 423"/>
                <a:gd name="T35" fmla="*/ 420 h 424"/>
                <a:gd name="T36" fmla="*/ 250 w 423"/>
                <a:gd name="T37" fmla="*/ 377 h 424"/>
                <a:gd name="T38" fmla="*/ 308 w 423"/>
                <a:gd name="T39" fmla="*/ 359 h 424"/>
                <a:gd name="T40" fmla="*/ 376 w 423"/>
                <a:gd name="T41" fmla="*/ 343 h 424"/>
                <a:gd name="T42" fmla="*/ 359 w 423"/>
                <a:gd name="T43" fmla="*/ 290 h 424"/>
                <a:gd name="T44" fmla="*/ 413 w 423"/>
                <a:gd name="T45" fmla="*/ 250 h 424"/>
                <a:gd name="T46" fmla="*/ 400 w 423"/>
                <a:gd name="T47" fmla="*/ 240 h 424"/>
                <a:gd name="T48" fmla="*/ 363 w 423"/>
                <a:gd name="T49" fmla="*/ 242 h 424"/>
                <a:gd name="T50" fmla="*/ 342 w 423"/>
                <a:gd name="T51" fmla="*/ 293 h 424"/>
                <a:gd name="T52" fmla="*/ 366 w 423"/>
                <a:gd name="T53" fmla="*/ 329 h 424"/>
                <a:gd name="T54" fmla="*/ 337 w 423"/>
                <a:gd name="T55" fmla="*/ 366 h 424"/>
                <a:gd name="T56" fmla="*/ 302 w 423"/>
                <a:gd name="T57" fmla="*/ 340 h 424"/>
                <a:gd name="T58" fmla="*/ 243 w 423"/>
                <a:gd name="T59" fmla="*/ 363 h 424"/>
                <a:gd name="T60" fmla="*/ 240 w 423"/>
                <a:gd name="T61" fmla="*/ 390 h 424"/>
                <a:gd name="T62" fmla="*/ 186 w 423"/>
                <a:gd name="T63" fmla="*/ 394 h 424"/>
                <a:gd name="T64" fmla="*/ 181 w 423"/>
                <a:gd name="T65" fmla="*/ 363 h 424"/>
                <a:gd name="T66" fmla="*/ 129 w 423"/>
                <a:gd name="T67" fmla="*/ 342 h 424"/>
                <a:gd name="T68" fmla="*/ 101 w 423"/>
                <a:gd name="T69" fmla="*/ 364 h 424"/>
                <a:gd name="T70" fmla="*/ 58 w 423"/>
                <a:gd name="T71" fmla="*/ 325 h 424"/>
                <a:gd name="T72" fmla="*/ 80 w 423"/>
                <a:gd name="T73" fmla="*/ 293 h 424"/>
                <a:gd name="T74" fmla="*/ 63 w 423"/>
                <a:gd name="T75" fmla="*/ 246 h 424"/>
                <a:gd name="T76" fmla="*/ 38 w 423"/>
                <a:gd name="T77" fmla="*/ 243 h 424"/>
                <a:gd name="T78" fmla="*/ 17 w 423"/>
                <a:gd name="T79" fmla="*/ 202 h 424"/>
                <a:gd name="T80" fmla="*/ 53 w 423"/>
                <a:gd name="T81" fmla="*/ 186 h 424"/>
                <a:gd name="T82" fmla="*/ 85 w 423"/>
                <a:gd name="T83" fmla="*/ 130 h 424"/>
                <a:gd name="T84" fmla="*/ 65 w 423"/>
                <a:gd name="T85" fmla="*/ 88 h 424"/>
                <a:gd name="T86" fmla="*/ 120 w 423"/>
                <a:gd name="T87" fmla="*/ 84 h 424"/>
                <a:gd name="T88" fmla="*/ 170 w 423"/>
                <a:gd name="T89" fmla="*/ 67 h 424"/>
                <a:gd name="T90" fmla="*/ 184 w 423"/>
                <a:gd name="T91" fmla="*/ 47 h 424"/>
                <a:gd name="T92" fmla="*/ 205 w 423"/>
                <a:gd name="T93" fmla="*/ 20 h 424"/>
                <a:gd name="T94" fmla="*/ 238 w 423"/>
                <a:gd name="T95" fmla="*/ 22 h 424"/>
                <a:gd name="T96" fmla="*/ 242 w 423"/>
                <a:gd name="T97" fmla="*/ 58 h 424"/>
                <a:gd name="T98" fmla="*/ 296 w 423"/>
                <a:gd name="T99" fmla="*/ 85 h 424"/>
                <a:gd name="T100" fmla="*/ 305 w 423"/>
                <a:gd name="T101" fmla="*/ 84 h 424"/>
                <a:gd name="T102" fmla="*/ 350 w 423"/>
                <a:gd name="T103" fmla="*/ 75 h 424"/>
                <a:gd name="T104" fmla="*/ 346 w 423"/>
                <a:gd name="T105" fmla="*/ 118 h 424"/>
                <a:gd name="T106" fmla="*/ 352 w 423"/>
                <a:gd name="T107" fmla="*/ 151 h 424"/>
                <a:gd name="T108" fmla="*/ 366 w 423"/>
                <a:gd name="T109" fmla="*/ 184 h 424"/>
                <a:gd name="T110" fmla="*/ 407 w 423"/>
                <a:gd name="T111" fmla="*/ 21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3" h="424">
                  <a:moveTo>
                    <a:pt x="419" y="216"/>
                  </a:moveTo>
                  <a:cubicBezTo>
                    <a:pt x="419" y="206"/>
                    <a:pt x="422" y="186"/>
                    <a:pt x="413" y="178"/>
                  </a:cubicBezTo>
                  <a:cubicBezTo>
                    <a:pt x="405" y="171"/>
                    <a:pt x="384" y="172"/>
                    <a:pt x="371" y="172"/>
                  </a:cubicBezTo>
                  <a:cubicBezTo>
                    <a:pt x="368" y="162"/>
                    <a:pt x="366" y="151"/>
                    <a:pt x="362" y="142"/>
                  </a:cubicBezTo>
                  <a:cubicBezTo>
                    <a:pt x="360" y="138"/>
                    <a:pt x="354" y="130"/>
                    <a:pt x="355" y="126"/>
                  </a:cubicBezTo>
                  <a:cubicBezTo>
                    <a:pt x="356" y="121"/>
                    <a:pt x="374" y="113"/>
                    <a:pt x="378" y="107"/>
                  </a:cubicBezTo>
                  <a:cubicBezTo>
                    <a:pt x="381" y="103"/>
                    <a:pt x="383" y="98"/>
                    <a:pt x="381" y="93"/>
                  </a:cubicBezTo>
                  <a:cubicBezTo>
                    <a:pt x="379" y="83"/>
                    <a:pt x="367" y="76"/>
                    <a:pt x="361" y="69"/>
                  </a:cubicBezTo>
                  <a:cubicBezTo>
                    <a:pt x="354" y="63"/>
                    <a:pt x="346" y="51"/>
                    <a:pt x="337" y="48"/>
                  </a:cubicBezTo>
                  <a:cubicBezTo>
                    <a:pt x="323" y="42"/>
                    <a:pt x="309" y="62"/>
                    <a:pt x="299" y="72"/>
                  </a:cubicBezTo>
                  <a:cubicBezTo>
                    <a:pt x="288" y="66"/>
                    <a:pt x="276" y="62"/>
                    <a:pt x="264" y="57"/>
                  </a:cubicBezTo>
                  <a:cubicBezTo>
                    <a:pt x="256" y="53"/>
                    <a:pt x="254" y="52"/>
                    <a:pt x="253" y="44"/>
                  </a:cubicBezTo>
                  <a:cubicBezTo>
                    <a:pt x="251" y="37"/>
                    <a:pt x="254" y="29"/>
                    <a:pt x="252" y="22"/>
                  </a:cubicBezTo>
                  <a:cubicBezTo>
                    <a:pt x="247" y="0"/>
                    <a:pt x="225" y="7"/>
                    <a:pt x="208" y="8"/>
                  </a:cubicBezTo>
                  <a:cubicBezTo>
                    <a:pt x="191" y="10"/>
                    <a:pt x="172" y="6"/>
                    <a:pt x="171" y="28"/>
                  </a:cubicBezTo>
                  <a:cubicBezTo>
                    <a:pt x="171" y="35"/>
                    <a:pt x="174" y="44"/>
                    <a:pt x="172" y="50"/>
                  </a:cubicBezTo>
                  <a:cubicBezTo>
                    <a:pt x="170" y="56"/>
                    <a:pt x="168" y="54"/>
                    <a:pt x="160" y="57"/>
                  </a:cubicBezTo>
                  <a:cubicBezTo>
                    <a:pt x="148" y="61"/>
                    <a:pt x="138" y="67"/>
                    <a:pt x="127" y="73"/>
                  </a:cubicBezTo>
                  <a:cubicBezTo>
                    <a:pt x="119" y="63"/>
                    <a:pt x="109" y="49"/>
                    <a:pt x="95" y="50"/>
                  </a:cubicBezTo>
                  <a:cubicBezTo>
                    <a:pt x="80" y="51"/>
                    <a:pt x="66" y="70"/>
                    <a:pt x="57" y="79"/>
                  </a:cubicBezTo>
                  <a:cubicBezTo>
                    <a:pt x="38" y="99"/>
                    <a:pt x="58" y="112"/>
                    <a:pt x="72" y="127"/>
                  </a:cubicBezTo>
                  <a:cubicBezTo>
                    <a:pt x="62" y="142"/>
                    <a:pt x="55" y="157"/>
                    <a:pt x="50" y="174"/>
                  </a:cubicBezTo>
                  <a:cubicBezTo>
                    <a:pt x="37" y="171"/>
                    <a:pt x="19" y="169"/>
                    <a:pt x="10" y="178"/>
                  </a:cubicBezTo>
                  <a:cubicBezTo>
                    <a:pt x="0" y="188"/>
                    <a:pt x="5" y="212"/>
                    <a:pt x="5" y="224"/>
                  </a:cubicBezTo>
                  <a:cubicBezTo>
                    <a:pt x="6" y="234"/>
                    <a:pt x="6" y="247"/>
                    <a:pt x="16" y="253"/>
                  </a:cubicBezTo>
                  <a:cubicBezTo>
                    <a:pt x="25" y="258"/>
                    <a:pt x="41" y="256"/>
                    <a:pt x="53" y="254"/>
                  </a:cubicBezTo>
                  <a:cubicBezTo>
                    <a:pt x="55" y="265"/>
                    <a:pt x="59" y="275"/>
                    <a:pt x="63" y="285"/>
                  </a:cubicBezTo>
                  <a:cubicBezTo>
                    <a:pt x="64" y="287"/>
                    <a:pt x="69" y="294"/>
                    <a:pt x="68" y="296"/>
                  </a:cubicBezTo>
                  <a:cubicBezTo>
                    <a:pt x="68" y="296"/>
                    <a:pt x="66" y="298"/>
                    <a:pt x="65" y="300"/>
                  </a:cubicBezTo>
                  <a:cubicBezTo>
                    <a:pt x="59" y="310"/>
                    <a:pt x="39" y="319"/>
                    <a:pt x="44" y="333"/>
                  </a:cubicBezTo>
                  <a:cubicBezTo>
                    <a:pt x="49" y="347"/>
                    <a:pt x="77" y="371"/>
                    <a:pt x="90" y="376"/>
                  </a:cubicBezTo>
                  <a:cubicBezTo>
                    <a:pt x="105" y="382"/>
                    <a:pt x="118" y="366"/>
                    <a:pt x="128" y="356"/>
                  </a:cubicBezTo>
                  <a:cubicBezTo>
                    <a:pt x="142" y="366"/>
                    <a:pt x="157" y="372"/>
                    <a:pt x="175" y="375"/>
                  </a:cubicBezTo>
                  <a:cubicBezTo>
                    <a:pt x="174" y="388"/>
                    <a:pt x="169" y="406"/>
                    <a:pt x="177" y="416"/>
                  </a:cubicBezTo>
                  <a:cubicBezTo>
                    <a:pt x="183" y="423"/>
                    <a:pt x="198" y="422"/>
                    <a:pt x="206" y="422"/>
                  </a:cubicBezTo>
                  <a:cubicBezTo>
                    <a:pt x="216" y="422"/>
                    <a:pt x="230" y="424"/>
                    <a:pt x="240" y="420"/>
                  </a:cubicBezTo>
                  <a:cubicBezTo>
                    <a:pt x="247" y="417"/>
                    <a:pt x="251" y="412"/>
                    <a:pt x="252" y="405"/>
                  </a:cubicBezTo>
                  <a:cubicBezTo>
                    <a:pt x="254" y="397"/>
                    <a:pt x="247" y="383"/>
                    <a:pt x="250" y="377"/>
                  </a:cubicBezTo>
                  <a:cubicBezTo>
                    <a:pt x="253" y="371"/>
                    <a:pt x="271" y="368"/>
                    <a:pt x="277" y="365"/>
                  </a:cubicBezTo>
                  <a:cubicBezTo>
                    <a:pt x="288" y="359"/>
                    <a:pt x="297" y="349"/>
                    <a:pt x="308" y="359"/>
                  </a:cubicBezTo>
                  <a:cubicBezTo>
                    <a:pt x="320" y="369"/>
                    <a:pt x="325" y="388"/>
                    <a:pt x="342" y="377"/>
                  </a:cubicBezTo>
                  <a:cubicBezTo>
                    <a:pt x="355" y="370"/>
                    <a:pt x="368" y="355"/>
                    <a:pt x="376" y="343"/>
                  </a:cubicBezTo>
                  <a:cubicBezTo>
                    <a:pt x="384" y="329"/>
                    <a:pt x="378" y="324"/>
                    <a:pt x="367" y="314"/>
                  </a:cubicBezTo>
                  <a:cubicBezTo>
                    <a:pt x="356" y="304"/>
                    <a:pt x="352" y="305"/>
                    <a:pt x="359" y="290"/>
                  </a:cubicBezTo>
                  <a:cubicBezTo>
                    <a:pt x="364" y="277"/>
                    <a:pt x="368" y="265"/>
                    <a:pt x="372" y="252"/>
                  </a:cubicBezTo>
                  <a:cubicBezTo>
                    <a:pt x="384" y="253"/>
                    <a:pt x="403" y="256"/>
                    <a:pt x="413" y="250"/>
                  </a:cubicBezTo>
                  <a:cubicBezTo>
                    <a:pt x="423" y="243"/>
                    <a:pt x="420" y="226"/>
                    <a:pt x="419" y="216"/>
                  </a:cubicBezTo>
                  <a:close/>
                  <a:moveTo>
                    <a:pt x="400" y="240"/>
                  </a:moveTo>
                  <a:cubicBezTo>
                    <a:pt x="391" y="243"/>
                    <a:pt x="376" y="240"/>
                    <a:pt x="367" y="240"/>
                  </a:cubicBezTo>
                  <a:cubicBezTo>
                    <a:pt x="365" y="240"/>
                    <a:pt x="364" y="241"/>
                    <a:pt x="363" y="242"/>
                  </a:cubicBezTo>
                  <a:cubicBezTo>
                    <a:pt x="362" y="243"/>
                    <a:pt x="362" y="243"/>
                    <a:pt x="361" y="244"/>
                  </a:cubicBezTo>
                  <a:cubicBezTo>
                    <a:pt x="356" y="261"/>
                    <a:pt x="348" y="277"/>
                    <a:pt x="342" y="293"/>
                  </a:cubicBezTo>
                  <a:cubicBezTo>
                    <a:pt x="340" y="301"/>
                    <a:pt x="341" y="305"/>
                    <a:pt x="345" y="311"/>
                  </a:cubicBezTo>
                  <a:cubicBezTo>
                    <a:pt x="351" y="317"/>
                    <a:pt x="363" y="322"/>
                    <a:pt x="366" y="329"/>
                  </a:cubicBezTo>
                  <a:cubicBezTo>
                    <a:pt x="370" y="338"/>
                    <a:pt x="353" y="352"/>
                    <a:pt x="348" y="357"/>
                  </a:cubicBezTo>
                  <a:cubicBezTo>
                    <a:pt x="346" y="359"/>
                    <a:pt x="341" y="365"/>
                    <a:pt x="337" y="366"/>
                  </a:cubicBezTo>
                  <a:cubicBezTo>
                    <a:pt x="330" y="368"/>
                    <a:pt x="327" y="363"/>
                    <a:pt x="322" y="357"/>
                  </a:cubicBezTo>
                  <a:cubicBezTo>
                    <a:pt x="317" y="351"/>
                    <a:pt x="311" y="341"/>
                    <a:pt x="302" y="340"/>
                  </a:cubicBezTo>
                  <a:cubicBezTo>
                    <a:pt x="296" y="339"/>
                    <a:pt x="289" y="344"/>
                    <a:pt x="284" y="347"/>
                  </a:cubicBezTo>
                  <a:cubicBezTo>
                    <a:pt x="270" y="355"/>
                    <a:pt x="259" y="361"/>
                    <a:pt x="243" y="363"/>
                  </a:cubicBezTo>
                  <a:cubicBezTo>
                    <a:pt x="241" y="364"/>
                    <a:pt x="239" y="366"/>
                    <a:pt x="239" y="367"/>
                  </a:cubicBezTo>
                  <a:cubicBezTo>
                    <a:pt x="238" y="375"/>
                    <a:pt x="240" y="382"/>
                    <a:pt x="240" y="390"/>
                  </a:cubicBezTo>
                  <a:cubicBezTo>
                    <a:pt x="240" y="410"/>
                    <a:pt x="222" y="410"/>
                    <a:pt x="206" y="410"/>
                  </a:cubicBezTo>
                  <a:cubicBezTo>
                    <a:pt x="191" y="409"/>
                    <a:pt x="185" y="409"/>
                    <a:pt x="186" y="394"/>
                  </a:cubicBezTo>
                  <a:cubicBezTo>
                    <a:pt x="186" y="386"/>
                    <a:pt x="187" y="378"/>
                    <a:pt x="187" y="369"/>
                  </a:cubicBezTo>
                  <a:cubicBezTo>
                    <a:pt x="186" y="366"/>
                    <a:pt x="184" y="364"/>
                    <a:pt x="181" y="363"/>
                  </a:cubicBezTo>
                  <a:cubicBezTo>
                    <a:pt x="162" y="362"/>
                    <a:pt x="146" y="355"/>
                    <a:pt x="132" y="344"/>
                  </a:cubicBezTo>
                  <a:cubicBezTo>
                    <a:pt x="131" y="343"/>
                    <a:pt x="130" y="343"/>
                    <a:pt x="129" y="342"/>
                  </a:cubicBezTo>
                  <a:cubicBezTo>
                    <a:pt x="127" y="342"/>
                    <a:pt x="125" y="342"/>
                    <a:pt x="123" y="344"/>
                  </a:cubicBezTo>
                  <a:cubicBezTo>
                    <a:pt x="118" y="348"/>
                    <a:pt x="108" y="362"/>
                    <a:pt x="101" y="364"/>
                  </a:cubicBezTo>
                  <a:cubicBezTo>
                    <a:pt x="90" y="367"/>
                    <a:pt x="79" y="353"/>
                    <a:pt x="72" y="346"/>
                  </a:cubicBezTo>
                  <a:cubicBezTo>
                    <a:pt x="66" y="341"/>
                    <a:pt x="55" y="334"/>
                    <a:pt x="58" y="325"/>
                  </a:cubicBezTo>
                  <a:cubicBezTo>
                    <a:pt x="60" y="318"/>
                    <a:pt x="70" y="312"/>
                    <a:pt x="75" y="307"/>
                  </a:cubicBezTo>
                  <a:cubicBezTo>
                    <a:pt x="80" y="302"/>
                    <a:pt x="82" y="301"/>
                    <a:pt x="80" y="293"/>
                  </a:cubicBezTo>
                  <a:cubicBezTo>
                    <a:pt x="79" y="285"/>
                    <a:pt x="73" y="278"/>
                    <a:pt x="70" y="270"/>
                  </a:cubicBezTo>
                  <a:cubicBezTo>
                    <a:pt x="67" y="262"/>
                    <a:pt x="65" y="254"/>
                    <a:pt x="63" y="246"/>
                  </a:cubicBezTo>
                  <a:cubicBezTo>
                    <a:pt x="62" y="243"/>
                    <a:pt x="60" y="241"/>
                    <a:pt x="57" y="241"/>
                  </a:cubicBezTo>
                  <a:cubicBezTo>
                    <a:pt x="51" y="242"/>
                    <a:pt x="45" y="243"/>
                    <a:pt x="38" y="243"/>
                  </a:cubicBezTo>
                  <a:cubicBezTo>
                    <a:pt x="27" y="243"/>
                    <a:pt x="21" y="245"/>
                    <a:pt x="18" y="232"/>
                  </a:cubicBezTo>
                  <a:cubicBezTo>
                    <a:pt x="17" y="223"/>
                    <a:pt x="16" y="211"/>
                    <a:pt x="17" y="202"/>
                  </a:cubicBezTo>
                  <a:cubicBezTo>
                    <a:pt x="17" y="197"/>
                    <a:pt x="18" y="188"/>
                    <a:pt x="23" y="185"/>
                  </a:cubicBezTo>
                  <a:cubicBezTo>
                    <a:pt x="29" y="182"/>
                    <a:pt x="47" y="185"/>
                    <a:pt x="53" y="186"/>
                  </a:cubicBezTo>
                  <a:cubicBezTo>
                    <a:pt x="56" y="187"/>
                    <a:pt x="60" y="186"/>
                    <a:pt x="61" y="182"/>
                  </a:cubicBezTo>
                  <a:cubicBezTo>
                    <a:pt x="65" y="163"/>
                    <a:pt x="73" y="146"/>
                    <a:pt x="85" y="130"/>
                  </a:cubicBezTo>
                  <a:cubicBezTo>
                    <a:pt x="87" y="128"/>
                    <a:pt x="86" y="124"/>
                    <a:pt x="84" y="123"/>
                  </a:cubicBezTo>
                  <a:cubicBezTo>
                    <a:pt x="76" y="113"/>
                    <a:pt x="56" y="102"/>
                    <a:pt x="65" y="88"/>
                  </a:cubicBezTo>
                  <a:cubicBezTo>
                    <a:pt x="69" y="82"/>
                    <a:pt x="80" y="71"/>
                    <a:pt x="86" y="68"/>
                  </a:cubicBezTo>
                  <a:cubicBezTo>
                    <a:pt x="103" y="60"/>
                    <a:pt x="110" y="73"/>
                    <a:pt x="120" y="84"/>
                  </a:cubicBezTo>
                  <a:cubicBezTo>
                    <a:pt x="122" y="87"/>
                    <a:pt x="125" y="89"/>
                    <a:pt x="128" y="87"/>
                  </a:cubicBezTo>
                  <a:cubicBezTo>
                    <a:pt x="142" y="78"/>
                    <a:pt x="155" y="72"/>
                    <a:pt x="170" y="67"/>
                  </a:cubicBezTo>
                  <a:cubicBezTo>
                    <a:pt x="173" y="66"/>
                    <a:pt x="178" y="64"/>
                    <a:pt x="180" y="62"/>
                  </a:cubicBezTo>
                  <a:cubicBezTo>
                    <a:pt x="184" y="58"/>
                    <a:pt x="184" y="52"/>
                    <a:pt x="184" y="47"/>
                  </a:cubicBezTo>
                  <a:cubicBezTo>
                    <a:pt x="184" y="42"/>
                    <a:pt x="182" y="36"/>
                    <a:pt x="183" y="31"/>
                  </a:cubicBezTo>
                  <a:cubicBezTo>
                    <a:pt x="185" y="21"/>
                    <a:pt x="196" y="21"/>
                    <a:pt x="205" y="20"/>
                  </a:cubicBezTo>
                  <a:cubicBezTo>
                    <a:pt x="210" y="20"/>
                    <a:pt x="217" y="19"/>
                    <a:pt x="223" y="19"/>
                  </a:cubicBezTo>
                  <a:cubicBezTo>
                    <a:pt x="230" y="18"/>
                    <a:pt x="234" y="20"/>
                    <a:pt x="238" y="22"/>
                  </a:cubicBezTo>
                  <a:cubicBezTo>
                    <a:pt x="243" y="25"/>
                    <a:pt x="241" y="30"/>
                    <a:pt x="241" y="37"/>
                  </a:cubicBezTo>
                  <a:cubicBezTo>
                    <a:pt x="242" y="44"/>
                    <a:pt x="238" y="52"/>
                    <a:pt x="242" y="58"/>
                  </a:cubicBezTo>
                  <a:cubicBezTo>
                    <a:pt x="245" y="63"/>
                    <a:pt x="249" y="64"/>
                    <a:pt x="255" y="66"/>
                  </a:cubicBezTo>
                  <a:cubicBezTo>
                    <a:pt x="270" y="72"/>
                    <a:pt x="283" y="76"/>
                    <a:pt x="296" y="85"/>
                  </a:cubicBezTo>
                  <a:cubicBezTo>
                    <a:pt x="297" y="85"/>
                    <a:pt x="297" y="85"/>
                    <a:pt x="298" y="85"/>
                  </a:cubicBezTo>
                  <a:cubicBezTo>
                    <a:pt x="300" y="86"/>
                    <a:pt x="303" y="86"/>
                    <a:pt x="305" y="84"/>
                  </a:cubicBezTo>
                  <a:cubicBezTo>
                    <a:pt x="311" y="78"/>
                    <a:pt x="318" y="67"/>
                    <a:pt x="326" y="63"/>
                  </a:cubicBezTo>
                  <a:cubicBezTo>
                    <a:pt x="336" y="58"/>
                    <a:pt x="342" y="68"/>
                    <a:pt x="350" y="75"/>
                  </a:cubicBezTo>
                  <a:cubicBezTo>
                    <a:pt x="358" y="83"/>
                    <a:pt x="372" y="92"/>
                    <a:pt x="365" y="104"/>
                  </a:cubicBezTo>
                  <a:cubicBezTo>
                    <a:pt x="361" y="110"/>
                    <a:pt x="351" y="112"/>
                    <a:pt x="346" y="118"/>
                  </a:cubicBezTo>
                  <a:cubicBezTo>
                    <a:pt x="341" y="123"/>
                    <a:pt x="341" y="126"/>
                    <a:pt x="343" y="133"/>
                  </a:cubicBezTo>
                  <a:cubicBezTo>
                    <a:pt x="346" y="139"/>
                    <a:pt x="350" y="144"/>
                    <a:pt x="352" y="151"/>
                  </a:cubicBezTo>
                  <a:cubicBezTo>
                    <a:pt x="355" y="160"/>
                    <a:pt x="358" y="170"/>
                    <a:pt x="361" y="179"/>
                  </a:cubicBezTo>
                  <a:cubicBezTo>
                    <a:pt x="362" y="182"/>
                    <a:pt x="364" y="184"/>
                    <a:pt x="366" y="184"/>
                  </a:cubicBezTo>
                  <a:cubicBezTo>
                    <a:pt x="376" y="185"/>
                    <a:pt x="387" y="184"/>
                    <a:pt x="396" y="186"/>
                  </a:cubicBezTo>
                  <a:cubicBezTo>
                    <a:pt x="411" y="190"/>
                    <a:pt x="407" y="204"/>
                    <a:pt x="407" y="216"/>
                  </a:cubicBezTo>
                  <a:cubicBezTo>
                    <a:pt x="408" y="226"/>
                    <a:pt x="411" y="236"/>
                    <a:pt x="400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Freeform 13"/>
            <p:cNvSpPr/>
            <p:nvPr/>
          </p:nvSpPr>
          <p:spPr bwMode="auto">
            <a:xfrm>
              <a:off x="2195" y="368"/>
              <a:ext cx="108" cy="49"/>
            </a:xfrm>
            <a:custGeom>
              <a:avLst/>
              <a:gdLst>
                <a:gd name="T0" fmla="*/ 10 w 40"/>
                <a:gd name="T1" fmla="*/ 16 h 18"/>
                <a:gd name="T2" fmla="*/ 33 w 40"/>
                <a:gd name="T3" fmla="*/ 12 h 18"/>
                <a:gd name="T4" fmla="*/ 33 w 40"/>
                <a:gd name="T5" fmla="*/ 0 h 18"/>
                <a:gd name="T6" fmla="*/ 7 w 40"/>
                <a:gd name="T7" fmla="*/ 4 h 18"/>
                <a:gd name="T8" fmla="*/ 10 w 40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10" y="16"/>
                  </a:moveTo>
                  <a:cubicBezTo>
                    <a:pt x="18" y="13"/>
                    <a:pt x="25" y="12"/>
                    <a:pt x="33" y="12"/>
                  </a:cubicBezTo>
                  <a:cubicBezTo>
                    <a:pt x="40" y="12"/>
                    <a:pt x="40" y="0"/>
                    <a:pt x="33" y="0"/>
                  </a:cubicBezTo>
                  <a:cubicBezTo>
                    <a:pt x="24" y="0"/>
                    <a:pt x="15" y="1"/>
                    <a:pt x="7" y="4"/>
                  </a:cubicBezTo>
                  <a:cubicBezTo>
                    <a:pt x="0" y="6"/>
                    <a:pt x="3" y="1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Freeform 14"/>
            <p:cNvSpPr/>
            <p:nvPr/>
          </p:nvSpPr>
          <p:spPr bwMode="auto">
            <a:xfrm>
              <a:off x="2383" y="384"/>
              <a:ext cx="102" cy="73"/>
            </a:xfrm>
            <a:custGeom>
              <a:avLst/>
              <a:gdLst>
                <a:gd name="T0" fmla="*/ 7 w 38"/>
                <a:gd name="T1" fmla="*/ 13 h 27"/>
                <a:gd name="T2" fmla="*/ 24 w 38"/>
                <a:gd name="T3" fmla="*/ 22 h 27"/>
                <a:gd name="T4" fmla="*/ 33 w 38"/>
                <a:gd name="T5" fmla="*/ 13 h 27"/>
                <a:gd name="T6" fmla="*/ 10 w 38"/>
                <a:gd name="T7" fmla="*/ 2 h 27"/>
                <a:gd name="T8" fmla="*/ 7 w 3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7">
                  <a:moveTo>
                    <a:pt x="7" y="13"/>
                  </a:moveTo>
                  <a:cubicBezTo>
                    <a:pt x="13" y="15"/>
                    <a:pt x="19" y="18"/>
                    <a:pt x="24" y="22"/>
                  </a:cubicBezTo>
                  <a:cubicBezTo>
                    <a:pt x="30" y="27"/>
                    <a:pt x="38" y="18"/>
                    <a:pt x="33" y="13"/>
                  </a:cubicBezTo>
                  <a:cubicBezTo>
                    <a:pt x="26" y="8"/>
                    <a:pt x="19" y="4"/>
                    <a:pt x="10" y="2"/>
                  </a:cubicBezTo>
                  <a:cubicBezTo>
                    <a:pt x="3" y="0"/>
                    <a:pt x="0" y="11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Freeform 15"/>
            <p:cNvSpPr/>
            <p:nvPr/>
          </p:nvSpPr>
          <p:spPr bwMode="auto">
            <a:xfrm>
              <a:off x="2531" y="503"/>
              <a:ext cx="70" cy="94"/>
            </a:xfrm>
            <a:custGeom>
              <a:avLst/>
              <a:gdLst>
                <a:gd name="T0" fmla="*/ 23 w 26"/>
                <a:gd name="T1" fmla="*/ 24 h 35"/>
                <a:gd name="T2" fmla="*/ 12 w 26"/>
                <a:gd name="T3" fmla="*/ 4 h 35"/>
                <a:gd name="T4" fmla="*/ 4 w 26"/>
                <a:gd name="T5" fmla="*/ 1 h 35"/>
                <a:gd name="T6" fmla="*/ 2 w 26"/>
                <a:gd name="T7" fmla="*/ 10 h 35"/>
                <a:gd name="T8" fmla="*/ 12 w 26"/>
                <a:gd name="T9" fmla="*/ 27 h 35"/>
                <a:gd name="T10" fmla="*/ 23 w 26"/>
                <a:gd name="T11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5">
                  <a:moveTo>
                    <a:pt x="23" y="24"/>
                  </a:moveTo>
                  <a:cubicBezTo>
                    <a:pt x="20" y="17"/>
                    <a:pt x="17" y="10"/>
                    <a:pt x="12" y="4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1" y="3"/>
                    <a:pt x="0" y="7"/>
                    <a:pt x="2" y="10"/>
                  </a:cubicBezTo>
                  <a:cubicBezTo>
                    <a:pt x="6" y="15"/>
                    <a:pt x="9" y="21"/>
                    <a:pt x="12" y="27"/>
                  </a:cubicBezTo>
                  <a:cubicBezTo>
                    <a:pt x="14" y="35"/>
                    <a:pt x="26" y="32"/>
                    <a:pt x="2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Freeform 16"/>
            <p:cNvSpPr/>
            <p:nvPr/>
          </p:nvSpPr>
          <p:spPr bwMode="auto">
            <a:xfrm>
              <a:off x="2566" y="680"/>
              <a:ext cx="48" cy="105"/>
            </a:xfrm>
            <a:custGeom>
              <a:avLst/>
              <a:gdLst>
                <a:gd name="T0" fmla="*/ 5 w 18"/>
                <a:gd name="T1" fmla="*/ 8 h 39"/>
                <a:gd name="T2" fmla="*/ 2 w 18"/>
                <a:gd name="T3" fmla="*/ 28 h 39"/>
                <a:gd name="T4" fmla="*/ 13 w 18"/>
                <a:gd name="T5" fmla="*/ 32 h 39"/>
                <a:gd name="T6" fmla="*/ 17 w 18"/>
                <a:gd name="T7" fmla="*/ 8 h 39"/>
                <a:gd name="T8" fmla="*/ 5 w 18"/>
                <a:gd name="T9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9">
                  <a:moveTo>
                    <a:pt x="5" y="8"/>
                  </a:moveTo>
                  <a:cubicBezTo>
                    <a:pt x="5" y="15"/>
                    <a:pt x="4" y="21"/>
                    <a:pt x="2" y="28"/>
                  </a:cubicBezTo>
                  <a:cubicBezTo>
                    <a:pt x="0" y="36"/>
                    <a:pt x="12" y="39"/>
                    <a:pt x="13" y="32"/>
                  </a:cubicBezTo>
                  <a:cubicBezTo>
                    <a:pt x="15" y="24"/>
                    <a:pt x="17" y="16"/>
                    <a:pt x="17" y="8"/>
                  </a:cubicBezTo>
                  <a:cubicBezTo>
                    <a:pt x="18" y="0"/>
                    <a:pt x="6" y="0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Freeform 17"/>
            <p:cNvSpPr/>
            <p:nvPr/>
          </p:nvSpPr>
          <p:spPr bwMode="auto">
            <a:xfrm>
              <a:off x="2461" y="855"/>
              <a:ext cx="86" cy="83"/>
            </a:xfrm>
            <a:custGeom>
              <a:avLst/>
              <a:gdLst>
                <a:gd name="T0" fmla="*/ 28 w 32"/>
                <a:gd name="T1" fmla="*/ 1 h 31"/>
                <a:gd name="T2" fmla="*/ 20 w 32"/>
                <a:gd name="T3" fmla="*/ 3 h 31"/>
                <a:gd name="T4" fmla="*/ 7 w 32"/>
                <a:gd name="T5" fmla="*/ 17 h 31"/>
                <a:gd name="T6" fmla="*/ 13 w 32"/>
                <a:gd name="T7" fmla="*/ 28 h 31"/>
                <a:gd name="T8" fmla="*/ 30 w 32"/>
                <a:gd name="T9" fmla="*/ 9 h 31"/>
                <a:gd name="T10" fmla="*/ 28 w 32"/>
                <a:gd name="T1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1">
                  <a:moveTo>
                    <a:pt x="28" y="1"/>
                  </a:moveTo>
                  <a:cubicBezTo>
                    <a:pt x="26" y="0"/>
                    <a:pt x="21" y="0"/>
                    <a:pt x="20" y="3"/>
                  </a:cubicBezTo>
                  <a:cubicBezTo>
                    <a:pt x="17" y="9"/>
                    <a:pt x="13" y="14"/>
                    <a:pt x="7" y="17"/>
                  </a:cubicBezTo>
                  <a:cubicBezTo>
                    <a:pt x="0" y="21"/>
                    <a:pt x="6" y="31"/>
                    <a:pt x="13" y="28"/>
                  </a:cubicBezTo>
                  <a:cubicBezTo>
                    <a:pt x="21" y="24"/>
                    <a:pt x="27" y="17"/>
                    <a:pt x="30" y="9"/>
                  </a:cubicBezTo>
                  <a:cubicBezTo>
                    <a:pt x="32" y="6"/>
                    <a:pt x="31" y="3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Freeform 18"/>
            <p:cNvSpPr/>
            <p:nvPr/>
          </p:nvSpPr>
          <p:spPr bwMode="auto">
            <a:xfrm>
              <a:off x="2295" y="954"/>
              <a:ext cx="104" cy="43"/>
            </a:xfrm>
            <a:custGeom>
              <a:avLst/>
              <a:gdLst>
                <a:gd name="T0" fmla="*/ 28 w 39"/>
                <a:gd name="T1" fmla="*/ 1 h 16"/>
                <a:gd name="T2" fmla="*/ 7 w 39"/>
                <a:gd name="T3" fmla="*/ 4 h 16"/>
                <a:gd name="T4" fmla="*/ 7 w 39"/>
                <a:gd name="T5" fmla="*/ 16 h 16"/>
                <a:gd name="T6" fmla="*/ 31 w 39"/>
                <a:gd name="T7" fmla="*/ 13 h 16"/>
                <a:gd name="T8" fmla="*/ 28 w 39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8" y="1"/>
                  </a:moveTo>
                  <a:cubicBezTo>
                    <a:pt x="21" y="2"/>
                    <a:pt x="14" y="3"/>
                    <a:pt x="7" y="4"/>
                  </a:cubicBezTo>
                  <a:cubicBezTo>
                    <a:pt x="0" y="4"/>
                    <a:pt x="0" y="16"/>
                    <a:pt x="7" y="16"/>
                  </a:cubicBezTo>
                  <a:cubicBezTo>
                    <a:pt x="15" y="15"/>
                    <a:pt x="23" y="14"/>
                    <a:pt x="31" y="13"/>
                  </a:cubicBezTo>
                  <a:cubicBezTo>
                    <a:pt x="39" y="11"/>
                    <a:pt x="36" y="0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Freeform 19"/>
            <p:cNvSpPr/>
            <p:nvPr/>
          </p:nvSpPr>
          <p:spPr bwMode="auto">
            <a:xfrm>
              <a:off x="2117" y="914"/>
              <a:ext cx="100" cy="69"/>
            </a:xfrm>
            <a:custGeom>
              <a:avLst/>
              <a:gdLst>
                <a:gd name="T0" fmla="*/ 29 w 37"/>
                <a:gd name="T1" fmla="*/ 12 h 26"/>
                <a:gd name="T2" fmla="*/ 10 w 37"/>
                <a:gd name="T3" fmla="*/ 2 h 26"/>
                <a:gd name="T4" fmla="*/ 2 w 37"/>
                <a:gd name="T5" fmla="*/ 5 h 26"/>
                <a:gd name="T6" fmla="*/ 4 w 37"/>
                <a:gd name="T7" fmla="*/ 13 h 26"/>
                <a:gd name="T8" fmla="*/ 26 w 37"/>
                <a:gd name="T9" fmla="*/ 24 h 26"/>
                <a:gd name="T10" fmla="*/ 29 w 37"/>
                <a:gd name="T11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9" y="12"/>
                  </a:moveTo>
                  <a:cubicBezTo>
                    <a:pt x="22" y="10"/>
                    <a:pt x="16" y="7"/>
                    <a:pt x="10" y="2"/>
                  </a:cubicBezTo>
                  <a:cubicBezTo>
                    <a:pt x="7" y="0"/>
                    <a:pt x="3" y="2"/>
                    <a:pt x="2" y="5"/>
                  </a:cubicBezTo>
                  <a:cubicBezTo>
                    <a:pt x="0" y="8"/>
                    <a:pt x="1" y="11"/>
                    <a:pt x="4" y="13"/>
                  </a:cubicBezTo>
                  <a:cubicBezTo>
                    <a:pt x="11" y="18"/>
                    <a:pt x="18" y="21"/>
                    <a:pt x="26" y="24"/>
                  </a:cubicBezTo>
                  <a:cubicBezTo>
                    <a:pt x="34" y="26"/>
                    <a:pt x="37" y="14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Freeform 20"/>
            <p:cNvSpPr/>
            <p:nvPr/>
          </p:nvSpPr>
          <p:spPr bwMode="auto">
            <a:xfrm>
              <a:off x="1996" y="766"/>
              <a:ext cx="68" cy="97"/>
            </a:xfrm>
            <a:custGeom>
              <a:avLst/>
              <a:gdLst>
                <a:gd name="T0" fmla="*/ 14 w 25"/>
                <a:gd name="T1" fmla="*/ 7 h 36"/>
                <a:gd name="T2" fmla="*/ 2 w 25"/>
                <a:gd name="T3" fmla="*/ 11 h 36"/>
                <a:gd name="T4" fmla="*/ 14 w 25"/>
                <a:gd name="T5" fmla="*/ 34 h 36"/>
                <a:gd name="T6" fmla="*/ 23 w 25"/>
                <a:gd name="T7" fmla="*/ 34 h 36"/>
                <a:gd name="T8" fmla="*/ 23 w 25"/>
                <a:gd name="T9" fmla="*/ 25 h 36"/>
                <a:gd name="T10" fmla="*/ 14 w 25"/>
                <a:gd name="T1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6">
                  <a:moveTo>
                    <a:pt x="14" y="7"/>
                  </a:moveTo>
                  <a:cubicBezTo>
                    <a:pt x="12" y="0"/>
                    <a:pt x="0" y="3"/>
                    <a:pt x="2" y="11"/>
                  </a:cubicBezTo>
                  <a:cubicBezTo>
                    <a:pt x="5" y="19"/>
                    <a:pt x="9" y="27"/>
                    <a:pt x="14" y="34"/>
                  </a:cubicBezTo>
                  <a:cubicBezTo>
                    <a:pt x="16" y="36"/>
                    <a:pt x="21" y="36"/>
                    <a:pt x="23" y="34"/>
                  </a:cubicBezTo>
                  <a:cubicBezTo>
                    <a:pt x="25" y="31"/>
                    <a:pt x="25" y="28"/>
                    <a:pt x="23" y="25"/>
                  </a:cubicBezTo>
                  <a:cubicBezTo>
                    <a:pt x="19" y="20"/>
                    <a:pt x="16" y="14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Freeform 21"/>
            <p:cNvSpPr/>
            <p:nvPr/>
          </p:nvSpPr>
          <p:spPr bwMode="auto">
            <a:xfrm>
              <a:off x="1986" y="581"/>
              <a:ext cx="40" cy="107"/>
            </a:xfrm>
            <a:custGeom>
              <a:avLst/>
              <a:gdLst>
                <a:gd name="T0" fmla="*/ 13 w 15"/>
                <a:gd name="T1" fmla="*/ 33 h 40"/>
                <a:gd name="T2" fmla="*/ 14 w 15"/>
                <a:gd name="T3" fmla="*/ 11 h 40"/>
                <a:gd name="T4" fmla="*/ 3 w 15"/>
                <a:gd name="T5" fmla="*/ 8 h 40"/>
                <a:gd name="T6" fmla="*/ 1 w 15"/>
                <a:gd name="T7" fmla="*/ 33 h 40"/>
                <a:gd name="T8" fmla="*/ 13 w 15"/>
                <a:gd name="T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13" y="33"/>
                  </a:moveTo>
                  <a:cubicBezTo>
                    <a:pt x="12" y="25"/>
                    <a:pt x="13" y="18"/>
                    <a:pt x="14" y="11"/>
                  </a:cubicBezTo>
                  <a:cubicBezTo>
                    <a:pt x="15" y="3"/>
                    <a:pt x="4" y="0"/>
                    <a:pt x="3" y="8"/>
                  </a:cubicBezTo>
                  <a:cubicBezTo>
                    <a:pt x="1" y="16"/>
                    <a:pt x="0" y="24"/>
                    <a:pt x="1" y="33"/>
                  </a:cubicBezTo>
                  <a:cubicBezTo>
                    <a:pt x="1" y="40"/>
                    <a:pt x="13" y="40"/>
                    <a:pt x="1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Freeform 22"/>
            <p:cNvSpPr/>
            <p:nvPr/>
          </p:nvSpPr>
          <p:spPr bwMode="auto">
            <a:xfrm>
              <a:off x="2045" y="430"/>
              <a:ext cx="91" cy="83"/>
            </a:xfrm>
            <a:custGeom>
              <a:avLst/>
              <a:gdLst>
                <a:gd name="T0" fmla="*/ 22 w 34"/>
                <a:gd name="T1" fmla="*/ 4 h 31"/>
                <a:gd name="T2" fmla="*/ 3 w 34"/>
                <a:gd name="T3" fmla="*/ 20 h 31"/>
                <a:gd name="T4" fmla="*/ 3 w 34"/>
                <a:gd name="T5" fmla="*/ 29 h 31"/>
                <a:gd name="T6" fmla="*/ 11 w 34"/>
                <a:gd name="T7" fmla="*/ 29 h 31"/>
                <a:gd name="T8" fmla="*/ 28 w 34"/>
                <a:gd name="T9" fmla="*/ 14 h 31"/>
                <a:gd name="T10" fmla="*/ 22 w 34"/>
                <a:gd name="T11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1">
                  <a:moveTo>
                    <a:pt x="22" y="4"/>
                  </a:moveTo>
                  <a:cubicBezTo>
                    <a:pt x="14" y="8"/>
                    <a:pt x="8" y="14"/>
                    <a:pt x="3" y="20"/>
                  </a:cubicBezTo>
                  <a:cubicBezTo>
                    <a:pt x="1" y="23"/>
                    <a:pt x="0" y="26"/>
                    <a:pt x="3" y="29"/>
                  </a:cubicBezTo>
                  <a:cubicBezTo>
                    <a:pt x="5" y="31"/>
                    <a:pt x="9" y="31"/>
                    <a:pt x="11" y="29"/>
                  </a:cubicBezTo>
                  <a:cubicBezTo>
                    <a:pt x="16" y="23"/>
                    <a:pt x="21" y="18"/>
                    <a:pt x="28" y="14"/>
                  </a:cubicBezTo>
                  <a:cubicBezTo>
                    <a:pt x="34" y="10"/>
                    <a:pt x="28" y="0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4" name="任意多边形 53"/>
          <p:cNvSpPr/>
          <p:nvPr/>
        </p:nvSpPr>
        <p:spPr>
          <a:xfrm>
            <a:off x="4566000" y="970642"/>
            <a:ext cx="3096000" cy="89090"/>
          </a:xfrm>
          <a:custGeom>
            <a:avLst/>
            <a:gdLst>
              <a:gd name="connsiteX0" fmla="*/ 0 w 2616200"/>
              <a:gd name="connsiteY0" fmla="*/ 0 h 89090"/>
              <a:gd name="connsiteX1" fmla="*/ 444500 w 2616200"/>
              <a:gd name="connsiteY1" fmla="*/ 88900 h 89090"/>
              <a:gd name="connsiteX2" fmla="*/ 1092200 w 2616200"/>
              <a:gd name="connsiteY2" fmla="*/ 25400 h 89090"/>
              <a:gd name="connsiteX3" fmla="*/ 1549400 w 2616200"/>
              <a:gd name="connsiteY3" fmla="*/ 88900 h 89090"/>
              <a:gd name="connsiteX4" fmla="*/ 2209800 w 2616200"/>
              <a:gd name="connsiteY4" fmla="*/ 38100 h 89090"/>
              <a:gd name="connsiteX5" fmla="*/ 2616200 w 2616200"/>
              <a:gd name="connsiteY5" fmla="*/ 76200 h 8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200" h="89090">
                <a:moveTo>
                  <a:pt x="0" y="0"/>
                </a:moveTo>
                <a:cubicBezTo>
                  <a:pt x="131233" y="42333"/>
                  <a:pt x="262467" y="84667"/>
                  <a:pt x="444500" y="88900"/>
                </a:cubicBezTo>
                <a:cubicBezTo>
                  <a:pt x="626533" y="93133"/>
                  <a:pt x="908050" y="25400"/>
                  <a:pt x="1092200" y="25400"/>
                </a:cubicBezTo>
                <a:cubicBezTo>
                  <a:pt x="1276350" y="25400"/>
                  <a:pt x="1363133" y="86783"/>
                  <a:pt x="1549400" y="88900"/>
                </a:cubicBezTo>
                <a:cubicBezTo>
                  <a:pt x="1735667" y="91017"/>
                  <a:pt x="2032000" y="40217"/>
                  <a:pt x="2209800" y="38100"/>
                </a:cubicBezTo>
                <a:cubicBezTo>
                  <a:pt x="2387600" y="35983"/>
                  <a:pt x="2501900" y="56091"/>
                  <a:pt x="2616200" y="76200"/>
                </a:cubicBezTo>
              </a:path>
            </a:pathLst>
          </a:custGeom>
          <a:noFill/>
          <a:ln w="19050">
            <a:solidFill>
              <a:srgbClr val="132F9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5602825" y="429915"/>
            <a:ext cx="100540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dirty="0" smtClean="0">
                <a:solidFill>
                  <a:srgbClr val="132F95"/>
                </a:solidFill>
                <a:cs typeface="+mn-ea"/>
                <a:sym typeface="+mn-lt"/>
              </a:rPr>
              <a:t>目录</a:t>
            </a:r>
            <a:endParaRPr lang="zh-CN" altLang="en-US" sz="3200" dirty="0">
              <a:solidFill>
                <a:srgbClr val="132F95"/>
              </a:solidFill>
              <a:cs typeface="+mn-ea"/>
              <a:sym typeface="+mn-lt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1168083" y="3057706"/>
            <a:ext cx="4565650" cy="1322388"/>
            <a:chOff x="1144588" y="2168071"/>
            <a:chExt cx="4565650" cy="1322388"/>
          </a:xfrm>
        </p:grpSpPr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1144588" y="2168071"/>
              <a:ext cx="4565650" cy="1322388"/>
              <a:chOff x="721" y="1064"/>
              <a:chExt cx="2876" cy="833"/>
            </a:xfrm>
            <a:solidFill>
              <a:srgbClr val="132F95"/>
            </a:solidFill>
          </p:grpSpPr>
          <p:sp>
            <p:nvSpPr>
              <p:cNvPr id="5" name="Oval 5"/>
              <p:cNvSpPr>
                <a:spLocks noChangeArrowheads="1"/>
              </p:cNvSpPr>
              <p:nvPr/>
            </p:nvSpPr>
            <p:spPr bwMode="auto">
              <a:xfrm>
                <a:off x="2156" y="1675"/>
                <a:ext cx="12" cy="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>
                <a:spLocks noEditPoints="1"/>
              </p:cNvSpPr>
              <p:nvPr/>
            </p:nvSpPr>
            <p:spPr bwMode="auto">
              <a:xfrm>
                <a:off x="721" y="1064"/>
                <a:ext cx="2876" cy="833"/>
              </a:xfrm>
              <a:custGeom>
                <a:avLst/>
                <a:gdLst>
                  <a:gd name="T0" fmla="*/ 906 w 1034"/>
                  <a:gd name="T1" fmla="*/ 226 h 297"/>
                  <a:gd name="T2" fmla="*/ 987 w 1034"/>
                  <a:gd name="T3" fmla="*/ 143 h 297"/>
                  <a:gd name="T4" fmla="*/ 1019 w 1034"/>
                  <a:gd name="T5" fmla="*/ 92 h 297"/>
                  <a:gd name="T6" fmla="*/ 919 w 1034"/>
                  <a:gd name="T7" fmla="*/ 17 h 297"/>
                  <a:gd name="T8" fmla="*/ 913 w 1034"/>
                  <a:gd name="T9" fmla="*/ 2 h 297"/>
                  <a:gd name="T10" fmla="*/ 741 w 1034"/>
                  <a:gd name="T11" fmla="*/ 8 h 297"/>
                  <a:gd name="T12" fmla="*/ 496 w 1034"/>
                  <a:gd name="T13" fmla="*/ 19 h 297"/>
                  <a:gd name="T14" fmla="*/ 281 w 1034"/>
                  <a:gd name="T15" fmla="*/ 32 h 297"/>
                  <a:gd name="T16" fmla="*/ 243 w 1034"/>
                  <a:gd name="T17" fmla="*/ 34 h 297"/>
                  <a:gd name="T18" fmla="*/ 227 w 1034"/>
                  <a:gd name="T19" fmla="*/ 52 h 297"/>
                  <a:gd name="T20" fmla="*/ 158 w 1034"/>
                  <a:gd name="T21" fmla="*/ 147 h 297"/>
                  <a:gd name="T22" fmla="*/ 22 w 1034"/>
                  <a:gd name="T23" fmla="*/ 154 h 297"/>
                  <a:gd name="T24" fmla="*/ 76 w 1034"/>
                  <a:gd name="T25" fmla="*/ 207 h 297"/>
                  <a:gd name="T26" fmla="*/ 31 w 1034"/>
                  <a:gd name="T27" fmla="*/ 272 h 297"/>
                  <a:gd name="T28" fmla="*/ 153 w 1034"/>
                  <a:gd name="T29" fmla="*/ 287 h 297"/>
                  <a:gd name="T30" fmla="*/ 297 w 1034"/>
                  <a:gd name="T31" fmla="*/ 290 h 297"/>
                  <a:gd name="T32" fmla="*/ 363 w 1034"/>
                  <a:gd name="T33" fmla="*/ 283 h 297"/>
                  <a:gd name="T34" fmla="*/ 371 w 1034"/>
                  <a:gd name="T35" fmla="*/ 220 h 297"/>
                  <a:gd name="T36" fmla="*/ 696 w 1034"/>
                  <a:gd name="T37" fmla="*/ 224 h 297"/>
                  <a:gd name="T38" fmla="*/ 60 w 1034"/>
                  <a:gd name="T39" fmla="*/ 272 h 297"/>
                  <a:gd name="T40" fmla="*/ 112 w 1034"/>
                  <a:gd name="T41" fmla="*/ 206 h 297"/>
                  <a:gd name="T42" fmla="*/ 55 w 1034"/>
                  <a:gd name="T43" fmla="*/ 164 h 297"/>
                  <a:gd name="T44" fmla="*/ 233 w 1034"/>
                  <a:gd name="T45" fmla="*/ 160 h 297"/>
                  <a:gd name="T46" fmla="*/ 241 w 1034"/>
                  <a:gd name="T47" fmla="*/ 232 h 297"/>
                  <a:gd name="T48" fmla="*/ 237 w 1034"/>
                  <a:gd name="T49" fmla="*/ 235 h 297"/>
                  <a:gd name="T50" fmla="*/ 297 w 1034"/>
                  <a:gd name="T51" fmla="*/ 270 h 297"/>
                  <a:gd name="T52" fmla="*/ 59 w 1034"/>
                  <a:gd name="T53" fmla="*/ 273 h 297"/>
                  <a:gd name="T54" fmla="*/ 238 w 1034"/>
                  <a:gd name="T55" fmla="*/ 150 h 297"/>
                  <a:gd name="T56" fmla="*/ 819 w 1034"/>
                  <a:gd name="T57" fmla="*/ 30 h 297"/>
                  <a:gd name="T58" fmla="*/ 933 w 1034"/>
                  <a:gd name="T59" fmla="*/ 50 h 297"/>
                  <a:gd name="T60" fmla="*/ 901 w 1034"/>
                  <a:gd name="T61" fmla="*/ 187 h 297"/>
                  <a:gd name="T62" fmla="*/ 783 w 1034"/>
                  <a:gd name="T63" fmla="*/ 195 h 297"/>
                  <a:gd name="T64" fmla="*/ 488 w 1034"/>
                  <a:gd name="T65" fmla="*/ 201 h 297"/>
                  <a:gd name="T66" fmla="*/ 364 w 1034"/>
                  <a:gd name="T67" fmla="*/ 210 h 297"/>
                  <a:gd name="T68" fmla="*/ 258 w 1034"/>
                  <a:gd name="T69" fmla="*/ 211 h 297"/>
                  <a:gd name="T70" fmla="*/ 251 w 1034"/>
                  <a:gd name="T71" fmla="*/ 138 h 297"/>
                  <a:gd name="T72" fmla="*/ 377 w 1034"/>
                  <a:gd name="T73" fmla="*/ 39 h 297"/>
                  <a:gd name="T74" fmla="*/ 527 w 1034"/>
                  <a:gd name="T75" fmla="*/ 31 h 297"/>
                  <a:gd name="T76" fmla="*/ 913 w 1034"/>
                  <a:gd name="T77" fmla="*/ 204 h 297"/>
                  <a:gd name="T78" fmla="*/ 334 w 1034"/>
                  <a:gd name="T79" fmla="*/ 269 h 297"/>
                  <a:gd name="T80" fmla="*/ 343 w 1034"/>
                  <a:gd name="T81" fmla="*/ 266 h 297"/>
                  <a:gd name="T82" fmla="*/ 301 w 1034"/>
                  <a:gd name="T83" fmla="*/ 227 h 297"/>
                  <a:gd name="T84" fmla="*/ 292 w 1034"/>
                  <a:gd name="T85" fmla="*/ 241 h 297"/>
                  <a:gd name="T86" fmla="*/ 286 w 1034"/>
                  <a:gd name="T87" fmla="*/ 228 h 297"/>
                  <a:gd name="T88" fmla="*/ 314 w 1034"/>
                  <a:gd name="T89" fmla="*/ 246 h 297"/>
                  <a:gd name="T90" fmla="*/ 323 w 1034"/>
                  <a:gd name="T91" fmla="*/ 227 h 297"/>
                  <a:gd name="T92" fmla="*/ 316 w 1034"/>
                  <a:gd name="T93" fmla="*/ 229 h 297"/>
                  <a:gd name="T94" fmla="*/ 326 w 1034"/>
                  <a:gd name="T95" fmla="*/ 255 h 297"/>
                  <a:gd name="T96" fmla="*/ 278 w 1034"/>
                  <a:gd name="T97" fmla="*/ 229 h 297"/>
                  <a:gd name="T98" fmla="*/ 300 w 1034"/>
                  <a:gd name="T99" fmla="*/ 261 h 297"/>
                  <a:gd name="T100" fmla="*/ 348 w 1034"/>
                  <a:gd name="T101" fmla="*/ 224 h 297"/>
                  <a:gd name="T102" fmla="*/ 340 w 1034"/>
                  <a:gd name="T103" fmla="*/ 239 h 297"/>
                  <a:gd name="T104" fmla="*/ 335 w 1034"/>
                  <a:gd name="T105" fmla="*/ 227 h 297"/>
                  <a:gd name="T106" fmla="*/ 269 w 1034"/>
                  <a:gd name="T107" fmla="*/ 242 h 297"/>
                  <a:gd name="T108" fmla="*/ 261 w 1034"/>
                  <a:gd name="T109" fmla="*/ 238 h 297"/>
                  <a:gd name="T110" fmla="*/ 702 w 1034"/>
                  <a:gd name="T111" fmla="*/ 17 h 297"/>
                  <a:gd name="T112" fmla="*/ 844 w 1034"/>
                  <a:gd name="T113" fmla="*/ 12 h 297"/>
                  <a:gd name="T114" fmla="*/ 658 w 1034"/>
                  <a:gd name="T115" fmla="*/ 19 h 297"/>
                  <a:gd name="T116" fmla="*/ 236 w 1034"/>
                  <a:gd name="T117" fmla="*/ 61 h 297"/>
                  <a:gd name="T118" fmla="*/ 232 w 1034"/>
                  <a:gd name="T119" fmla="*/ 56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4" h="297">
                    <a:moveTo>
                      <a:pt x="894" y="226"/>
                    </a:moveTo>
                    <a:cubicBezTo>
                      <a:pt x="894" y="226"/>
                      <a:pt x="894" y="226"/>
                      <a:pt x="894" y="226"/>
                    </a:cubicBezTo>
                    <a:cubicBezTo>
                      <a:pt x="893" y="227"/>
                      <a:pt x="893" y="228"/>
                      <a:pt x="893" y="228"/>
                    </a:cubicBezTo>
                    <a:cubicBezTo>
                      <a:pt x="893" y="229"/>
                      <a:pt x="894" y="230"/>
                      <a:pt x="894" y="231"/>
                    </a:cubicBezTo>
                    <a:cubicBezTo>
                      <a:pt x="895" y="232"/>
                      <a:pt x="896" y="232"/>
                      <a:pt x="897" y="232"/>
                    </a:cubicBezTo>
                    <a:cubicBezTo>
                      <a:pt x="897" y="232"/>
                      <a:pt x="897" y="232"/>
                      <a:pt x="898" y="232"/>
                    </a:cubicBezTo>
                    <a:cubicBezTo>
                      <a:pt x="898" y="232"/>
                      <a:pt x="899" y="231"/>
                      <a:pt x="899" y="231"/>
                    </a:cubicBezTo>
                    <a:cubicBezTo>
                      <a:pt x="900" y="230"/>
                      <a:pt x="901" y="230"/>
                      <a:pt x="901" y="229"/>
                    </a:cubicBezTo>
                    <a:cubicBezTo>
                      <a:pt x="902" y="228"/>
                      <a:pt x="902" y="228"/>
                      <a:pt x="903" y="227"/>
                    </a:cubicBezTo>
                    <a:cubicBezTo>
                      <a:pt x="903" y="227"/>
                      <a:pt x="903" y="227"/>
                      <a:pt x="904" y="227"/>
                    </a:cubicBezTo>
                    <a:cubicBezTo>
                      <a:pt x="904" y="227"/>
                      <a:pt x="904" y="226"/>
                      <a:pt x="904" y="226"/>
                    </a:cubicBezTo>
                    <a:cubicBezTo>
                      <a:pt x="905" y="226"/>
                      <a:pt x="905" y="226"/>
                      <a:pt x="906" y="226"/>
                    </a:cubicBezTo>
                    <a:cubicBezTo>
                      <a:pt x="906" y="226"/>
                      <a:pt x="907" y="227"/>
                      <a:pt x="907" y="227"/>
                    </a:cubicBezTo>
                    <a:cubicBezTo>
                      <a:pt x="910" y="228"/>
                      <a:pt x="913" y="227"/>
                      <a:pt x="915" y="225"/>
                    </a:cubicBezTo>
                    <a:cubicBezTo>
                      <a:pt x="916" y="224"/>
                      <a:pt x="917" y="222"/>
                      <a:pt x="919" y="221"/>
                    </a:cubicBezTo>
                    <a:cubicBezTo>
                      <a:pt x="920" y="220"/>
                      <a:pt x="921" y="219"/>
                      <a:pt x="922" y="218"/>
                    </a:cubicBezTo>
                    <a:cubicBezTo>
                      <a:pt x="924" y="215"/>
                      <a:pt x="927" y="213"/>
                      <a:pt x="929" y="210"/>
                    </a:cubicBezTo>
                    <a:cubicBezTo>
                      <a:pt x="932" y="207"/>
                      <a:pt x="935" y="203"/>
                      <a:pt x="937" y="200"/>
                    </a:cubicBezTo>
                    <a:cubicBezTo>
                      <a:pt x="940" y="197"/>
                      <a:pt x="942" y="194"/>
                      <a:pt x="944" y="191"/>
                    </a:cubicBezTo>
                    <a:cubicBezTo>
                      <a:pt x="946" y="189"/>
                      <a:pt x="948" y="187"/>
                      <a:pt x="950" y="184"/>
                    </a:cubicBezTo>
                    <a:cubicBezTo>
                      <a:pt x="952" y="182"/>
                      <a:pt x="954" y="180"/>
                      <a:pt x="956" y="178"/>
                    </a:cubicBezTo>
                    <a:cubicBezTo>
                      <a:pt x="960" y="173"/>
                      <a:pt x="964" y="168"/>
                      <a:pt x="968" y="163"/>
                    </a:cubicBezTo>
                    <a:cubicBezTo>
                      <a:pt x="972" y="159"/>
                      <a:pt x="977" y="154"/>
                      <a:pt x="981" y="149"/>
                    </a:cubicBezTo>
                    <a:cubicBezTo>
                      <a:pt x="983" y="147"/>
                      <a:pt x="985" y="145"/>
                      <a:pt x="987" y="143"/>
                    </a:cubicBezTo>
                    <a:cubicBezTo>
                      <a:pt x="990" y="141"/>
                      <a:pt x="992" y="139"/>
                      <a:pt x="994" y="137"/>
                    </a:cubicBezTo>
                    <a:cubicBezTo>
                      <a:pt x="999" y="133"/>
                      <a:pt x="1003" y="129"/>
                      <a:pt x="1008" y="125"/>
                    </a:cubicBezTo>
                    <a:cubicBezTo>
                      <a:pt x="1010" y="123"/>
                      <a:pt x="1012" y="121"/>
                      <a:pt x="1014" y="119"/>
                    </a:cubicBezTo>
                    <a:cubicBezTo>
                      <a:pt x="1016" y="120"/>
                      <a:pt x="1017" y="120"/>
                      <a:pt x="1018" y="121"/>
                    </a:cubicBezTo>
                    <a:cubicBezTo>
                      <a:pt x="1020" y="121"/>
                      <a:pt x="1021" y="121"/>
                      <a:pt x="1023" y="122"/>
                    </a:cubicBezTo>
                    <a:cubicBezTo>
                      <a:pt x="1027" y="122"/>
                      <a:pt x="1031" y="119"/>
                      <a:pt x="1033" y="116"/>
                    </a:cubicBezTo>
                    <a:cubicBezTo>
                      <a:pt x="1034" y="114"/>
                      <a:pt x="1034" y="113"/>
                      <a:pt x="1034" y="111"/>
                    </a:cubicBezTo>
                    <a:cubicBezTo>
                      <a:pt x="1034" y="108"/>
                      <a:pt x="1033" y="105"/>
                      <a:pt x="1031" y="103"/>
                    </a:cubicBezTo>
                    <a:cubicBezTo>
                      <a:pt x="1029" y="101"/>
                      <a:pt x="1027" y="100"/>
                      <a:pt x="1024" y="99"/>
                    </a:cubicBezTo>
                    <a:cubicBezTo>
                      <a:pt x="1024" y="98"/>
                      <a:pt x="1023" y="98"/>
                      <a:pt x="1023" y="98"/>
                    </a:cubicBezTo>
                    <a:cubicBezTo>
                      <a:pt x="1023" y="97"/>
                      <a:pt x="1023" y="96"/>
                      <a:pt x="1023" y="95"/>
                    </a:cubicBezTo>
                    <a:cubicBezTo>
                      <a:pt x="1023" y="94"/>
                      <a:pt x="1021" y="92"/>
                      <a:pt x="1019" y="92"/>
                    </a:cubicBezTo>
                    <a:cubicBezTo>
                      <a:pt x="1018" y="92"/>
                      <a:pt x="1018" y="92"/>
                      <a:pt x="1018" y="92"/>
                    </a:cubicBezTo>
                    <a:cubicBezTo>
                      <a:pt x="1018" y="92"/>
                      <a:pt x="1017" y="92"/>
                      <a:pt x="1016" y="92"/>
                    </a:cubicBezTo>
                    <a:cubicBezTo>
                      <a:pt x="1013" y="90"/>
                      <a:pt x="1010" y="87"/>
                      <a:pt x="1006" y="85"/>
                    </a:cubicBezTo>
                    <a:cubicBezTo>
                      <a:pt x="1001" y="82"/>
                      <a:pt x="996" y="79"/>
                      <a:pt x="991" y="75"/>
                    </a:cubicBezTo>
                    <a:cubicBezTo>
                      <a:pt x="990" y="74"/>
                      <a:pt x="988" y="73"/>
                      <a:pt x="986" y="72"/>
                    </a:cubicBezTo>
                    <a:cubicBezTo>
                      <a:pt x="978" y="65"/>
                      <a:pt x="970" y="59"/>
                      <a:pt x="962" y="52"/>
                    </a:cubicBezTo>
                    <a:cubicBezTo>
                      <a:pt x="960" y="51"/>
                      <a:pt x="959" y="50"/>
                      <a:pt x="957" y="48"/>
                    </a:cubicBezTo>
                    <a:cubicBezTo>
                      <a:pt x="955" y="46"/>
                      <a:pt x="953" y="44"/>
                      <a:pt x="951" y="43"/>
                    </a:cubicBezTo>
                    <a:cubicBezTo>
                      <a:pt x="950" y="42"/>
                      <a:pt x="950" y="41"/>
                      <a:pt x="949" y="40"/>
                    </a:cubicBezTo>
                    <a:cubicBezTo>
                      <a:pt x="941" y="34"/>
                      <a:pt x="934" y="29"/>
                      <a:pt x="927" y="23"/>
                    </a:cubicBezTo>
                    <a:cubicBezTo>
                      <a:pt x="924" y="21"/>
                      <a:pt x="922" y="19"/>
                      <a:pt x="920" y="17"/>
                    </a:cubicBezTo>
                    <a:cubicBezTo>
                      <a:pt x="919" y="17"/>
                      <a:pt x="919" y="17"/>
                      <a:pt x="919" y="17"/>
                    </a:cubicBezTo>
                    <a:cubicBezTo>
                      <a:pt x="920" y="16"/>
                      <a:pt x="920" y="16"/>
                      <a:pt x="920" y="15"/>
                    </a:cubicBezTo>
                    <a:cubicBezTo>
                      <a:pt x="920" y="14"/>
                      <a:pt x="918" y="12"/>
                      <a:pt x="916" y="12"/>
                    </a:cubicBezTo>
                    <a:cubicBezTo>
                      <a:pt x="916" y="12"/>
                      <a:pt x="916" y="12"/>
                      <a:pt x="916" y="12"/>
                    </a:cubicBezTo>
                    <a:cubicBezTo>
                      <a:pt x="915" y="11"/>
                      <a:pt x="915" y="10"/>
                      <a:pt x="915" y="10"/>
                    </a:cubicBezTo>
                    <a:cubicBezTo>
                      <a:pt x="915" y="10"/>
                      <a:pt x="916" y="10"/>
                      <a:pt x="916" y="10"/>
                    </a:cubicBezTo>
                    <a:cubicBezTo>
                      <a:pt x="916" y="10"/>
                      <a:pt x="916" y="10"/>
                      <a:pt x="917" y="10"/>
                    </a:cubicBezTo>
                    <a:cubicBezTo>
                      <a:pt x="917" y="9"/>
                      <a:pt x="918" y="9"/>
                      <a:pt x="918" y="9"/>
                    </a:cubicBezTo>
                    <a:cubicBezTo>
                      <a:pt x="919" y="8"/>
                      <a:pt x="919" y="8"/>
                      <a:pt x="919" y="7"/>
                    </a:cubicBezTo>
                    <a:cubicBezTo>
                      <a:pt x="920" y="5"/>
                      <a:pt x="919" y="4"/>
                      <a:pt x="917" y="3"/>
                    </a:cubicBezTo>
                    <a:cubicBezTo>
                      <a:pt x="917" y="3"/>
                      <a:pt x="917" y="3"/>
                      <a:pt x="917" y="2"/>
                    </a:cubicBezTo>
                    <a:cubicBezTo>
                      <a:pt x="916" y="2"/>
                      <a:pt x="916" y="2"/>
                      <a:pt x="915" y="2"/>
                    </a:cubicBezTo>
                    <a:cubicBezTo>
                      <a:pt x="915" y="2"/>
                      <a:pt x="914" y="2"/>
                      <a:pt x="913" y="2"/>
                    </a:cubicBezTo>
                    <a:cubicBezTo>
                      <a:pt x="912" y="2"/>
                      <a:pt x="912" y="1"/>
                      <a:pt x="911" y="1"/>
                    </a:cubicBezTo>
                    <a:cubicBezTo>
                      <a:pt x="909" y="1"/>
                      <a:pt x="907" y="1"/>
                      <a:pt x="906" y="1"/>
                    </a:cubicBezTo>
                    <a:cubicBezTo>
                      <a:pt x="905" y="1"/>
                      <a:pt x="904" y="1"/>
                      <a:pt x="903" y="1"/>
                    </a:cubicBezTo>
                    <a:cubicBezTo>
                      <a:pt x="902" y="0"/>
                      <a:pt x="901" y="0"/>
                      <a:pt x="900" y="0"/>
                    </a:cubicBezTo>
                    <a:cubicBezTo>
                      <a:pt x="899" y="0"/>
                      <a:pt x="898" y="0"/>
                      <a:pt x="897" y="0"/>
                    </a:cubicBezTo>
                    <a:cubicBezTo>
                      <a:pt x="896" y="0"/>
                      <a:pt x="895" y="0"/>
                      <a:pt x="894" y="0"/>
                    </a:cubicBezTo>
                    <a:cubicBezTo>
                      <a:pt x="893" y="0"/>
                      <a:pt x="891" y="0"/>
                      <a:pt x="890" y="0"/>
                    </a:cubicBezTo>
                    <a:cubicBezTo>
                      <a:pt x="888" y="0"/>
                      <a:pt x="885" y="0"/>
                      <a:pt x="883" y="0"/>
                    </a:cubicBezTo>
                    <a:cubicBezTo>
                      <a:pt x="880" y="0"/>
                      <a:pt x="876" y="0"/>
                      <a:pt x="873" y="1"/>
                    </a:cubicBezTo>
                    <a:cubicBezTo>
                      <a:pt x="858" y="1"/>
                      <a:pt x="843" y="3"/>
                      <a:pt x="828" y="4"/>
                    </a:cubicBezTo>
                    <a:cubicBezTo>
                      <a:pt x="814" y="5"/>
                      <a:pt x="799" y="6"/>
                      <a:pt x="784" y="7"/>
                    </a:cubicBezTo>
                    <a:cubicBezTo>
                      <a:pt x="770" y="7"/>
                      <a:pt x="755" y="8"/>
                      <a:pt x="741" y="8"/>
                    </a:cubicBezTo>
                    <a:cubicBezTo>
                      <a:pt x="726" y="9"/>
                      <a:pt x="711" y="10"/>
                      <a:pt x="695" y="11"/>
                    </a:cubicBezTo>
                    <a:cubicBezTo>
                      <a:pt x="688" y="12"/>
                      <a:pt x="681" y="12"/>
                      <a:pt x="673" y="13"/>
                    </a:cubicBezTo>
                    <a:cubicBezTo>
                      <a:pt x="670" y="13"/>
                      <a:pt x="667" y="13"/>
                      <a:pt x="664" y="13"/>
                    </a:cubicBezTo>
                    <a:cubicBezTo>
                      <a:pt x="661" y="13"/>
                      <a:pt x="657" y="14"/>
                      <a:pt x="653" y="14"/>
                    </a:cubicBezTo>
                    <a:cubicBezTo>
                      <a:pt x="646" y="14"/>
                      <a:pt x="639" y="15"/>
                      <a:pt x="632" y="16"/>
                    </a:cubicBezTo>
                    <a:cubicBezTo>
                      <a:pt x="625" y="16"/>
                      <a:pt x="618" y="17"/>
                      <a:pt x="610" y="18"/>
                    </a:cubicBezTo>
                    <a:cubicBezTo>
                      <a:pt x="608" y="18"/>
                      <a:pt x="607" y="18"/>
                      <a:pt x="605" y="18"/>
                    </a:cubicBezTo>
                    <a:cubicBezTo>
                      <a:pt x="599" y="18"/>
                      <a:pt x="593" y="18"/>
                      <a:pt x="587" y="17"/>
                    </a:cubicBezTo>
                    <a:cubicBezTo>
                      <a:pt x="572" y="17"/>
                      <a:pt x="556" y="17"/>
                      <a:pt x="540" y="17"/>
                    </a:cubicBezTo>
                    <a:cubicBezTo>
                      <a:pt x="532" y="17"/>
                      <a:pt x="525" y="18"/>
                      <a:pt x="517" y="18"/>
                    </a:cubicBezTo>
                    <a:cubicBezTo>
                      <a:pt x="513" y="18"/>
                      <a:pt x="510" y="18"/>
                      <a:pt x="507" y="18"/>
                    </a:cubicBezTo>
                    <a:cubicBezTo>
                      <a:pt x="503" y="19"/>
                      <a:pt x="500" y="19"/>
                      <a:pt x="496" y="19"/>
                    </a:cubicBezTo>
                    <a:cubicBezTo>
                      <a:pt x="481" y="20"/>
                      <a:pt x="466" y="22"/>
                      <a:pt x="451" y="23"/>
                    </a:cubicBezTo>
                    <a:cubicBezTo>
                      <a:pt x="433" y="24"/>
                      <a:pt x="416" y="25"/>
                      <a:pt x="398" y="27"/>
                    </a:cubicBezTo>
                    <a:cubicBezTo>
                      <a:pt x="392" y="27"/>
                      <a:pt x="385" y="28"/>
                      <a:pt x="379" y="28"/>
                    </a:cubicBezTo>
                    <a:cubicBezTo>
                      <a:pt x="371" y="29"/>
                      <a:pt x="364" y="29"/>
                      <a:pt x="357" y="30"/>
                    </a:cubicBezTo>
                    <a:cubicBezTo>
                      <a:pt x="349" y="31"/>
                      <a:pt x="342" y="31"/>
                      <a:pt x="335" y="32"/>
                    </a:cubicBezTo>
                    <a:cubicBezTo>
                      <a:pt x="322" y="32"/>
                      <a:pt x="309" y="33"/>
                      <a:pt x="296" y="34"/>
                    </a:cubicBezTo>
                    <a:cubicBezTo>
                      <a:pt x="293" y="34"/>
                      <a:pt x="289" y="34"/>
                      <a:pt x="286" y="35"/>
                    </a:cubicBezTo>
                    <a:cubicBezTo>
                      <a:pt x="286" y="35"/>
                      <a:pt x="286" y="35"/>
                      <a:pt x="285" y="34"/>
                    </a:cubicBezTo>
                    <a:cubicBezTo>
                      <a:pt x="285" y="34"/>
                      <a:pt x="285" y="33"/>
                      <a:pt x="284" y="32"/>
                    </a:cubicBezTo>
                    <a:cubicBezTo>
                      <a:pt x="284" y="32"/>
                      <a:pt x="283" y="32"/>
                      <a:pt x="283" y="32"/>
                    </a:cubicBezTo>
                    <a:cubicBezTo>
                      <a:pt x="282" y="32"/>
                      <a:pt x="282" y="32"/>
                      <a:pt x="281" y="32"/>
                    </a:cubicBezTo>
                    <a:cubicBezTo>
                      <a:pt x="281" y="32"/>
                      <a:pt x="281" y="32"/>
                      <a:pt x="281" y="32"/>
                    </a:cubicBezTo>
                    <a:cubicBezTo>
                      <a:pt x="279" y="31"/>
                      <a:pt x="277" y="31"/>
                      <a:pt x="275" y="31"/>
                    </a:cubicBezTo>
                    <a:cubicBezTo>
                      <a:pt x="274" y="31"/>
                      <a:pt x="272" y="31"/>
                      <a:pt x="271" y="31"/>
                    </a:cubicBezTo>
                    <a:cubicBezTo>
                      <a:pt x="269" y="31"/>
                      <a:pt x="268" y="31"/>
                      <a:pt x="266" y="31"/>
                    </a:cubicBezTo>
                    <a:cubicBezTo>
                      <a:pt x="259" y="31"/>
                      <a:pt x="253" y="31"/>
                      <a:pt x="247" y="31"/>
                    </a:cubicBezTo>
                    <a:cubicBezTo>
                      <a:pt x="245" y="31"/>
                      <a:pt x="244" y="32"/>
                      <a:pt x="244" y="34"/>
                    </a:cubicBezTo>
                    <a:cubicBezTo>
                      <a:pt x="244" y="35"/>
                      <a:pt x="245" y="36"/>
                      <a:pt x="247" y="36"/>
                    </a:cubicBezTo>
                    <a:cubicBezTo>
                      <a:pt x="250" y="36"/>
                      <a:pt x="252" y="36"/>
                      <a:pt x="255" y="36"/>
                    </a:cubicBezTo>
                    <a:cubicBezTo>
                      <a:pt x="252" y="37"/>
                      <a:pt x="249" y="37"/>
                      <a:pt x="246" y="37"/>
                    </a:cubicBezTo>
                    <a:cubicBezTo>
                      <a:pt x="246" y="37"/>
                      <a:pt x="246" y="37"/>
                      <a:pt x="246" y="37"/>
                    </a:cubicBezTo>
                    <a:cubicBezTo>
                      <a:pt x="246" y="37"/>
                      <a:pt x="246" y="37"/>
                      <a:pt x="246" y="37"/>
                    </a:cubicBezTo>
                    <a:cubicBezTo>
                      <a:pt x="245" y="36"/>
                      <a:pt x="245" y="36"/>
                      <a:pt x="245" y="35"/>
                    </a:cubicBezTo>
                    <a:cubicBezTo>
                      <a:pt x="244" y="35"/>
                      <a:pt x="243" y="34"/>
                      <a:pt x="243" y="34"/>
                    </a:cubicBezTo>
                    <a:cubicBezTo>
                      <a:pt x="242" y="34"/>
                      <a:pt x="242" y="33"/>
                      <a:pt x="241" y="33"/>
                    </a:cubicBezTo>
                    <a:cubicBezTo>
                      <a:pt x="240" y="33"/>
                      <a:pt x="238" y="34"/>
                      <a:pt x="238" y="36"/>
                    </a:cubicBezTo>
                    <a:cubicBezTo>
                      <a:pt x="238" y="36"/>
                      <a:pt x="238" y="37"/>
                      <a:pt x="238" y="37"/>
                    </a:cubicBezTo>
                    <a:cubicBezTo>
                      <a:pt x="238" y="37"/>
                      <a:pt x="238" y="37"/>
                      <a:pt x="237" y="37"/>
                    </a:cubicBezTo>
                    <a:cubicBezTo>
                      <a:pt x="236" y="37"/>
                      <a:pt x="234" y="37"/>
                      <a:pt x="232" y="37"/>
                    </a:cubicBezTo>
                    <a:cubicBezTo>
                      <a:pt x="232" y="38"/>
                      <a:pt x="231" y="38"/>
                      <a:pt x="231" y="38"/>
                    </a:cubicBezTo>
                    <a:cubicBezTo>
                      <a:pt x="230" y="38"/>
                      <a:pt x="230" y="38"/>
                      <a:pt x="230" y="38"/>
                    </a:cubicBezTo>
                    <a:cubicBezTo>
                      <a:pt x="229" y="39"/>
                      <a:pt x="228" y="39"/>
                      <a:pt x="228" y="40"/>
                    </a:cubicBezTo>
                    <a:cubicBezTo>
                      <a:pt x="228" y="40"/>
                      <a:pt x="227" y="41"/>
                      <a:pt x="227" y="41"/>
                    </a:cubicBezTo>
                    <a:cubicBezTo>
                      <a:pt x="227" y="42"/>
                      <a:pt x="227" y="42"/>
                      <a:pt x="227" y="42"/>
                    </a:cubicBezTo>
                    <a:cubicBezTo>
                      <a:pt x="227" y="43"/>
                      <a:pt x="227" y="45"/>
                      <a:pt x="227" y="46"/>
                    </a:cubicBezTo>
                    <a:cubicBezTo>
                      <a:pt x="227" y="48"/>
                      <a:pt x="227" y="50"/>
                      <a:pt x="227" y="52"/>
                    </a:cubicBezTo>
                    <a:cubicBezTo>
                      <a:pt x="227" y="54"/>
                      <a:pt x="227" y="57"/>
                      <a:pt x="227" y="59"/>
                    </a:cubicBezTo>
                    <a:cubicBezTo>
                      <a:pt x="227" y="65"/>
                      <a:pt x="228" y="71"/>
                      <a:pt x="228" y="76"/>
                    </a:cubicBezTo>
                    <a:cubicBezTo>
                      <a:pt x="228" y="82"/>
                      <a:pt x="228" y="88"/>
                      <a:pt x="229" y="93"/>
                    </a:cubicBezTo>
                    <a:cubicBezTo>
                      <a:pt x="229" y="95"/>
                      <a:pt x="229" y="97"/>
                      <a:pt x="229" y="99"/>
                    </a:cubicBezTo>
                    <a:cubicBezTo>
                      <a:pt x="229" y="101"/>
                      <a:pt x="229" y="103"/>
                      <a:pt x="229" y="105"/>
                    </a:cubicBezTo>
                    <a:cubicBezTo>
                      <a:pt x="229" y="106"/>
                      <a:pt x="229" y="107"/>
                      <a:pt x="229" y="108"/>
                    </a:cubicBezTo>
                    <a:cubicBezTo>
                      <a:pt x="230" y="113"/>
                      <a:pt x="230" y="118"/>
                      <a:pt x="230" y="123"/>
                    </a:cubicBezTo>
                    <a:cubicBezTo>
                      <a:pt x="231" y="128"/>
                      <a:pt x="231" y="134"/>
                      <a:pt x="232" y="139"/>
                    </a:cubicBezTo>
                    <a:cubicBezTo>
                      <a:pt x="232" y="143"/>
                      <a:pt x="232" y="146"/>
                      <a:pt x="232" y="149"/>
                    </a:cubicBezTo>
                    <a:cubicBezTo>
                      <a:pt x="220" y="149"/>
                      <a:pt x="207" y="149"/>
                      <a:pt x="195" y="149"/>
                    </a:cubicBezTo>
                    <a:cubicBezTo>
                      <a:pt x="188" y="149"/>
                      <a:pt x="182" y="149"/>
                      <a:pt x="176" y="149"/>
                    </a:cubicBezTo>
                    <a:cubicBezTo>
                      <a:pt x="170" y="148"/>
                      <a:pt x="164" y="148"/>
                      <a:pt x="158" y="147"/>
                    </a:cubicBezTo>
                    <a:cubicBezTo>
                      <a:pt x="152" y="147"/>
                      <a:pt x="146" y="147"/>
                      <a:pt x="139" y="146"/>
                    </a:cubicBezTo>
                    <a:cubicBezTo>
                      <a:pt x="135" y="146"/>
                      <a:pt x="130" y="146"/>
                      <a:pt x="126" y="146"/>
                    </a:cubicBezTo>
                    <a:cubicBezTo>
                      <a:pt x="124" y="146"/>
                      <a:pt x="122" y="146"/>
                      <a:pt x="121" y="146"/>
                    </a:cubicBezTo>
                    <a:cubicBezTo>
                      <a:pt x="115" y="146"/>
                      <a:pt x="109" y="146"/>
                      <a:pt x="103" y="146"/>
                    </a:cubicBezTo>
                    <a:cubicBezTo>
                      <a:pt x="96" y="147"/>
                      <a:pt x="89" y="148"/>
                      <a:pt x="82" y="149"/>
                    </a:cubicBezTo>
                    <a:cubicBezTo>
                      <a:pt x="77" y="149"/>
                      <a:pt x="72" y="150"/>
                      <a:pt x="67" y="151"/>
                    </a:cubicBezTo>
                    <a:cubicBezTo>
                      <a:pt x="63" y="151"/>
                      <a:pt x="59" y="152"/>
                      <a:pt x="55" y="152"/>
                    </a:cubicBezTo>
                    <a:cubicBezTo>
                      <a:pt x="51" y="152"/>
                      <a:pt x="47" y="153"/>
                      <a:pt x="43" y="153"/>
                    </a:cubicBezTo>
                    <a:cubicBezTo>
                      <a:pt x="39" y="153"/>
                      <a:pt x="36" y="153"/>
                      <a:pt x="32" y="154"/>
                    </a:cubicBezTo>
                    <a:cubicBezTo>
                      <a:pt x="30" y="154"/>
                      <a:pt x="28" y="154"/>
                      <a:pt x="26" y="154"/>
                    </a:cubicBezTo>
                    <a:cubicBezTo>
                      <a:pt x="26" y="154"/>
                      <a:pt x="25" y="154"/>
                      <a:pt x="24" y="154"/>
                    </a:cubicBezTo>
                    <a:cubicBezTo>
                      <a:pt x="23" y="154"/>
                      <a:pt x="23" y="154"/>
                      <a:pt x="22" y="154"/>
                    </a:cubicBezTo>
                    <a:cubicBezTo>
                      <a:pt x="21" y="154"/>
                      <a:pt x="20" y="154"/>
                      <a:pt x="19" y="155"/>
                    </a:cubicBezTo>
                    <a:cubicBezTo>
                      <a:pt x="19" y="155"/>
                      <a:pt x="19" y="155"/>
                      <a:pt x="18" y="155"/>
                    </a:cubicBezTo>
                    <a:cubicBezTo>
                      <a:pt x="18" y="155"/>
                      <a:pt x="18" y="156"/>
                      <a:pt x="17" y="156"/>
                    </a:cubicBezTo>
                    <a:cubicBezTo>
                      <a:pt x="17" y="156"/>
                      <a:pt x="16" y="156"/>
                      <a:pt x="16" y="157"/>
                    </a:cubicBezTo>
                    <a:cubicBezTo>
                      <a:pt x="16" y="157"/>
                      <a:pt x="16" y="157"/>
                      <a:pt x="16" y="157"/>
                    </a:cubicBezTo>
                    <a:cubicBezTo>
                      <a:pt x="14" y="157"/>
                      <a:pt x="13" y="156"/>
                      <a:pt x="12" y="155"/>
                    </a:cubicBezTo>
                    <a:cubicBezTo>
                      <a:pt x="10" y="154"/>
                      <a:pt x="9" y="154"/>
                      <a:pt x="8" y="154"/>
                    </a:cubicBezTo>
                    <a:cubicBezTo>
                      <a:pt x="5" y="154"/>
                      <a:pt x="3" y="155"/>
                      <a:pt x="2" y="158"/>
                    </a:cubicBezTo>
                    <a:cubicBezTo>
                      <a:pt x="0" y="161"/>
                      <a:pt x="1" y="165"/>
                      <a:pt x="4" y="167"/>
                    </a:cubicBezTo>
                    <a:cubicBezTo>
                      <a:pt x="21" y="177"/>
                      <a:pt x="37" y="186"/>
                      <a:pt x="54" y="195"/>
                    </a:cubicBezTo>
                    <a:cubicBezTo>
                      <a:pt x="57" y="197"/>
                      <a:pt x="60" y="199"/>
                      <a:pt x="64" y="200"/>
                    </a:cubicBezTo>
                    <a:cubicBezTo>
                      <a:pt x="68" y="203"/>
                      <a:pt x="72" y="205"/>
                      <a:pt x="76" y="207"/>
                    </a:cubicBezTo>
                    <a:cubicBezTo>
                      <a:pt x="80" y="209"/>
                      <a:pt x="83" y="210"/>
                      <a:pt x="87" y="212"/>
                    </a:cubicBezTo>
                    <a:cubicBezTo>
                      <a:pt x="90" y="213"/>
                      <a:pt x="94" y="215"/>
                      <a:pt x="97" y="216"/>
                    </a:cubicBezTo>
                    <a:cubicBezTo>
                      <a:pt x="99" y="217"/>
                      <a:pt x="100" y="217"/>
                      <a:pt x="101" y="218"/>
                    </a:cubicBezTo>
                    <a:cubicBezTo>
                      <a:pt x="101" y="218"/>
                      <a:pt x="102" y="218"/>
                      <a:pt x="102" y="218"/>
                    </a:cubicBezTo>
                    <a:cubicBezTo>
                      <a:pt x="103" y="219"/>
                      <a:pt x="104" y="219"/>
                      <a:pt x="105" y="219"/>
                    </a:cubicBezTo>
                    <a:cubicBezTo>
                      <a:pt x="105" y="219"/>
                      <a:pt x="105" y="219"/>
                      <a:pt x="106" y="220"/>
                    </a:cubicBezTo>
                    <a:cubicBezTo>
                      <a:pt x="99" y="224"/>
                      <a:pt x="92" y="229"/>
                      <a:pt x="86" y="233"/>
                    </a:cubicBezTo>
                    <a:cubicBezTo>
                      <a:pt x="77" y="240"/>
                      <a:pt x="67" y="246"/>
                      <a:pt x="59" y="252"/>
                    </a:cubicBezTo>
                    <a:cubicBezTo>
                      <a:pt x="54" y="256"/>
                      <a:pt x="49" y="260"/>
                      <a:pt x="44" y="263"/>
                    </a:cubicBezTo>
                    <a:cubicBezTo>
                      <a:pt x="42" y="265"/>
                      <a:pt x="39" y="267"/>
                      <a:pt x="36" y="269"/>
                    </a:cubicBezTo>
                    <a:cubicBezTo>
                      <a:pt x="35" y="269"/>
                      <a:pt x="34" y="270"/>
                      <a:pt x="33" y="271"/>
                    </a:cubicBezTo>
                    <a:cubicBezTo>
                      <a:pt x="32" y="271"/>
                      <a:pt x="32" y="272"/>
                      <a:pt x="31" y="272"/>
                    </a:cubicBezTo>
                    <a:cubicBezTo>
                      <a:pt x="30" y="273"/>
                      <a:pt x="29" y="273"/>
                      <a:pt x="28" y="274"/>
                    </a:cubicBezTo>
                    <a:cubicBezTo>
                      <a:pt x="28" y="274"/>
                      <a:pt x="28" y="275"/>
                      <a:pt x="27" y="275"/>
                    </a:cubicBezTo>
                    <a:cubicBezTo>
                      <a:pt x="24" y="275"/>
                      <a:pt x="20" y="275"/>
                      <a:pt x="16" y="275"/>
                    </a:cubicBezTo>
                    <a:cubicBezTo>
                      <a:pt x="12" y="276"/>
                      <a:pt x="9" y="278"/>
                      <a:pt x="9" y="282"/>
                    </a:cubicBezTo>
                    <a:cubicBezTo>
                      <a:pt x="9" y="286"/>
                      <a:pt x="12" y="289"/>
                      <a:pt x="16" y="289"/>
                    </a:cubicBezTo>
                    <a:cubicBezTo>
                      <a:pt x="26" y="289"/>
                      <a:pt x="36" y="288"/>
                      <a:pt x="46" y="288"/>
                    </a:cubicBezTo>
                    <a:cubicBezTo>
                      <a:pt x="49" y="288"/>
                      <a:pt x="53" y="287"/>
                      <a:pt x="57" y="287"/>
                    </a:cubicBezTo>
                    <a:cubicBezTo>
                      <a:pt x="61" y="287"/>
                      <a:pt x="64" y="287"/>
                      <a:pt x="68" y="287"/>
                    </a:cubicBezTo>
                    <a:cubicBezTo>
                      <a:pt x="76" y="287"/>
                      <a:pt x="85" y="287"/>
                      <a:pt x="93" y="287"/>
                    </a:cubicBezTo>
                    <a:cubicBezTo>
                      <a:pt x="101" y="287"/>
                      <a:pt x="110" y="287"/>
                      <a:pt x="119" y="287"/>
                    </a:cubicBezTo>
                    <a:cubicBezTo>
                      <a:pt x="126" y="287"/>
                      <a:pt x="133" y="288"/>
                      <a:pt x="140" y="287"/>
                    </a:cubicBezTo>
                    <a:cubicBezTo>
                      <a:pt x="145" y="287"/>
                      <a:pt x="149" y="288"/>
                      <a:pt x="153" y="287"/>
                    </a:cubicBezTo>
                    <a:cubicBezTo>
                      <a:pt x="158" y="287"/>
                      <a:pt x="163" y="287"/>
                      <a:pt x="167" y="287"/>
                    </a:cubicBezTo>
                    <a:cubicBezTo>
                      <a:pt x="175" y="287"/>
                      <a:pt x="183" y="286"/>
                      <a:pt x="191" y="286"/>
                    </a:cubicBezTo>
                    <a:cubicBezTo>
                      <a:pt x="199" y="286"/>
                      <a:pt x="207" y="286"/>
                      <a:pt x="215" y="285"/>
                    </a:cubicBezTo>
                    <a:cubicBezTo>
                      <a:pt x="219" y="285"/>
                      <a:pt x="223" y="285"/>
                      <a:pt x="228" y="285"/>
                    </a:cubicBezTo>
                    <a:cubicBezTo>
                      <a:pt x="230" y="285"/>
                      <a:pt x="233" y="285"/>
                      <a:pt x="235" y="286"/>
                    </a:cubicBezTo>
                    <a:cubicBezTo>
                      <a:pt x="238" y="286"/>
                      <a:pt x="242" y="287"/>
                      <a:pt x="245" y="287"/>
                    </a:cubicBezTo>
                    <a:cubicBezTo>
                      <a:pt x="248" y="287"/>
                      <a:pt x="252" y="288"/>
                      <a:pt x="255" y="288"/>
                    </a:cubicBezTo>
                    <a:cubicBezTo>
                      <a:pt x="258" y="288"/>
                      <a:pt x="261" y="289"/>
                      <a:pt x="265" y="289"/>
                    </a:cubicBezTo>
                    <a:cubicBezTo>
                      <a:pt x="267" y="289"/>
                      <a:pt x="269" y="289"/>
                      <a:pt x="271" y="289"/>
                    </a:cubicBezTo>
                    <a:cubicBezTo>
                      <a:pt x="273" y="289"/>
                      <a:pt x="274" y="289"/>
                      <a:pt x="275" y="289"/>
                    </a:cubicBezTo>
                    <a:cubicBezTo>
                      <a:pt x="279" y="290"/>
                      <a:pt x="283" y="290"/>
                      <a:pt x="287" y="290"/>
                    </a:cubicBezTo>
                    <a:cubicBezTo>
                      <a:pt x="290" y="290"/>
                      <a:pt x="294" y="290"/>
                      <a:pt x="297" y="290"/>
                    </a:cubicBezTo>
                    <a:cubicBezTo>
                      <a:pt x="310" y="290"/>
                      <a:pt x="323" y="290"/>
                      <a:pt x="336" y="290"/>
                    </a:cubicBezTo>
                    <a:cubicBezTo>
                      <a:pt x="336" y="290"/>
                      <a:pt x="336" y="290"/>
                      <a:pt x="336" y="290"/>
                    </a:cubicBezTo>
                    <a:cubicBezTo>
                      <a:pt x="338" y="290"/>
                      <a:pt x="339" y="290"/>
                      <a:pt x="340" y="290"/>
                    </a:cubicBezTo>
                    <a:cubicBezTo>
                      <a:pt x="341" y="290"/>
                      <a:pt x="342" y="291"/>
                      <a:pt x="343" y="291"/>
                    </a:cubicBezTo>
                    <a:cubicBezTo>
                      <a:pt x="345" y="292"/>
                      <a:pt x="347" y="292"/>
                      <a:pt x="349" y="293"/>
                    </a:cubicBezTo>
                    <a:cubicBezTo>
                      <a:pt x="350" y="294"/>
                      <a:pt x="351" y="294"/>
                      <a:pt x="352" y="295"/>
                    </a:cubicBezTo>
                    <a:cubicBezTo>
                      <a:pt x="354" y="296"/>
                      <a:pt x="356" y="296"/>
                      <a:pt x="358" y="297"/>
                    </a:cubicBezTo>
                    <a:cubicBezTo>
                      <a:pt x="360" y="297"/>
                      <a:pt x="361" y="297"/>
                      <a:pt x="363" y="296"/>
                    </a:cubicBezTo>
                    <a:cubicBezTo>
                      <a:pt x="365" y="295"/>
                      <a:pt x="366" y="294"/>
                      <a:pt x="367" y="292"/>
                    </a:cubicBezTo>
                    <a:cubicBezTo>
                      <a:pt x="367" y="290"/>
                      <a:pt x="367" y="288"/>
                      <a:pt x="366" y="286"/>
                    </a:cubicBezTo>
                    <a:cubicBezTo>
                      <a:pt x="365" y="285"/>
                      <a:pt x="364" y="284"/>
                      <a:pt x="363" y="284"/>
                    </a:cubicBezTo>
                    <a:cubicBezTo>
                      <a:pt x="363" y="284"/>
                      <a:pt x="363" y="284"/>
                      <a:pt x="363" y="283"/>
                    </a:cubicBezTo>
                    <a:cubicBezTo>
                      <a:pt x="362" y="282"/>
                      <a:pt x="362" y="281"/>
                      <a:pt x="362" y="279"/>
                    </a:cubicBezTo>
                    <a:cubicBezTo>
                      <a:pt x="362" y="277"/>
                      <a:pt x="361" y="274"/>
                      <a:pt x="361" y="272"/>
                    </a:cubicBezTo>
                    <a:cubicBezTo>
                      <a:pt x="361" y="271"/>
                      <a:pt x="361" y="269"/>
                      <a:pt x="361" y="268"/>
                    </a:cubicBezTo>
                    <a:cubicBezTo>
                      <a:pt x="361" y="265"/>
                      <a:pt x="361" y="262"/>
                      <a:pt x="361" y="258"/>
                    </a:cubicBezTo>
                    <a:cubicBezTo>
                      <a:pt x="361" y="253"/>
                      <a:pt x="361" y="247"/>
                      <a:pt x="361" y="242"/>
                    </a:cubicBezTo>
                    <a:cubicBezTo>
                      <a:pt x="361" y="237"/>
                      <a:pt x="361" y="232"/>
                      <a:pt x="361" y="228"/>
                    </a:cubicBezTo>
                    <a:cubicBezTo>
                      <a:pt x="361" y="227"/>
                      <a:pt x="360" y="226"/>
                      <a:pt x="360" y="226"/>
                    </a:cubicBezTo>
                    <a:cubicBezTo>
                      <a:pt x="360" y="226"/>
                      <a:pt x="361" y="225"/>
                      <a:pt x="361" y="224"/>
                    </a:cubicBezTo>
                    <a:cubicBezTo>
                      <a:pt x="361" y="224"/>
                      <a:pt x="360" y="223"/>
                      <a:pt x="360" y="222"/>
                    </a:cubicBezTo>
                    <a:cubicBezTo>
                      <a:pt x="360" y="222"/>
                      <a:pt x="360" y="221"/>
                      <a:pt x="360" y="221"/>
                    </a:cubicBezTo>
                    <a:cubicBezTo>
                      <a:pt x="362" y="221"/>
                      <a:pt x="363" y="221"/>
                      <a:pt x="365" y="221"/>
                    </a:cubicBezTo>
                    <a:cubicBezTo>
                      <a:pt x="367" y="221"/>
                      <a:pt x="369" y="220"/>
                      <a:pt x="371" y="220"/>
                    </a:cubicBezTo>
                    <a:cubicBezTo>
                      <a:pt x="375" y="220"/>
                      <a:pt x="378" y="219"/>
                      <a:pt x="382" y="219"/>
                    </a:cubicBezTo>
                    <a:cubicBezTo>
                      <a:pt x="384" y="219"/>
                      <a:pt x="385" y="219"/>
                      <a:pt x="387" y="219"/>
                    </a:cubicBezTo>
                    <a:cubicBezTo>
                      <a:pt x="404" y="219"/>
                      <a:pt x="421" y="219"/>
                      <a:pt x="438" y="218"/>
                    </a:cubicBezTo>
                    <a:cubicBezTo>
                      <a:pt x="455" y="218"/>
                      <a:pt x="471" y="217"/>
                      <a:pt x="488" y="216"/>
                    </a:cubicBezTo>
                    <a:cubicBezTo>
                      <a:pt x="491" y="216"/>
                      <a:pt x="494" y="216"/>
                      <a:pt x="497" y="215"/>
                    </a:cubicBezTo>
                    <a:cubicBezTo>
                      <a:pt x="503" y="216"/>
                      <a:pt x="509" y="216"/>
                      <a:pt x="516" y="216"/>
                    </a:cubicBezTo>
                    <a:cubicBezTo>
                      <a:pt x="523" y="216"/>
                      <a:pt x="530" y="216"/>
                      <a:pt x="537" y="217"/>
                    </a:cubicBezTo>
                    <a:cubicBezTo>
                      <a:pt x="543" y="217"/>
                      <a:pt x="550" y="217"/>
                      <a:pt x="556" y="218"/>
                    </a:cubicBezTo>
                    <a:cubicBezTo>
                      <a:pt x="572" y="218"/>
                      <a:pt x="589" y="219"/>
                      <a:pt x="605" y="219"/>
                    </a:cubicBezTo>
                    <a:cubicBezTo>
                      <a:pt x="613" y="219"/>
                      <a:pt x="621" y="220"/>
                      <a:pt x="628" y="220"/>
                    </a:cubicBezTo>
                    <a:cubicBezTo>
                      <a:pt x="636" y="220"/>
                      <a:pt x="644" y="221"/>
                      <a:pt x="651" y="221"/>
                    </a:cubicBezTo>
                    <a:cubicBezTo>
                      <a:pt x="666" y="222"/>
                      <a:pt x="681" y="223"/>
                      <a:pt x="696" y="224"/>
                    </a:cubicBezTo>
                    <a:cubicBezTo>
                      <a:pt x="712" y="225"/>
                      <a:pt x="727" y="226"/>
                      <a:pt x="743" y="226"/>
                    </a:cubicBezTo>
                    <a:cubicBezTo>
                      <a:pt x="751" y="226"/>
                      <a:pt x="759" y="227"/>
                      <a:pt x="766" y="227"/>
                    </a:cubicBezTo>
                    <a:cubicBezTo>
                      <a:pt x="775" y="227"/>
                      <a:pt x="783" y="227"/>
                      <a:pt x="791" y="227"/>
                    </a:cubicBezTo>
                    <a:cubicBezTo>
                      <a:pt x="799" y="227"/>
                      <a:pt x="806" y="227"/>
                      <a:pt x="813" y="227"/>
                    </a:cubicBezTo>
                    <a:cubicBezTo>
                      <a:pt x="821" y="227"/>
                      <a:pt x="829" y="227"/>
                      <a:pt x="837" y="227"/>
                    </a:cubicBezTo>
                    <a:cubicBezTo>
                      <a:pt x="843" y="227"/>
                      <a:pt x="849" y="227"/>
                      <a:pt x="855" y="227"/>
                    </a:cubicBezTo>
                    <a:cubicBezTo>
                      <a:pt x="861" y="227"/>
                      <a:pt x="866" y="227"/>
                      <a:pt x="872" y="227"/>
                    </a:cubicBezTo>
                    <a:cubicBezTo>
                      <a:pt x="878" y="227"/>
                      <a:pt x="883" y="227"/>
                      <a:pt x="889" y="226"/>
                    </a:cubicBezTo>
                    <a:cubicBezTo>
                      <a:pt x="891" y="226"/>
                      <a:pt x="892" y="226"/>
                      <a:pt x="894" y="226"/>
                    </a:cubicBezTo>
                    <a:close/>
                    <a:moveTo>
                      <a:pt x="59" y="273"/>
                    </a:moveTo>
                    <a:cubicBezTo>
                      <a:pt x="59" y="273"/>
                      <a:pt x="58" y="273"/>
                      <a:pt x="58" y="273"/>
                    </a:cubicBezTo>
                    <a:cubicBezTo>
                      <a:pt x="59" y="273"/>
                      <a:pt x="59" y="272"/>
                      <a:pt x="60" y="272"/>
                    </a:cubicBezTo>
                    <a:cubicBezTo>
                      <a:pt x="62" y="270"/>
                      <a:pt x="65" y="268"/>
                      <a:pt x="67" y="266"/>
                    </a:cubicBezTo>
                    <a:cubicBezTo>
                      <a:pt x="70" y="264"/>
                      <a:pt x="72" y="262"/>
                      <a:pt x="74" y="260"/>
                    </a:cubicBezTo>
                    <a:cubicBezTo>
                      <a:pt x="77" y="258"/>
                      <a:pt x="79" y="256"/>
                      <a:pt x="81" y="254"/>
                    </a:cubicBezTo>
                    <a:cubicBezTo>
                      <a:pt x="83" y="251"/>
                      <a:pt x="86" y="249"/>
                      <a:pt x="88" y="247"/>
                    </a:cubicBezTo>
                    <a:cubicBezTo>
                      <a:pt x="90" y="245"/>
                      <a:pt x="92" y="243"/>
                      <a:pt x="95" y="241"/>
                    </a:cubicBezTo>
                    <a:cubicBezTo>
                      <a:pt x="98" y="238"/>
                      <a:pt x="101" y="235"/>
                      <a:pt x="104" y="232"/>
                    </a:cubicBezTo>
                    <a:cubicBezTo>
                      <a:pt x="111" y="228"/>
                      <a:pt x="117" y="223"/>
                      <a:pt x="124" y="219"/>
                    </a:cubicBezTo>
                    <a:cubicBezTo>
                      <a:pt x="126" y="218"/>
                      <a:pt x="127" y="215"/>
                      <a:pt x="126" y="212"/>
                    </a:cubicBezTo>
                    <a:cubicBezTo>
                      <a:pt x="125" y="211"/>
                      <a:pt x="123" y="210"/>
                      <a:pt x="121" y="210"/>
                    </a:cubicBezTo>
                    <a:cubicBezTo>
                      <a:pt x="121" y="210"/>
                      <a:pt x="120" y="210"/>
                      <a:pt x="119" y="211"/>
                    </a:cubicBezTo>
                    <a:cubicBezTo>
                      <a:pt x="119" y="210"/>
                      <a:pt x="118" y="209"/>
                      <a:pt x="118" y="209"/>
                    </a:cubicBezTo>
                    <a:cubicBezTo>
                      <a:pt x="116" y="208"/>
                      <a:pt x="114" y="207"/>
                      <a:pt x="112" y="206"/>
                    </a:cubicBezTo>
                    <a:cubicBezTo>
                      <a:pt x="111" y="205"/>
                      <a:pt x="110" y="205"/>
                      <a:pt x="108" y="204"/>
                    </a:cubicBezTo>
                    <a:cubicBezTo>
                      <a:pt x="108" y="204"/>
                      <a:pt x="107" y="204"/>
                      <a:pt x="107" y="204"/>
                    </a:cubicBezTo>
                    <a:cubicBezTo>
                      <a:pt x="107" y="204"/>
                      <a:pt x="106" y="204"/>
                      <a:pt x="106" y="203"/>
                    </a:cubicBezTo>
                    <a:cubicBezTo>
                      <a:pt x="102" y="202"/>
                      <a:pt x="98" y="200"/>
                      <a:pt x="94" y="199"/>
                    </a:cubicBezTo>
                    <a:cubicBezTo>
                      <a:pt x="91" y="198"/>
                      <a:pt x="88" y="196"/>
                      <a:pt x="85" y="195"/>
                    </a:cubicBezTo>
                    <a:cubicBezTo>
                      <a:pt x="84" y="195"/>
                      <a:pt x="83" y="194"/>
                      <a:pt x="83" y="194"/>
                    </a:cubicBezTo>
                    <a:cubicBezTo>
                      <a:pt x="80" y="192"/>
                      <a:pt x="78" y="191"/>
                      <a:pt x="75" y="190"/>
                    </a:cubicBezTo>
                    <a:cubicBezTo>
                      <a:pt x="68" y="187"/>
                      <a:pt x="62" y="183"/>
                      <a:pt x="55" y="179"/>
                    </a:cubicBezTo>
                    <a:cubicBezTo>
                      <a:pt x="47" y="175"/>
                      <a:pt x="38" y="170"/>
                      <a:pt x="30" y="165"/>
                    </a:cubicBezTo>
                    <a:cubicBezTo>
                      <a:pt x="33" y="165"/>
                      <a:pt x="35" y="165"/>
                      <a:pt x="38" y="164"/>
                    </a:cubicBezTo>
                    <a:cubicBezTo>
                      <a:pt x="41" y="164"/>
                      <a:pt x="44" y="164"/>
                      <a:pt x="46" y="164"/>
                    </a:cubicBezTo>
                    <a:cubicBezTo>
                      <a:pt x="49" y="164"/>
                      <a:pt x="52" y="164"/>
                      <a:pt x="55" y="164"/>
                    </a:cubicBezTo>
                    <a:cubicBezTo>
                      <a:pt x="58" y="164"/>
                      <a:pt x="61" y="163"/>
                      <a:pt x="65" y="163"/>
                    </a:cubicBezTo>
                    <a:cubicBezTo>
                      <a:pt x="67" y="163"/>
                      <a:pt x="69" y="163"/>
                      <a:pt x="72" y="163"/>
                    </a:cubicBezTo>
                    <a:cubicBezTo>
                      <a:pt x="78" y="163"/>
                      <a:pt x="84" y="163"/>
                      <a:pt x="90" y="163"/>
                    </a:cubicBezTo>
                    <a:cubicBezTo>
                      <a:pt x="95" y="163"/>
                      <a:pt x="101" y="163"/>
                      <a:pt x="107" y="162"/>
                    </a:cubicBezTo>
                    <a:cubicBezTo>
                      <a:pt x="113" y="162"/>
                      <a:pt x="118" y="162"/>
                      <a:pt x="124" y="161"/>
                    </a:cubicBezTo>
                    <a:cubicBezTo>
                      <a:pt x="130" y="161"/>
                      <a:pt x="136" y="160"/>
                      <a:pt x="142" y="160"/>
                    </a:cubicBezTo>
                    <a:cubicBezTo>
                      <a:pt x="147" y="159"/>
                      <a:pt x="151" y="159"/>
                      <a:pt x="156" y="159"/>
                    </a:cubicBezTo>
                    <a:cubicBezTo>
                      <a:pt x="157" y="159"/>
                      <a:pt x="159" y="159"/>
                      <a:pt x="160" y="159"/>
                    </a:cubicBezTo>
                    <a:cubicBezTo>
                      <a:pt x="166" y="159"/>
                      <a:pt x="172" y="160"/>
                      <a:pt x="178" y="160"/>
                    </a:cubicBezTo>
                    <a:cubicBezTo>
                      <a:pt x="183" y="160"/>
                      <a:pt x="189" y="160"/>
                      <a:pt x="195" y="160"/>
                    </a:cubicBezTo>
                    <a:cubicBezTo>
                      <a:pt x="208" y="160"/>
                      <a:pt x="220" y="160"/>
                      <a:pt x="233" y="160"/>
                    </a:cubicBezTo>
                    <a:cubicBezTo>
                      <a:pt x="233" y="160"/>
                      <a:pt x="233" y="160"/>
                      <a:pt x="233" y="160"/>
                    </a:cubicBezTo>
                    <a:cubicBezTo>
                      <a:pt x="233" y="161"/>
                      <a:pt x="233" y="161"/>
                      <a:pt x="234" y="161"/>
                    </a:cubicBezTo>
                    <a:cubicBezTo>
                      <a:pt x="234" y="165"/>
                      <a:pt x="234" y="168"/>
                      <a:pt x="235" y="172"/>
                    </a:cubicBezTo>
                    <a:cubicBezTo>
                      <a:pt x="235" y="173"/>
                      <a:pt x="235" y="174"/>
                      <a:pt x="235" y="175"/>
                    </a:cubicBezTo>
                    <a:cubicBezTo>
                      <a:pt x="235" y="175"/>
                      <a:pt x="235" y="176"/>
                      <a:pt x="235" y="176"/>
                    </a:cubicBezTo>
                    <a:cubicBezTo>
                      <a:pt x="235" y="176"/>
                      <a:pt x="235" y="177"/>
                      <a:pt x="235" y="177"/>
                    </a:cubicBezTo>
                    <a:cubicBezTo>
                      <a:pt x="235" y="184"/>
                      <a:pt x="234" y="190"/>
                      <a:pt x="234" y="196"/>
                    </a:cubicBezTo>
                    <a:cubicBezTo>
                      <a:pt x="234" y="200"/>
                      <a:pt x="234" y="203"/>
                      <a:pt x="234" y="207"/>
                    </a:cubicBezTo>
                    <a:cubicBezTo>
                      <a:pt x="233" y="210"/>
                      <a:pt x="233" y="213"/>
                      <a:pt x="233" y="216"/>
                    </a:cubicBezTo>
                    <a:cubicBezTo>
                      <a:pt x="234" y="219"/>
                      <a:pt x="234" y="222"/>
                      <a:pt x="235" y="225"/>
                    </a:cubicBezTo>
                    <a:cubicBezTo>
                      <a:pt x="235" y="226"/>
                      <a:pt x="236" y="227"/>
                      <a:pt x="237" y="228"/>
                    </a:cubicBezTo>
                    <a:cubicBezTo>
                      <a:pt x="238" y="229"/>
                      <a:pt x="239" y="230"/>
                      <a:pt x="239" y="230"/>
                    </a:cubicBezTo>
                    <a:cubicBezTo>
                      <a:pt x="240" y="231"/>
                      <a:pt x="241" y="231"/>
                      <a:pt x="241" y="232"/>
                    </a:cubicBezTo>
                    <a:cubicBezTo>
                      <a:pt x="242" y="232"/>
                      <a:pt x="242" y="232"/>
                      <a:pt x="243" y="232"/>
                    </a:cubicBezTo>
                    <a:cubicBezTo>
                      <a:pt x="243" y="232"/>
                      <a:pt x="244" y="233"/>
                      <a:pt x="244" y="233"/>
                    </a:cubicBezTo>
                    <a:cubicBezTo>
                      <a:pt x="244" y="233"/>
                      <a:pt x="244" y="233"/>
                      <a:pt x="244" y="233"/>
                    </a:cubicBezTo>
                    <a:cubicBezTo>
                      <a:pt x="244" y="233"/>
                      <a:pt x="244" y="233"/>
                      <a:pt x="243" y="234"/>
                    </a:cubicBezTo>
                    <a:cubicBezTo>
                      <a:pt x="242" y="233"/>
                      <a:pt x="240" y="233"/>
                      <a:pt x="239" y="233"/>
                    </a:cubicBezTo>
                    <a:cubicBezTo>
                      <a:pt x="238" y="233"/>
                      <a:pt x="237" y="233"/>
                      <a:pt x="237" y="233"/>
                    </a:cubicBezTo>
                    <a:cubicBezTo>
                      <a:pt x="236" y="233"/>
                      <a:pt x="236" y="234"/>
                      <a:pt x="235" y="234"/>
                    </a:cubicBezTo>
                    <a:cubicBezTo>
                      <a:pt x="235" y="234"/>
                      <a:pt x="235" y="234"/>
                      <a:pt x="234" y="235"/>
                    </a:cubicBezTo>
                    <a:cubicBezTo>
                      <a:pt x="234" y="235"/>
                      <a:pt x="233" y="235"/>
                      <a:pt x="233" y="236"/>
                    </a:cubicBezTo>
                    <a:cubicBezTo>
                      <a:pt x="232" y="236"/>
                      <a:pt x="233" y="238"/>
                      <a:pt x="234" y="237"/>
                    </a:cubicBezTo>
                    <a:cubicBezTo>
                      <a:pt x="235" y="237"/>
                      <a:pt x="236" y="236"/>
                      <a:pt x="237" y="236"/>
                    </a:cubicBezTo>
                    <a:cubicBezTo>
                      <a:pt x="237" y="236"/>
                      <a:pt x="237" y="235"/>
                      <a:pt x="237" y="235"/>
                    </a:cubicBezTo>
                    <a:cubicBezTo>
                      <a:pt x="238" y="235"/>
                      <a:pt x="238" y="235"/>
                      <a:pt x="238" y="235"/>
                    </a:cubicBezTo>
                    <a:cubicBezTo>
                      <a:pt x="239" y="236"/>
                      <a:pt x="240" y="236"/>
                      <a:pt x="241" y="236"/>
                    </a:cubicBezTo>
                    <a:cubicBezTo>
                      <a:pt x="242" y="237"/>
                      <a:pt x="243" y="237"/>
                      <a:pt x="244" y="238"/>
                    </a:cubicBezTo>
                    <a:cubicBezTo>
                      <a:pt x="244" y="238"/>
                      <a:pt x="245" y="238"/>
                      <a:pt x="245" y="238"/>
                    </a:cubicBezTo>
                    <a:cubicBezTo>
                      <a:pt x="246" y="239"/>
                      <a:pt x="246" y="239"/>
                      <a:pt x="247" y="239"/>
                    </a:cubicBezTo>
                    <a:cubicBezTo>
                      <a:pt x="249" y="240"/>
                      <a:pt x="250" y="241"/>
                      <a:pt x="252" y="242"/>
                    </a:cubicBezTo>
                    <a:cubicBezTo>
                      <a:pt x="254" y="243"/>
                      <a:pt x="256" y="244"/>
                      <a:pt x="258" y="245"/>
                    </a:cubicBezTo>
                    <a:cubicBezTo>
                      <a:pt x="262" y="248"/>
                      <a:pt x="266" y="250"/>
                      <a:pt x="269" y="252"/>
                    </a:cubicBezTo>
                    <a:cubicBezTo>
                      <a:pt x="273" y="255"/>
                      <a:pt x="277" y="258"/>
                      <a:pt x="281" y="260"/>
                    </a:cubicBezTo>
                    <a:cubicBezTo>
                      <a:pt x="283" y="262"/>
                      <a:pt x="285" y="263"/>
                      <a:pt x="288" y="265"/>
                    </a:cubicBezTo>
                    <a:cubicBezTo>
                      <a:pt x="290" y="266"/>
                      <a:pt x="291" y="267"/>
                      <a:pt x="293" y="268"/>
                    </a:cubicBezTo>
                    <a:cubicBezTo>
                      <a:pt x="294" y="268"/>
                      <a:pt x="296" y="269"/>
                      <a:pt x="297" y="270"/>
                    </a:cubicBezTo>
                    <a:cubicBezTo>
                      <a:pt x="297" y="270"/>
                      <a:pt x="297" y="270"/>
                      <a:pt x="297" y="270"/>
                    </a:cubicBezTo>
                    <a:cubicBezTo>
                      <a:pt x="283" y="269"/>
                      <a:pt x="269" y="268"/>
                      <a:pt x="255" y="268"/>
                    </a:cubicBezTo>
                    <a:cubicBezTo>
                      <a:pt x="253" y="268"/>
                      <a:pt x="251" y="268"/>
                      <a:pt x="249" y="268"/>
                    </a:cubicBezTo>
                    <a:cubicBezTo>
                      <a:pt x="241" y="269"/>
                      <a:pt x="233" y="269"/>
                      <a:pt x="225" y="269"/>
                    </a:cubicBezTo>
                    <a:cubicBezTo>
                      <a:pt x="217" y="270"/>
                      <a:pt x="210" y="270"/>
                      <a:pt x="202" y="270"/>
                    </a:cubicBezTo>
                    <a:cubicBezTo>
                      <a:pt x="193" y="270"/>
                      <a:pt x="185" y="271"/>
                      <a:pt x="177" y="271"/>
                    </a:cubicBezTo>
                    <a:cubicBezTo>
                      <a:pt x="173" y="271"/>
                      <a:pt x="169" y="272"/>
                      <a:pt x="166" y="272"/>
                    </a:cubicBezTo>
                    <a:cubicBezTo>
                      <a:pt x="162" y="272"/>
                      <a:pt x="157" y="272"/>
                      <a:pt x="153" y="272"/>
                    </a:cubicBezTo>
                    <a:cubicBezTo>
                      <a:pt x="145" y="273"/>
                      <a:pt x="137" y="273"/>
                      <a:pt x="128" y="273"/>
                    </a:cubicBezTo>
                    <a:cubicBezTo>
                      <a:pt x="120" y="273"/>
                      <a:pt x="112" y="273"/>
                      <a:pt x="103" y="273"/>
                    </a:cubicBezTo>
                    <a:cubicBezTo>
                      <a:pt x="89" y="273"/>
                      <a:pt x="75" y="273"/>
                      <a:pt x="61" y="273"/>
                    </a:cubicBezTo>
                    <a:cubicBezTo>
                      <a:pt x="61" y="273"/>
                      <a:pt x="60" y="273"/>
                      <a:pt x="59" y="273"/>
                    </a:cubicBezTo>
                    <a:close/>
                    <a:moveTo>
                      <a:pt x="236" y="82"/>
                    </a:moveTo>
                    <a:cubicBezTo>
                      <a:pt x="236" y="81"/>
                      <a:pt x="236" y="81"/>
                      <a:pt x="236" y="81"/>
                    </a:cubicBezTo>
                    <a:cubicBezTo>
                      <a:pt x="236" y="81"/>
                      <a:pt x="236" y="81"/>
                      <a:pt x="236" y="81"/>
                    </a:cubicBezTo>
                    <a:cubicBezTo>
                      <a:pt x="236" y="81"/>
                      <a:pt x="236" y="81"/>
                      <a:pt x="236" y="82"/>
                    </a:cubicBezTo>
                    <a:close/>
                    <a:moveTo>
                      <a:pt x="238" y="107"/>
                    </a:moveTo>
                    <a:cubicBezTo>
                      <a:pt x="239" y="101"/>
                      <a:pt x="240" y="95"/>
                      <a:pt x="240" y="90"/>
                    </a:cubicBezTo>
                    <a:cubicBezTo>
                      <a:pt x="240" y="90"/>
                      <a:pt x="240" y="90"/>
                      <a:pt x="240" y="90"/>
                    </a:cubicBezTo>
                    <a:cubicBezTo>
                      <a:pt x="240" y="104"/>
                      <a:pt x="240" y="117"/>
                      <a:pt x="240" y="131"/>
                    </a:cubicBezTo>
                    <a:cubicBezTo>
                      <a:pt x="240" y="132"/>
                      <a:pt x="240" y="134"/>
                      <a:pt x="240" y="135"/>
                    </a:cubicBezTo>
                    <a:cubicBezTo>
                      <a:pt x="239" y="136"/>
                      <a:pt x="239" y="137"/>
                      <a:pt x="239" y="139"/>
                    </a:cubicBezTo>
                    <a:cubicBezTo>
                      <a:pt x="239" y="142"/>
                      <a:pt x="239" y="145"/>
                      <a:pt x="238" y="148"/>
                    </a:cubicBezTo>
                    <a:cubicBezTo>
                      <a:pt x="238" y="149"/>
                      <a:pt x="238" y="149"/>
                      <a:pt x="238" y="150"/>
                    </a:cubicBezTo>
                    <a:cubicBezTo>
                      <a:pt x="238" y="149"/>
                      <a:pt x="238" y="148"/>
                      <a:pt x="238" y="148"/>
                    </a:cubicBezTo>
                    <a:cubicBezTo>
                      <a:pt x="238" y="146"/>
                      <a:pt x="238" y="144"/>
                      <a:pt x="237" y="142"/>
                    </a:cubicBezTo>
                    <a:cubicBezTo>
                      <a:pt x="237" y="136"/>
                      <a:pt x="237" y="131"/>
                      <a:pt x="236" y="126"/>
                    </a:cubicBezTo>
                    <a:cubicBezTo>
                      <a:pt x="236" y="126"/>
                      <a:pt x="236" y="125"/>
                      <a:pt x="236" y="125"/>
                    </a:cubicBezTo>
                    <a:cubicBezTo>
                      <a:pt x="237" y="119"/>
                      <a:pt x="237" y="113"/>
                      <a:pt x="238" y="107"/>
                    </a:cubicBezTo>
                    <a:close/>
                    <a:moveTo>
                      <a:pt x="693" y="36"/>
                    </a:moveTo>
                    <a:cubicBezTo>
                      <a:pt x="700" y="36"/>
                      <a:pt x="708" y="36"/>
                      <a:pt x="715" y="36"/>
                    </a:cubicBezTo>
                    <a:cubicBezTo>
                      <a:pt x="723" y="36"/>
                      <a:pt x="730" y="36"/>
                      <a:pt x="738" y="36"/>
                    </a:cubicBezTo>
                    <a:cubicBezTo>
                      <a:pt x="746" y="36"/>
                      <a:pt x="754" y="35"/>
                      <a:pt x="762" y="35"/>
                    </a:cubicBezTo>
                    <a:cubicBezTo>
                      <a:pt x="770" y="34"/>
                      <a:pt x="778" y="34"/>
                      <a:pt x="785" y="33"/>
                    </a:cubicBezTo>
                    <a:cubicBezTo>
                      <a:pt x="793" y="33"/>
                      <a:pt x="800" y="32"/>
                      <a:pt x="807" y="31"/>
                    </a:cubicBezTo>
                    <a:cubicBezTo>
                      <a:pt x="811" y="31"/>
                      <a:pt x="815" y="30"/>
                      <a:pt x="819" y="30"/>
                    </a:cubicBezTo>
                    <a:cubicBezTo>
                      <a:pt x="823" y="29"/>
                      <a:pt x="827" y="29"/>
                      <a:pt x="831" y="29"/>
                    </a:cubicBezTo>
                    <a:cubicBezTo>
                      <a:pt x="838" y="29"/>
                      <a:pt x="846" y="29"/>
                      <a:pt x="853" y="29"/>
                    </a:cubicBezTo>
                    <a:cubicBezTo>
                      <a:pt x="855" y="28"/>
                      <a:pt x="857" y="28"/>
                      <a:pt x="860" y="28"/>
                    </a:cubicBezTo>
                    <a:cubicBezTo>
                      <a:pt x="862" y="28"/>
                      <a:pt x="864" y="28"/>
                      <a:pt x="866" y="28"/>
                    </a:cubicBezTo>
                    <a:cubicBezTo>
                      <a:pt x="869" y="28"/>
                      <a:pt x="873" y="27"/>
                      <a:pt x="876" y="27"/>
                    </a:cubicBezTo>
                    <a:cubicBezTo>
                      <a:pt x="884" y="26"/>
                      <a:pt x="891" y="25"/>
                      <a:pt x="899" y="24"/>
                    </a:cubicBezTo>
                    <a:cubicBezTo>
                      <a:pt x="901" y="24"/>
                      <a:pt x="903" y="24"/>
                      <a:pt x="905" y="24"/>
                    </a:cubicBezTo>
                    <a:cubicBezTo>
                      <a:pt x="906" y="24"/>
                      <a:pt x="906" y="24"/>
                      <a:pt x="906" y="25"/>
                    </a:cubicBezTo>
                    <a:cubicBezTo>
                      <a:pt x="908" y="27"/>
                      <a:pt x="911" y="29"/>
                      <a:pt x="913" y="32"/>
                    </a:cubicBezTo>
                    <a:cubicBezTo>
                      <a:pt x="915" y="34"/>
                      <a:pt x="917" y="35"/>
                      <a:pt x="919" y="37"/>
                    </a:cubicBezTo>
                    <a:cubicBezTo>
                      <a:pt x="920" y="38"/>
                      <a:pt x="921" y="40"/>
                      <a:pt x="923" y="41"/>
                    </a:cubicBezTo>
                    <a:cubicBezTo>
                      <a:pt x="926" y="44"/>
                      <a:pt x="930" y="47"/>
                      <a:pt x="933" y="50"/>
                    </a:cubicBezTo>
                    <a:cubicBezTo>
                      <a:pt x="936" y="52"/>
                      <a:pt x="939" y="54"/>
                      <a:pt x="941" y="56"/>
                    </a:cubicBezTo>
                    <a:cubicBezTo>
                      <a:pt x="945" y="59"/>
                      <a:pt x="948" y="62"/>
                      <a:pt x="951" y="64"/>
                    </a:cubicBezTo>
                    <a:cubicBezTo>
                      <a:pt x="957" y="70"/>
                      <a:pt x="963" y="75"/>
                      <a:pt x="969" y="81"/>
                    </a:cubicBezTo>
                    <a:cubicBezTo>
                      <a:pt x="977" y="88"/>
                      <a:pt x="985" y="95"/>
                      <a:pt x="993" y="103"/>
                    </a:cubicBezTo>
                    <a:cubicBezTo>
                      <a:pt x="993" y="103"/>
                      <a:pt x="994" y="104"/>
                      <a:pt x="995" y="105"/>
                    </a:cubicBezTo>
                    <a:cubicBezTo>
                      <a:pt x="993" y="106"/>
                      <a:pt x="992" y="108"/>
                      <a:pt x="990" y="109"/>
                    </a:cubicBezTo>
                    <a:cubicBezTo>
                      <a:pt x="989" y="111"/>
                      <a:pt x="987" y="113"/>
                      <a:pt x="986" y="114"/>
                    </a:cubicBezTo>
                    <a:cubicBezTo>
                      <a:pt x="983" y="117"/>
                      <a:pt x="981" y="119"/>
                      <a:pt x="979" y="121"/>
                    </a:cubicBezTo>
                    <a:cubicBezTo>
                      <a:pt x="979" y="121"/>
                      <a:pt x="978" y="122"/>
                      <a:pt x="978" y="122"/>
                    </a:cubicBezTo>
                    <a:cubicBezTo>
                      <a:pt x="967" y="132"/>
                      <a:pt x="955" y="141"/>
                      <a:pt x="943" y="151"/>
                    </a:cubicBezTo>
                    <a:cubicBezTo>
                      <a:pt x="934" y="159"/>
                      <a:pt x="925" y="167"/>
                      <a:pt x="915" y="175"/>
                    </a:cubicBezTo>
                    <a:cubicBezTo>
                      <a:pt x="910" y="179"/>
                      <a:pt x="905" y="183"/>
                      <a:pt x="901" y="187"/>
                    </a:cubicBezTo>
                    <a:cubicBezTo>
                      <a:pt x="898" y="190"/>
                      <a:pt x="895" y="192"/>
                      <a:pt x="893" y="194"/>
                    </a:cubicBezTo>
                    <a:cubicBezTo>
                      <a:pt x="892" y="194"/>
                      <a:pt x="891" y="195"/>
                      <a:pt x="890" y="195"/>
                    </a:cubicBezTo>
                    <a:cubicBezTo>
                      <a:pt x="886" y="195"/>
                      <a:pt x="883" y="195"/>
                      <a:pt x="879" y="195"/>
                    </a:cubicBezTo>
                    <a:cubicBezTo>
                      <a:pt x="875" y="194"/>
                      <a:pt x="871" y="194"/>
                      <a:pt x="867" y="194"/>
                    </a:cubicBezTo>
                    <a:cubicBezTo>
                      <a:pt x="867" y="194"/>
                      <a:pt x="867" y="194"/>
                      <a:pt x="866" y="194"/>
                    </a:cubicBezTo>
                    <a:cubicBezTo>
                      <a:pt x="862" y="194"/>
                      <a:pt x="858" y="195"/>
                      <a:pt x="855" y="195"/>
                    </a:cubicBezTo>
                    <a:cubicBezTo>
                      <a:pt x="849" y="195"/>
                      <a:pt x="843" y="195"/>
                      <a:pt x="838" y="196"/>
                    </a:cubicBezTo>
                    <a:cubicBezTo>
                      <a:pt x="834" y="195"/>
                      <a:pt x="831" y="195"/>
                      <a:pt x="827" y="195"/>
                    </a:cubicBezTo>
                    <a:cubicBezTo>
                      <a:pt x="823" y="195"/>
                      <a:pt x="820" y="194"/>
                      <a:pt x="816" y="194"/>
                    </a:cubicBezTo>
                    <a:cubicBezTo>
                      <a:pt x="812" y="194"/>
                      <a:pt x="809" y="194"/>
                      <a:pt x="805" y="194"/>
                    </a:cubicBezTo>
                    <a:cubicBezTo>
                      <a:pt x="805" y="194"/>
                      <a:pt x="805" y="194"/>
                      <a:pt x="804" y="194"/>
                    </a:cubicBezTo>
                    <a:cubicBezTo>
                      <a:pt x="797" y="194"/>
                      <a:pt x="790" y="194"/>
                      <a:pt x="783" y="195"/>
                    </a:cubicBezTo>
                    <a:cubicBezTo>
                      <a:pt x="770" y="195"/>
                      <a:pt x="756" y="195"/>
                      <a:pt x="743" y="195"/>
                    </a:cubicBezTo>
                    <a:cubicBezTo>
                      <a:pt x="729" y="196"/>
                      <a:pt x="715" y="195"/>
                      <a:pt x="701" y="196"/>
                    </a:cubicBezTo>
                    <a:cubicBezTo>
                      <a:pt x="694" y="196"/>
                      <a:pt x="687" y="196"/>
                      <a:pt x="680" y="196"/>
                    </a:cubicBezTo>
                    <a:cubicBezTo>
                      <a:pt x="676" y="196"/>
                      <a:pt x="671" y="196"/>
                      <a:pt x="667" y="196"/>
                    </a:cubicBezTo>
                    <a:cubicBezTo>
                      <a:pt x="663" y="196"/>
                      <a:pt x="660" y="196"/>
                      <a:pt x="656" y="196"/>
                    </a:cubicBezTo>
                    <a:cubicBezTo>
                      <a:pt x="651" y="197"/>
                      <a:pt x="646" y="197"/>
                      <a:pt x="641" y="197"/>
                    </a:cubicBezTo>
                    <a:cubicBezTo>
                      <a:pt x="633" y="197"/>
                      <a:pt x="624" y="197"/>
                      <a:pt x="615" y="197"/>
                    </a:cubicBezTo>
                    <a:cubicBezTo>
                      <a:pt x="599" y="197"/>
                      <a:pt x="582" y="197"/>
                      <a:pt x="565" y="198"/>
                    </a:cubicBezTo>
                    <a:cubicBezTo>
                      <a:pt x="558" y="198"/>
                      <a:pt x="550" y="198"/>
                      <a:pt x="542" y="198"/>
                    </a:cubicBezTo>
                    <a:cubicBezTo>
                      <a:pt x="535" y="199"/>
                      <a:pt x="527" y="199"/>
                      <a:pt x="519" y="200"/>
                    </a:cubicBezTo>
                    <a:cubicBezTo>
                      <a:pt x="514" y="200"/>
                      <a:pt x="510" y="200"/>
                      <a:pt x="505" y="201"/>
                    </a:cubicBezTo>
                    <a:cubicBezTo>
                      <a:pt x="500" y="201"/>
                      <a:pt x="494" y="201"/>
                      <a:pt x="488" y="201"/>
                    </a:cubicBezTo>
                    <a:cubicBezTo>
                      <a:pt x="482" y="202"/>
                      <a:pt x="477" y="202"/>
                      <a:pt x="471" y="203"/>
                    </a:cubicBezTo>
                    <a:cubicBezTo>
                      <a:pt x="466" y="202"/>
                      <a:pt x="462" y="202"/>
                      <a:pt x="458" y="202"/>
                    </a:cubicBezTo>
                    <a:cubicBezTo>
                      <a:pt x="458" y="202"/>
                      <a:pt x="457" y="202"/>
                      <a:pt x="457" y="202"/>
                    </a:cubicBezTo>
                    <a:cubicBezTo>
                      <a:pt x="456" y="202"/>
                      <a:pt x="454" y="203"/>
                      <a:pt x="453" y="204"/>
                    </a:cubicBezTo>
                    <a:cubicBezTo>
                      <a:pt x="453" y="204"/>
                      <a:pt x="453" y="204"/>
                      <a:pt x="453" y="204"/>
                    </a:cubicBezTo>
                    <a:cubicBezTo>
                      <a:pt x="450" y="205"/>
                      <a:pt x="448" y="205"/>
                      <a:pt x="445" y="205"/>
                    </a:cubicBezTo>
                    <a:cubicBezTo>
                      <a:pt x="444" y="205"/>
                      <a:pt x="442" y="206"/>
                      <a:pt x="441" y="206"/>
                    </a:cubicBezTo>
                    <a:cubicBezTo>
                      <a:pt x="434" y="206"/>
                      <a:pt x="428" y="206"/>
                      <a:pt x="421" y="207"/>
                    </a:cubicBezTo>
                    <a:cubicBezTo>
                      <a:pt x="415" y="207"/>
                      <a:pt x="409" y="207"/>
                      <a:pt x="403" y="208"/>
                    </a:cubicBezTo>
                    <a:cubicBezTo>
                      <a:pt x="396" y="208"/>
                      <a:pt x="390" y="208"/>
                      <a:pt x="383" y="208"/>
                    </a:cubicBezTo>
                    <a:cubicBezTo>
                      <a:pt x="379" y="209"/>
                      <a:pt x="374" y="209"/>
                      <a:pt x="370" y="209"/>
                    </a:cubicBezTo>
                    <a:cubicBezTo>
                      <a:pt x="368" y="209"/>
                      <a:pt x="366" y="210"/>
                      <a:pt x="364" y="210"/>
                    </a:cubicBezTo>
                    <a:cubicBezTo>
                      <a:pt x="356" y="211"/>
                      <a:pt x="349" y="211"/>
                      <a:pt x="342" y="212"/>
                    </a:cubicBezTo>
                    <a:cubicBezTo>
                      <a:pt x="342" y="212"/>
                      <a:pt x="342" y="212"/>
                      <a:pt x="342" y="212"/>
                    </a:cubicBezTo>
                    <a:cubicBezTo>
                      <a:pt x="339" y="212"/>
                      <a:pt x="336" y="213"/>
                      <a:pt x="333" y="213"/>
                    </a:cubicBezTo>
                    <a:cubicBezTo>
                      <a:pt x="332" y="213"/>
                      <a:pt x="331" y="213"/>
                      <a:pt x="330" y="213"/>
                    </a:cubicBezTo>
                    <a:cubicBezTo>
                      <a:pt x="327" y="214"/>
                      <a:pt x="325" y="214"/>
                      <a:pt x="322" y="214"/>
                    </a:cubicBezTo>
                    <a:cubicBezTo>
                      <a:pt x="316" y="215"/>
                      <a:pt x="310" y="215"/>
                      <a:pt x="304" y="216"/>
                    </a:cubicBezTo>
                    <a:cubicBezTo>
                      <a:pt x="303" y="216"/>
                      <a:pt x="303" y="216"/>
                      <a:pt x="302" y="216"/>
                    </a:cubicBezTo>
                    <a:cubicBezTo>
                      <a:pt x="297" y="216"/>
                      <a:pt x="291" y="216"/>
                      <a:pt x="286" y="215"/>
                    </a:cubicBezTo>
                    <a:cubicBezTo>
                      <a:pt x="282" y="214"/>
                      <a:pt x="278" y="214"/>
                      <a:pt x="274" y="213"/>
                    </a:cubicBezTo>
                    <a:cubicBezTo>
                      <a:pt x="272" y="212"/>
                      <a:pt x="270" y="212"/>
                      <a:pt x="268" y="211"/>
                    </a:cubicBezTo>
                    <a:cubicBezTo>
                      <a:pt x="266" y="210"/>
                      <a:pt x="264" y="210"/>
                      <a:pt x="262" y="209"/>
                    </a:cubicBezTo>
                    <a:cubicBezTo>
                      <a:pt x="260" y="209"/>
                      <a:pt x="258" y="210"/>
                      <a:pt x="258" y="211"/>
                    </a:cubicBezTo>
                    <a:cubicBezTo>
                      <a:pt x="258" y="213"/>
                      <a:pt x="259" y="214"/>
                      <a:pt x="260" y="215"/>
                    </a:cubicBezTo>
                    <a:cubicBezTo>
                      <a:pt x="265" y="216"/>
                      <a:pt x="269" y="218"/>
                      <a:pt x="273" y="219"/>
                    </a:cubicBezTo>
                    <a:cubicBezTo>
                      <a:pt x="275" y="219"/>
                      <a:pt x="276" y="219"/>
                      <a:pt x="278" y="220"/>
                    </a:cubicBezTo>
                    <a:cubicBezTo>
                      <a:pt x="278" y="220"/>
                      <a:pt x="278" y="220"/>
                      <a:pt x="278" y="220"/>
                    </a:cubicBezTo>
                    <a:cubicBezTo>
                      <a:pt x="278" y="221"/>
                      <a:pt x="277" y="221"/>
                      <a:pt x="277" y="221"/>
                    </a:cubicBezTo>
                    <a:cubicBezTo>
                      <a:pt x="274" y="221"/>
                      <a:pt x="272" y="221"/>
                      <a:pt x="269" y="221"/>
                    </a:cubicBezTo>
                    <a:cubicBezTo>
                      <a:pt x="264" y="222"/>
                      <a:pt x="258" y="222"/>
                      <a:pt x="252" y="222"/>
                    </a:cubicBezTo>
                    <a:cubicBezTo>
                      <a:pt x="252" y="222"/>
                      <a:pt x="252" y="222"/>
                      <a:pt x="252" y="222"/>
                    </a:cubicBezTo>
                    <a:cubicBezTo>
                      <a:pt x="252" y="220"/>
                      <a:pt x="252" y="217"/>
                      <a:pt x="251" y="214"/>
                    </a:cubicBezTo>
                    <a:cubicBezTo>
                      <a:pt x="250" y="202"/>
                      <a:pt x="250" y="189"/>
                      <a:pt x="250" y="177"/>
                    </a:cubicBezTo>
                    <a:cubicBezTo>
                      <a:pt x="250" y="170"/>
                      <a:pt x="250" y="164"/>
                      <a:pt x="250" y="157"/>
                    </a:cubicBezTo>
                    <a:cubicBezTo>
                      <a:pt x="250" y="151"/>
                      <a:pt x="251" y="145"/>
                      <a:pt x="251" y="138"/>
                    </a:cubicBezTo>
                    <a:cubicBezTo>
                      <a:pt x="251" y="131"/>
                      <a:pt x="251" y="124"/>
                      <a:pt x="251" y="117"/>
                    </a:cubicBezTo>
                    <a:cubicBezTo>
                      <a:pt x="251" y="110"/>
                      <a:pt x="251" y="103"/>
                      <a:pt x="250" y="96"/>
                    </a:cubicBezTo>
                    <a:cubicBezTo>
                      <a:pt x="250" y="91"/>
                      <a:pt x="250" y="85"/>
                      <a:pt x="250" y="79"/>
                    </a:cubicBezTo>
                    <a:cubicBezTo>
                      <a:pt x="250" y="70"/>
                      <a:pt x="249" y="61"/>
                      <a:pt x="249" y="51"/>
                    </a:cubicBezTo>
                    <a:cubicBezTo>
                      <a:pt x="249" y="51"/>
                      <a:pt x="249" y="51"/>
                      <a:pt x="249" y="50"/>
                    </a:cubicBezTo>
                    <a:cubicBezTo>
                      <a:pt x="249" y="50"/>
                      <a:pt x="249" y="50"/>
                      <a:pt x="249" y="50"/>
                    </a:cubicBezTo>
                    <a:cubicBezTo>
                      <a:pt x="252" y="50"/>
                      <a:pt x="256" y="49"/>
                      <a:pt x="260" y="49"/>
                    </a:cubicBezTo>
                    <a:cubicBezTo>
                      <a:pt x="263" y="49"/>
                      <a:pt x="266" y="48"/>
                      <a:pt x="270" y="48"/>
                    </a:cubicBezTo>
                    <a:cubicBezTo>
                      <a:pt x="277" y="47"/>
                      <a:pt x="285" y="47"/>
                      <a:pt x="292" y="46"/>
                    </a:cubicBezTo>
                    <a:cubicBezTo>
                      <a:pt x="308" y="45"/>
                      <a:pt x="323" y="43"/>
                      <a:pt x="338" y="42"/>
                    </a:cubicBezTo>
                    <a:cubicBezTo>
                      <a:pt x="346" y="41"/>
                      <a:pt x="354" y="41"/>
                      <a:pt x="361" y="40"/>
                    </a:cubicBezTo>
                    <a:cubicBezTo>
                      <a:pt x="366" y="40"/>
                      <a:pt x="372" y="39"/>
                      <a:pt x="377" y="39"/>
                    </a:cubicBezTo>
                    <a:cubicBezTo>
                      <a:pt x="381" y="39"/>
                      <a:pt x="384" y="39"/>
                      <a:pt x="388" y="39"/>
                    </a:cubicBezTo>
                    <a:cubicBezTo>
                      <a:pt x="396" y="39"/>
                      <a:pt x="404" y="38"/>
                      <a:pt x="412" y="38"/>
                    </a:cubicBezTo>
                    <a:cubicBezTo>
                      <a:pt x="419" y="38"/>
                      <a:pt x="426" y="38"/>
                      <a:pt x="433" y="38"/>
                    </a:cubicBezTo>
                    <a:cubicBezTo>
                      <a:pt x="440" y="38"/>
                      <a:pt x="447" y="38"/>
                      <a:pt x="453" y="38"/>
                    </a:cubicBezTo>
                    <a:cubicBezTo>
                      <a:pt x="458" y="38"/>
                      <a:pt x="463" y="38"/>
                      <a:pt x="467" y="37"/>
                    </a:cubicBezTo>
                    <a:cubicBezTo>
                      <a:pt x="468" y="37"/>
                      <a:pt x="469" y="37"/>
                      <a:pt x="469" y="37"/>
                    </a:cubicBezTo>
                    <a:cubicBezTo>
                      <a:pt x="472" y="37"/>
                      <a:pt x="474" y="37"/>
                      <a:pt x="476" y="37"/>
                    </a:cubicBezTo>
                    <a:cubicBezTo>
                      <a:pt x="479" y="37"/>
                      <a:pt x="481" y="36"/>
                      <a:pt x="484" y="36"/>
                    </a:cubicBezTo>
                    <a:cubicBezTo>
                      <a:pt x="485" y="36"/>
                      <a:pt x="486" y="36"/>
                      <a:pt x="487" y="36"/>
                    </a:cubicBezTo>
                    <a:cubicBezTo>
                      <a:pt x="491" y="35"/>
                      <a:pt x="495" y="35"/>
                      <a:pt x="499" y="34"/>
                    </a:cubicBezTo>
                    <a:cubicBezTo>
                      <a:pt x="507" y="34"/>
                      <a:pt x="514" y="33"/>
                      <a:pt x="522" y="31"/>
                    </a:cubicBezTo>
                    <a:cubicBezTo>
                      <a:pt x="524" y="31"/>
                      <a:pt x="525" y="31"/>
                      <a:pt x="527" y="31"/>
                    </a:cubicBezTo>
                    <a:cubicBezTo>
                      <a:pt x="529" y="31"/>
                      <a:pt x="530" y="30"/>
                      <a:pt x="532" y="30"/>
                    </a:cubicBezTo>
                    <a:cubicBezTo>
                      <a:pt x="562" y="30"/>
                      <a:pt x="592" y="31"/>
                      <a:pt x="622" y="33"/>
                    </a:cubicBezTo>
                    <a:cubicBezTo>
                      <a:pt x="638" y="34"/>
                      <a:pt x="653" y="35"/>
                      <a:pt x="669" y="35"/>
                    </a:cubicBezTo>
                    <a:cubicBezTo>
                      <a:pt x="677" y="36"/>
                      <a:pt x="685" y="36"/>
                      <a:pt x="693" y="36"/>
                    </a:cubicBezTo>
                    <a:close/>
                    <a:moveTo>
                      <a:pt x="911" y="203"/>
                    </a:moveTo>
                    <a:cubicBezTo>
                      <a:pt x="912" y="202"/>
                      <a:pt x="913" y="201"/>
                      <a:pt x="914" y="200"/>
                    </a:cubicBezTo>
                    <a:cubicBezTo>
                      <a:pt x="914" y="200"/>
                      <a:pt x="914" y="199"/>
                      <a:pt x="914" y="199"/>
                    </a:cubicBezTo>
                    <a:cubicBezTo>
                      <a:pt x="917" y="197"/>
                      <a:pt x="919" y="195"/>
                      <a:pt x="922" y="192"/>
                    </a:cubicBezTo>
                    <a:cubicBezTo>
                      <a:pt x="924" y="190"/>
                      <a:pt x="927" y="188"/>
                      <a:pt x="929" y="186"/>
                    </a:cubicBezTo>
                    <a:cubicBezTo>
                      <a:pt x="927" y="188"/>
                      <a:pt x="926" y="190"/>
                      <a:pt x="925" y="191"/>
                    </a:cubicBezTo>
                    <a:cubicBezTo>
                      <a:pt x="923" y="193"/>
                      <a:pt x="921" y="196"/>
                      <a:pt x="919" y="198"/>
                    </a:cubicBezTo>
                    <a:cubicBezTo>
                      <a:pt x="917" y="200"/>
                      <a:pt x="915" y="202"/>
                      <a:pt x="913" y="204"/>
                    </a:cubicBezTo>
                    <a:cubicBezTo>
                      <a:pt x="912" y="204"/>
                      <a:pt x="912" y="205"/>
                      <a:pt x="912" y="205"/>
                    </a:cubicBezTo>
                    <a:cubicBezTo>
                      <a:pt x="911" y="204"/>
                      <a:pt x="911" y="204"/>
                      <a:pt x="911" y="203"/>
                    </a:cubicBezTo>
                    <a:close/>
                    <a:moveTo>
                      <a:pt x="336" y="231"/>
                    </a:moveTo>
                    <a:cubicBezTo>
                      <a:pt x="336" y="231"/>
                      <a:pt x="336" y="231"/>
                      <a:pt x="336" y="232"/>
                    </a:cubicBezTo>
                    <a:cubicBezTo>
                      <a:pt x="336" y="232"/>
                      <a:pt x="336" y="232"/>
                      <a:pt x="336" y="232"/>
                    </a:cubicBezTo>
                    <a:cubicBezTo>
                      <a:pt x="336" y="232"/>
                      <a:pt x="336" y="233"/>
                      <a:pt x="336" y="233"/>
                    </a:cubicBezTo>
                    <a:cubicBezTo>
                      <a:pt x="336" y="235"/>
                      <a:pt x="336" y="236"/>
                      <a:pt x="336" y="238"/>
                    </a:cubicBezTo>
                    <a:cubicBezTo>
                      <a:pt x="336" y="240"/>
                      <a:pt x="336" y="242"/>
                      <a:pt x="336" y="244"/>
                    </a:cubicBezTo>
                    <a:cubicBezTo>
                      <a:pt x="336" y="248"/>
                      <a:pt x="336" y="252"/>
                      <a:pt x="336" y="257"/>
                    </a:cubicBezTo>
                    <a:cubicBezTo>
                      <a:pt x="336" y="261"/>
                      <a:pt x="336" y="265"/>
                      <a:pt x="336" y="270"/>
                    </a:cubicBezTo>
                    <a:cubicBezTo>
                      <a:pt x="336" y="270"/>
                      <a:pt x="335" y="270"/>
                      <a:pt x="335" y="270"/>
                    </a:cubicBezTo>
                    <a:cubicBezTo>
                      <a:pt x="335" y="269"/>
                      <a:pt x="334" y="269"/>
                      <a:pt x="334" y="269"/>
                    </a:cubicBezTo>
                    <a:cubicBezTo>
                      <a:pt x="334" y="265"/>
                      <a:pt x="334" y="262"/>
                      <a:pt x="334" y="258"/>
                    </a:cubicBezTo>
                    <a:cubicBezTo>
                      <a:pt x="334" y="255"/>
                      <a:pt x="334" y="252"/>
                      <a:pt x="334" y="249"/>
                    </a:cubicBezTo>
                    <a:cubicBezTo>
                      <a:pt x="334" y="246"/>
                      <a:pt x="334" y="242"/>
                      <a:pt x="334" y="239"/>
                    </a:cubicBezTo>
                    <a:cubicBezTo>
                      <a:pt x="335" y="236"/>
                      <a:pt x="335" y="233"/>
                      <a:pt x="335" y="230"/>
                    </a:cubicBezTo>
                    <a:cubicBezTo>
                      <a:pt x="335" y="230"/>
                      <a:pt x="335" y="230"/>
                      <a:pt x="335" y="230"/>
                    </a:cubicBezTo>
                    <a:cubicBezTo>
                      <a:pt x="335" y="230"/>
                      <a:pt x="335" y="230"/>
                      <a:pt x="336" y="230"/>
                    </a:cubicBezTo>
                    <a:cubicBezTo>
                      <a:pt x="336" y="230"/>
                      <a:pt x="336" y="230"/>
                      <a:pt x="336" y="230"/>
                    </a:cubicBezTo>
                    <a:cubicBezTo>
                      <a:pt x="336" y="231"/>
                      <a:pt x="336" y="231"/>
                      <a:pt x="336" y="231"/>
                    </a:cubicBezTo>
                    <a:close/>
                    <a:moveTo>
                      <a:pt x="343" y="266"/>
                    </a:moveTo>
                    <a:cubicBezTo>
                      <a:pt x="343" y="267"/>
                      <a:pt x="343" y="268"/>
                      <a:pt x="343" y="269"/>
                    </a:cubicBezTo>
                    <a:cubicBezTo>
                      <a:pt x="343" y="269"/>
                      <a:pt x="343" y="269"/>
                      <a:pt x="343" y="269"/>
                    </a:cubicBezTo>
                    <a:cubicBezTo>
                      <a:pt x="343" y="268"/>
                      <a:pt x="343" y="267"/>
                      <a:pt x="343" y="266"/>
                    </a:cubicBezTo>
                    <a:close/>
                    <a:moveTo>
                      <a:pt x="310" y="228"/>
                    </a:moveTo>
                    <a:cubicBezTo>
                      <a:pt x="309" y="228"/>
                      <a:pt x="308" y="229"/>
                      <a:pt x="308" y="230"/>
                    </a:cubicBezTo>
                    <a:cubicBezTo>
                      <a:pt x="308" y="233"/>
                      <a:pt x="308" y="237"/>
                      <a:pt x="308" y="240"/>
                    </a:cubicBezTo>
                    <a:cubicBezTo>
                      <a:pt x="308" y="237"/>
                      <a:pt x="307" y="234"/>
                      <a:pt x="307" y="231"/>
                    </a:cubicBezTo>
                    <a:cubicBezTo>
                      <a:pt x="306" y="230"/>
                      <a:pt x="306" y="230"/>
                      <a:pt x="305" y="230"/>
                    </a:cubicBezTo>
                    <a:cubicBezTo>
                      <a:pt x="305" y="229"/>
                      <a:pt x="305" y="228"/>
                      <a:pt x="305" y="227"/>
                    </a:cubicBezTo>
                    <a:cubicBezTo>
                      <a:pt x="307" y="227"/>
                      <a:pt x="308" y="227"/>
                      <a:pt x="310" y="227"/>
                    </a:cubicBezTo>
                    <a:cubicBezTo>
                      <a:pt x="310" y="227"/>
                      <a:pt x="310" y="227"/>
                      <a:pt x="310" y="228"/>
                    </a:cubicBezTo>
                    <a:close/>
                    <a:moveTo>
                      <a:pt x="293" y="229"/>
                    </a:moveTo>
                    <a:cubicBezTo>
                      <a:pt x="293" y="228"/>
                      <a:pt x="293" y="228"/>
                      <a:pt x="293" y="228"/>
                    </a:cubicBezTo>
                    <a:cubicBezTo>
                      <a:pt x="294" y="228"/>
                      <a:pt x="296" y="227"/>
                      <a:pt x="297" y="227"/>
                    </a:cubicBezTo>
                    <a:cubicBezTo>
                      <a:pt x="298" y="227"/>
                      <a:pt x="300" y="227"/>
                      <a:pt x="301" y="227"/>
                    </a:cubicBezTo>
                    <a:cubicBezTo>
                      <a:pt x="301" y="230"/>
                      <a:pt x="300" y="232"/>
                      <a:pt x="300" y="234"/>
                    </a:cubicBezTo>
                    <a:cubicBezTo>
                      <a:pt x="299" y="237"/>
                      <a:pt x="299" y="240"/>
                      <a:pt x="299" y="243"/>
                    </a:cubicBezTo>
                    <a:cubicBezTo>
                      <a:pt x="298" y="241"/>
                      <a:pt x="298" y="239"/>
                      <a:pt x="297" y="237"/>
                    </a:cubicBezTo>
                    <a:cubicBezTo>
                      <a:pt x="297" y="235"/>
                      <a:pt x="296" y="233"/>
                      <a:pt x="295" y="231"/>
                    </a:cubicBezTo>
                    <a:cubicBezTo>
                      <a:pt x="295" y="231"/>
                      <a:pt x="294" y="230"/>
                      <a:pt x="293" y="229"/>
                    </a:cubicBezTo>
                    <a:cubicBezTo>
                      <a:pt x="293" y="229"/>
                      <a:pt x="293" y="229"/>
                      <a:pt x="293" y="229"/>
                    </a:cubicBezTo>
                    <a:close/>
                    <a:moveTo>
                      <a:pt x="292" y="241"/>
                    </a:moveTo>
                    <a:cubicBezTo>
                      <a:pt x="293" y="242"/>
                      <a:pt x="293" y="243"/>
                      <a:pt x="293" y="244"/>
                    </a:cubicBezTo>
                    <a:cubicBezTo>
                      <a:pt x="293" y="245"/>
                      <a:pt x="294" y="246"/>
                      <a:pt x="294" y="247"/>
                    </a:cubicBezTo>
                    <a:cubicBezTo>
                      <a:pt x="293" y="247"/>
                      <a:pt x="293" y="247"/>
                      <a:pt x="293" y="246"/>
                    </a:cubicBezTo>
                    <a:cubicBezTo>
                      <a:pt x="293" y="246"/>
                      <a:pt x="292" y="246"/>
                      <a:pt x="292" y="246"/>
                    </a:cubicBezTo>
                    <a:cubicBezTo>
                      <a:pt x="292" y="245"/>
                      <a:pt x="292" y="243"/>
                      <a:pt x="292" y="241"/>
                    </a:cubicBezTo>
                    <a:close/>
                    <a:moveTo>
                      <a:pt x="287" y="228"/>
                    </a:moveTo>
                    <a:cubicBezTo>
                      <a:pt x="287" y="229"/>
                      <a:pt x="287" y="230"/>
                      <a:pt x="287" y="230"/>
                    </a:cubicBezTo>
                    <a:cubicBezTo>
                      <a:pt x="287" y="231"/>
                      <a:pt x="287" y="231"/>
                      <a:pt x="288" y="232"/>
                    </a:cubicBezTo>
                    <a:cubicBezTo>
                      <a:pt x="288" y="234"/>
                      <a:pt x="288" y="235"/>
                      <a:pt x="288" y="237"/>
                    </a:cubicBezTo>
                    <a:cubicBezTo>
                      <a:pt x="288" y="238"/>
                      <a:pt x="287" y="238"/>
                      <a:pt x="287" y="238"/>
                    </a:cubicBezTo>
                    <a:cubicBezTo>
                      <a:pt x="287" y="239"/>
                      <a:pt x="287" y="240"/>
                      <a:pt x="287" y="240"/>
                    </a:cubicBezTo>
                    <a:cubicBezTo>
                      <a:pt x="287" y="241"/>
                      <a:pt x="286" y="242"/>
                      <a:pt x="286" y="243"/>
                    </a:cubicBezTo>
                    <a:cubicBezTo>
                      <a:pt x="286" y="242"/>
                      <a:pt x="286" y="242"/>
                      <a:pt x="285" y="242"/>
                    </a:cubicBezTo>
                    <a:cubicBezTo>
                      <a:pt x="285" y="242"/>
                      <a:pt x="285" y="241"/>
                      <a:pt x="285" y="241"/>
                    </a:cubicBezTo>
                    <a:cubicBezTo>
                      <a:pt x="286" y="240"/>
                      <a:pt x="286" y="240"/>
                      <a:pt x="286" y="239"/>
                    </a:cubicBezTo>
                    <a:cubicBezTo>
                      <a:pt x="286" y="238"/>
                      <a:pt x="286" y="237"/>
                      <a:pt x="286" y="236"/>
                    </a:cubicBezTo>
                    <a:cubicBezTo>
                      <a:pt x="286" y="233"/>
                      <a:pt x="286" y="231"/>
                      <a:pt x="286" y="228"/>
                    </a:cubicBezTo>
                    <a:cubicBezTo>
                      <a:pt x="287" y="228"/>
                      <a:pt x="287" y="228"/>
                      <a:pt x="287" y="228"/>
                    </a:cubicBezTo>
                    <a:close/>
                    <a:moveTo>
                      <a:pt x="301" y="252"/>
                    </a:moveTo>
                    <a:cubicBezTo>
                      <a:pt x="301" y="252"/>
                      <a:pt x="301" y="252"/>
                      <a:pt x="301" y="252"/>
                    </a:cubicBezTo>
                    <a:cubicBezTo>
                      <a:pt x="302" y="251"/>
                      <a:pt x="302" y="249"/>
                      <a:pt x="302" y="248"/>
                    </a:cubicBezTo>
                    <a:cubicBezTo>
                      <a:pt x="302" y="246"/>
                      <a:pt x="302" y="245"/>
                      <a:pt x="303" y="243"/>
                    </a:cubicBezTo>
                    <a:cubicBezTo>
                      <a:pt x="303" y="242"/>
                      <a:pt x="303" y="241"/>
                      <a:pt x="303" y="240"/>
                    </a:cubicBezTo>
                    <a:cubicBezTo>
                      <a:pt x="304" y="244"/>
                      <a:pt x="305" y="247"/>
                      <a:pt x="305" y="251"/>
                    </a:cubicBezTo>
                    <a:cubicBezTo>
                      <a:pt x="306" y="252"/>
                      <a:pt x="306" y="254"/>
                      <a:pt x="306" y="256"/>
                    </a:cubicBezTo>
                    <a:cubicBezTo>
                      <a:pt x="305" y="254"/>
                      <a:pt x="303" y="253"/>
                      <a:pt x="301" y="252"/>
                    </a:cubicBezTo>
                    <a:close/>
                    <a:moveTo>
                      <a:pt x="313" y="260"/>
                    </a:moveTo>
                    <a:cubicBezTo>
                      <a:pt x="314" y="259"/>
                      <a:pt x="314" y="257"/>
                      <a:pt x="314" y="255"/>
                    </a:cubicBezTo>
                    <a:cubicBezTo>
                      <a:pt x="314" y="252"/>
                      <a:pt x="314" y="249"/>
                      <a:pt x="314" y="246"/>
                    </a:cubicBezTo>
                    <a:cubicBezTo>
                      <a:pt x="314" y="241"/>
                      <a:pt x="314" y="236"/>
                      <a:pt x="314" y="231"/>
                    </a:cubicBezTo>
                    <a:cubicBezTo>
                      <a:pt x="314" y="229"/>
                      <a:pt x="314" y="228"/>
                      <a:pt x="314" y="226"/>
                    </a:cubicBezTo>
                    <a:cubicBezTo>
                      <a:pt x="315" y="226"/>
                      <a:pt x="316" y="226"/>
                      <a:pt x="316" y="226"/>
                    </a:cubicBezTo>
                    <a:cubicBezTo>
                      <a:pt x="319" y="226"/>
                      <a:pt x="322" y="226"/>
                      <a:pt x="325" y="225"/>
                    </a:cubicBezTo>
                    <a:cubicBezTo>
                      <a:pt x="326" y="225"/>
                      <a:pt x="327" y="225"/>
                      <a:pt x="327" y="225"/>
                    </a:cubicBezTo>
                    <a:cubicBezTo>
                      <a:pt x="327" y="226"/>
                      <a:pt x="327" y="228"/>
                      <a:pt x="327" y="229"/>
                    </a:cubicBezTo>
                    <a:cubicBezTo>
                      <a:pt x="327" y="228"/>
                      <a:pt x="327" y="227"/>
                      <a:pt x="326" y="227"/>
                    </a:cubicBezTo>
                    <a:cubicBezTo>
                      <a:pt x="326" y="226"/>
                      <a:pt x="326" y="226"/>
                      <a:pt x="326" y="226"/>
                    </a:cubicBezTo>
                    <a:cubicBezTo>
                      <a:pt x="325" y="226"/>
                      <a:pt x="325" y="226"/>
                      <a:pt x="325" y="226"/>
                    </a:cubicBezTo>
                    <a:cubicBezTo>
                      <a:pt x="325" y="226"/>
                      <a:pt x="325" y="226"/>
                      <a:pt x="325" y="226"/>
                    </a:cubicBezTo>
                    <a:cubicBezTo>
                      <a:pt x="324" y="226"/>
                      <a:pt x="324" y="226"/>
                      <a:pt x="324" y="226"/>
                    </a:cubicBezTo>
                    <a:cubicBezTo>
                      <a:pt x="323" y="226"/>
                      <a:pt x="323" y="226"/>
                      <a:pt x="323" y="227"/>
                    </a:cubicBezTo>
                    <a:cubicBezTo>
                      <a:pt x="323" y="227"/>
                      <a:pt x="323" y="228"/>
                      <a:pt x="323" y="228"/>
                    </a:cubicBezTo>
                    <a:cubicBezTo>
                      <a:pt x="323" y="229"/>
                      <a:pt x="323" y="230"/>
                      <a:pt x="323" y="231"/>
                    </a:cubicBezTo>
                    <a:cubicBezTo>
                      <a:pt x="322" y="233"/>
                      <a:pt x="322" y="234"/>
                      <a:pt x="322" y="235"/>
                    </a:cubicBezTo>
                    <a:cubicBezTo>
                      <a:pt x="322" y="236"/>
                      <a:pt x="322" y="238"/>
                      <a:pt x="322" y="240"/>
                    </a:cubicBezTo>
                    <a:cubicBezTo>
                      <a:pt x="322" y="244"/>
                      <a:pt x="322" y="248"/>
                      <a:pt x="322" y="252"/>
                    </a:cubicBezTo>
                    <a:cubicBezTo>
                      <a:pt x="322" y="253"/>
                      <a:pt x="322" y="254"/>
                      <a:pt x="322" y="254"/>
                    </a:cubicBezTo>
                    <a:cubicBezTo>
                      <a:pt x="321" y="257"/>
                      <a:pt x="321" y="260"/>
                      <a:pt x="320" y="263"/>
                    </a:cubicBezTo>
                    <a:cubicBezTo>
                      <a:pt x="320" y="263"/>
                      <a:pt x="320" y="263"/>
                      <a:pt x="320" y="263"/>
                    </a:cubicBezTo>
                    <a:cubicBezTo>
                      <a:pt x="320" y="257"/>
                      <a:pt x="321" y="251"/>
                      <a:pt x="321" y="244"/>
                    </a:cubicBezTo>
                    <a:cubicBezTo>
                      <a:pt x="321" y="239"/>
                      <a:pt x="321" y="234"/>
                      <a:pt x="321" y="229"/>
                    </a:cubicBezTo>
                    <a:cubicBezTo>
                      <a:pt x="321" y="228"/>
                      <a:pt x="320" y="227"/>
                      <a:pt x="319" y="227"/>
                    </a:cubicBezTo>
                    <a:cubicBezTo>
                      <a:pt x="317" y="227"/>
                      <a:pt x="316" y="228"/>
                      <a:pt x="316" y="229"/>
                    </a:cubicBezTo>
                    <a:cubicBezTo>
                      <a:pt x="316" y="240"/>
                      <a:pt x="316" y="251"/>
                      <a:pt x="316" y="261"/>
                    </a:cubicBezTo>
                    <a:cubicBezTo>
                      <a:pt x="315" y="261"/>
                      <a:pt x="315" y="261"/>
                      <a:pt x="315" y="261"/>
                    </a:cubicBezTo>
                    <a:cubicBezTo>
                      <a:pt x="315" y="261"/>
                      <a:pt x="315" y="261"/>
                      <a:pt x="314" y="261"/>
                    </a:cubicBezTo>
                    <a:cubicBezTo>
                      <a:pt x="314" y="261"/>
                      <a:pt x="314" y="261"/>
                      <a:pt x="313" y="260"/>
                    </a:cubicBezTo>
                    <a:close/>
                    <a:moveTo>
                      <a:pt x="326" y="233"/>
                    </a:moveTo>
                    <a:cubicBezTo>
                      <a:pt x="326" y="233"/>
                      <a:pt x="326" y="233"/>
                      <a:pt x="326" y="233"/>
                    </a:cubicBezTo>
                    <a:cubicBezTo>
                      <a:pt x="326" y="233"/>
                      <a:pt x="326" y="232"/>
                      <a:pt x="326" y="232"/>
                    </a:cubicBezTo>
                    <a:cubicBezTo>
                      <a:pt x="326" y="232"/>
                      <a:pt x="326" y="232"/>
                      <a:pt x="326" y="232"/>
                    </a:cubicBezTo>
                    <a:cubicBezTo>
                      <a:pt x="326" y="232"/>
                      <a:pt x="326" y="232"/>
                      <a:pt x="326" y="232"/>
                    </a:cubicBezTo>
                    <a:cubicBezTo>
                      <a:pt x="326" y="232"/>
                      <a:pt x="326" y="232"/>
                      <a:pt x="326" y="233"/>
                    </a:cubicBezTo>
                    <a:close/>
                    <a:moveTo>
                      <a:pt x="326" y="266"/>
                    </a:moveTo>
                    <a:cubicBezTo>
                      <a:pt x="326" y="262"/>
                      <a:pt x="326" y="259"/>
                      <a:pt x="326" y="255"/>
                    </a:cubicBezTo>
                    <a:cubicBezTo>
                      <a:pt x="326" y="254"/>
                      <a:pt x="326" y="252"/>
                      <a:pt x="327" y="251"/>
                    </a:cubicBezTo>
                    <a:cubicBezTo>
                      <a:pt x="327" y="252"/>
                      <a:pt x="327" y="253"/>
                      <a:pt x="327" y="254"/>
                    </a:cubicBezTo>
                    <a:cubicBezTo>
                      <a:pt x="327" y="258"/>
                      <a:pt x="327" y="262"/>
                      <a:pt x="328" y="266"/>
                    </a:cubicBezTo>
                    <a:cubicBezTo>
                      <a:pt x="328" y="266"/>
                      <a:pt x="328" y="266"/>
                      <a:pt x="328" y="267"/>
                    </a:cubicBezTo>
                    <a:cubicBezTo>
                      <a:pt x="327" y="266"/>
                      <a:pt x="326" y="266"/>
                      <a:pt x="326" y="266"/>
                    </a:cubicBezTo>
                    <a:close/>
                    <a:moveTo>
                      <a:pt x="278" y="229"/>
                    </a:moveTo>
                    <a:cubicBezTo>
                      <a:pt x="279" y="229"/>
                      <a:pt x="280" y="229"/>
                      <a:pt x="281" y="229"/>
                    </a:cubicBezTo>
                    <a:cubicBezTo>
                      <a:pt x="281" y="231"/>
                      <a:pt x="281" y="233"/>
                      <a:pt x="281" y="236"/>
                    </a:cubicBezTo>
                    <a:cubicBezTo>
                      <a:pt x="281" y="237"/>
                      <a:pt x="281" y="238"/>
                      <a:pt x="281" y="239"/>
                    </a:cubicBezTo>
                    <a:cubicBezTo>
                      <a:pt x="280" y="239"/>
                      <a:pt x="279" y="238"/>
                      <a:pt x="277" y="237"/>
                    </a:cubicBezTo>
                    <a:cubicBezTo>
                      <a:pt x="278" y="235"/>
                      <a:pt x="278" y="232"/>
                      <a:pt x="278" y="230"/>
                    </a:cubicBezTo>
                    <a:cubicBezTo>
                      <a:pt x="278" y="229"/>
                      <a:pt x="278" y="229"/>
                      <a:pt x="278" y="229"/>
                    </a:cubicBezTo>
                    <a:close/>
                    <a:moveTo>
                      <a:pt x="267" y="229"/>
                    </a:moveTo>
                    <a:cubicBezTo>
                      <a:pt x="270" y="229"/>
                      <a:pt x="273" y="229"/>
                      <a:pt x="276" y="229"/>
                    </a:cubicBezTo>
                    <a:cubicBezTo>
                      <a:pt x="275" y="229"/>
                      <a:pt x="275" y="229"/>
                      <a:pt x="275" y="230"/>
                    </a:cubicBezTo>
                    <a:cubicBezTo>
                      <a:pt x="275" y="232"/>
                      <a:pt x="275" y="234"/>
                      <a:pt x="275" y="236"/>
                    </a:cubicBezTo>
                    <a:cubicBezTo>
                      <a:pt x="273" y="235"/>
                      <a:pt x="272" y="234"/>
                      <a:pt x="271" y="233"/>
                    </a:cubicBezTo>
                    <a:cubicBezTo>
                      <a:pt x="268" y="232"/>
                      <a:pt x="266" y="231"/>
                      <a:pt x="263" y="230"/>
                    </a:cubicBezTo>
                    <a:cubicBezTo>
                      <a:pt x="265" y="230"/>
                      <a:pt x="266" y="229"/>
                      <a:pt x="267" y="229"/>
                    </a:cubicBezTo>
                    <a:close/>
                    <a:moveTo>
                      <a:pt x="300" y="261"/>
                    </a:moveTo>
                    <a:cubicBezTo>
                      <a:pt x="300" y="262"/>
                      <a:pt x="301" y="262"/>
                      <a:pt x="302" y="262"/>
                    </a:cubicBezTo>
                    <a:cubicBezTo>
                      <a:pt x="302" y="263"/>
                      <a:pt x="303" y="263"/>
                      <a:pt x="303" y="263"/>
                    </a:cubicBezTo>
                    <a:cubicBezTo>
                      <a:pt x="303" y="263"/>
                      <a:pt x="303" y="263"/>
                      <a:pt x="303" y="263"/>
                    </a:cubicBezTo>
                    <a:cubicBezTo>
                      <a:pt x="302" y="263"/>
                      <a:pt x="301" y="262"/>
                      <a:pt x="300" y="261"/>
                    </a:cubicBezTo>
                    <a:cubicBezTo>
                      <a:pt x="300" y="261"/>
                      <a:pt x="300" y="261"/>
                      <a:pt x="300" y="261"/>
                    </a:cubicBezTo>
                    <a:close/>
                    <a:moveTo>
                      <a:pt x="350" y="228"/>
                    </a:moveTo>
                    <a:cubicBezTo>
                      <a:pt x="350" y="242"/>
                      <a:pt x="350" y="256"/>
                      <a:pt x="349" y="269"/>
                    </a:cubicBezTo>
                    <a:cubicBezTo>
                      <a:pt x="349" y="269"/>
                      <a:pt x="349" y="269"/>
                      <a:pt x="348" y="269"/>
                    </a:cubicBezTo>
                    <a:cubicBezTo>
                      <a:pt x="348" y="266"/>
                      <a:pt x="348" y="262"/>
                      <a:pt x="348" y="259"/>
                    </a:cubicBezTo>
                    <a:cubicBezTo>
                      <a:pt x="347" y="254"/>
                      <a:pt x="347" y="250"/>
                      <a:pt x="347" y="245"/>
                    </a:cubicBezTo>
                    <a:cubicBezTo>
                      <a:pt x="348" y="239"/>
                      <a:pt x="349" y="233"/>
                      <a:pt x="350" y="226"/>
                    </a:cubicBezTo>
                    <a:cubicBezTo>
                      <a:pt x="350" y="226"/>
                      <a:pt x="350" y="226"/>
                      <a:pt x="350" y="225"/>
                    </a:cubicBezTo>
                    <a:cubicBezTo>
                      <a:pt x="350" y="226"/>
                      <a:pt x="350" y="227"/>
                      <a:pt x="350" y="227"/>
                    </a:cubicBezTo>
                    <a:cubicBezTo>
                      <a:pt x="350" y="227"/>
                      <a:pt x="350" y="228"/>
                      <a:pt x="350" y="228"/>
                    </a:cubicBezTo>
                    <a:close/>
                    <a:moveTo>
                      <a:pt x="350" y="225"/>
                    </a:moveTo>
                    <a:cubicBezTo>
                      <a:pt x="350" y="224"/>
                      <a:pt x="349" y="224"/>
                      <a:pt x="348" y="224"/>
                    </a:cubicBezTo>
                    <a:cubicBezTo>
                      <a:pt x="348" y="224"/>
                      <a:pt x="348" y="224"/>
                      <a:pt x="348" y="224"/>
                    </a:cubicBezTo>
                    <a:cubicBezTo>
                      <a:pt x="347" y="224"/>
                      <a:pt x="347" y="224"/>
                      <a:pt x="347" y="224"/>
                    </a:cubicBezTo>
                    <a:cubicBezTo>
                      <a:pt x="346" y="224"/>
                      <a:pt x="346" y="225"/>
                      <a:pt x="346" y="225"/>
                    </a:cubicBezTo>
                    <a:cubicBezTo>
                      <a:pt x="345" y="227"/>
                      <a:pt x="345" y="229"/>
                      <a:pt x="345" y="231"/>
                    </a:cubicBezTo>
                    <a:cubicBezTo>
                      <a:pt x="344" y="231"/>
                      <a:pt x="344" y="231"/>
                      <a:pt x="344" y="231"/>
                    </a:cubicBezTo>
                    <a:cubicBezTo>
                      <a:pt x="343" y="231"/>
                      <a:pt x="341" y="232"/>
                      <a:pt x="341" y="234"/>
                    </a:cubicBezTo>
                    <a:cubicBezTo>
                      <a:pt x="342" y="238"/>
                      <a:pt x="342" y="242"/>
                      <a:pt x="342" y="247"/>
                    </a:cubicBezTo>
                    <a:cubicBezTo>
                      <a:pt x="342" y="251"/>
                      <a:pt x="341" y="255"/>
                      <a:pt x="340" y="259"/>
                    </a:cubicBezTo>
                    <a:cubicBezTo>
                      <a:pt x="340" y="259"/>
                      <a:pt x="340" y="259"/>
                      <a:pt x="340" y="260"/>
                    </a:cubicBezTo>
                    <a:cubicBezTo>
                      <a:pt x="340" y="259"/>
                      <a:pt x="340" y="258"/>
                      <a:pt x="340" y="258"/>
                    </a:cubicBezTo>
                    <a:cubicBezTo>
                      <a:pt x="340" y="253"/>
                      <a:pt x="340" y="249"/>
                      <a:pt x="340" y="245"/>
                    </a:cubicBezTo>
                    <a:cubicBezTo>
                      <a:pt x="340" y="243"/>
                      <a:pt x="340" y="241"/>
                      <a:pt x="340" y="239"/>
                    </a:cubicBezTo>
                    <a:cubicBezTo>
                      <a:pt x="340" y="238"/>
                      <a:pt x="340" y="236"/>
                      <a:pt x="340" y="235"/>
                    </a:cubicBezTo>
                    <a:cubicBezTo>
                      <a:pt x="340" y="235"/>
                      <a:pt x="341" y="234"/>
                      <a:pt x="341" y="234"/>
                    </a:cubicBezTo>
                    <a:cubicBezTo>
                      <a:pt x="341" y="232"/>
                      <a:pt x="341" y="231"/>
                      <a:pt x="340" y="229"/>
                    </a:cubicBezTo>
                    <a:cubicBezTo>
                      <a:pt x="340" y="229"/>
                      <a:pt x="340" y="228"/>
                      <a:pt x="340" y="228"/>
                    </a:cubicBezTo>
                    <a:cubicBezTo>
                      <a:pt x="339" y="227"/>
                      <a:pt x="339" y="227"/>
                      <a:pt x="339" y="227"/>
                    </a:cubicBezTo>
                    <a:cubicBezTo>
                      <a:pt x="338" y="227"/>
                      <a:pt x="338" y="227"/>
                      <a:pt x="338" y="228"/>
                    </a:cubicBezTo>
                    <a:cubicBezTo>
                      <a:pt x="337" y="228"/>
                      <a:pt x="337" y="228"/>
                      <a:pt x="337" y="228"/>
                    </a:cubicBezTo>
                    <a:cubicBezTo>
                      <a:pt x="337" y="229"/>
                      <a:pt x="337" y="229"/>
                      <a:pt x="337" y="229"/>
                    </a:cubicBezTo>
                    <a:cubicBezTo>
                      <a:pt x="336" y="229"/>
                      <a:pt x="336" y="229"/>
                      <a:pt x="336" y="229"/>
                    </a:cubicBezTo>
                    <a:cubicBezTo>
                      <a:pt x="336" y="229"/>
                      <a:pt x="336" y="229"/>
                      <a:pt x="335" y="229"/>
                    </a:cubicBezTo>
                    <a:cubicBezTo>
                      <a:pt x="335" y="229"/>
                      <a:pt x="335" y="229"/>
                      <a:pt x="335" y="229"/>
                    </a:cubicBezTo>
                    <a:cubicBezTo>
                      <a:pt x="335" y="228"/>
                      <a:pt x="335" y="227"/>
                      <a:pt x="335" y="227"/>
                    </a:cubicBezTo>
                    <a:cubicBezTo>
                      <a:pt x="335" y="226"/>
                      <a:pt x="334" y="225"/>
                      <a:pt x="333" y="224"/>
                    </a:cubicBezTo>
                    <a:cubicBezTo>
                      <a:pt x="334" y="224"/>
                      <a:pt x="334" y="224"/>
                      <a:pt x="334" y="224"/>
                    </a:cubicBezTo>
                    <a:cubicBezTo>
                      <a:pt x="337" y="224"/>
                      <a:pt x="339" y="223"/>
                      <a:pt x="342" y="223"/>
                    </a:cubicBezTo>
                    <a:cubicBezTo>
                      <a:pt x="342" y="222"/>
                      <a:pt x="343" y="222"/>
                      <a:pt x="343" y="222"/>
                    </a:cubicBezTo>
                    <a:cubicBezTo>
                      <a:pt x="345" y="222"/>
                      <a:pt x="348" y="222"/>
                      <a:pt x="350" y="222"/>
                    </a:cubicBezTo>
                    <a:cubicBezTo>
                      <a:pt x="350" y="223"/>
                      <a:pt x="350" y="224"/>
                      <a:pt x="350" y="225"/>
                    </a:cubicBezTo>
                    <a:cubicBezTo>
                      <a:pt x="350" y="225"/>
                      <a:pt x="350" y="225"/>
                      <a:pt x="350" y="225"/>
                    </a:cubicBezTo>
                    <a:close/>
                    <a:moveTo>
                      <a:pt x="247" y="230"/>
                    </a:moveTo>
                    <a:cubicBezTo>
                      <a:pt x="248" y="231"/>
                      <a:pt x="250" y="232"/>
                      <a:pt x="252" y="233"/>
                    </a:cubicBezTo>
                    <a:cubicBezTo>
                      <a:pt x="253" y="233"/>
                      <a:pt x="255" y="234"/>
                      <a:pt x="256" y="235"/>
                    </a:cubicBezTo>
                    <a:cubicBezTo>
                      <a:pt x="260" y="237"/>
                      <a:pt x="263" y="238"/>
                      <a:pt x="267" y="240"/>
                    </a:cubicBezTo>
                    <a:cubicBezTo>
                      <a:pt x="267" y="241"/>
                      <a:pt x="268" y="241"/>
                      <a:pt x="269" y="242"/>
                    </a:cubicBezTo>
                    <a:cubicBezTo>
                      <a:pt x="269" y="242"/>
                      <a:pt x="268" y="242"/>
                      <a:pt x="268" y="241"/>
                    </a:cubicBezTo>
                    <a:cubicBezTo>
                      <a:pt x="268" y="241"/>
                      <a:pt x="268" y="241"/>
                      <a:pt x="268" y="241"/>
                    </a:cubicBezTo>
                    <a:cubicBezTo>
                      <a:pt x="268" y="241"/>
                      <a:pt x="268" y="241"/>
                      <a:pt x="268" y="241"/>
                    </a:cubicBezTo>
                    <a:cubicBezTo>
                      <a:pt x="267" y="241"/>
                      <a:pt x="267" y="241"/>
                      <a:pt x="266" y="240"/>
                    </a:cubicBezTo>
                    <a:cubicBezTo>
                      <a:pt x="265" y="240"/>
                      <a:pt x="263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1" y="239"/>
                      <a:pt x="261" y="238"/>
                      <a:pt x="261" y="238"/>
                    </a:cubicBezTo>
                    <a:cubicBezTo>
                      <a:pt x="261" y="238"/>
                      <a:pt x="261" y="238"/>
                      <a:pt x="261" y="238"/>
                    </a:cubicBezTo>
                    <a:cubicBezTo>
                      <a:pt x="256" y="236"/>
                      <a:pt x="252" y="234"/>
                      <a:pt x="247" y="232"/>
                    </a:cubicBezTo>
                    <a:cubicBezTo>
                      <a:pt x="247" y="232"/>
                      <a:pt x="246" y="232"/>
                      <a:pt x="246" y="232"/>
                    </a:cubicBezTo>
                    <a:cubicBezTo>
                      <a:pt x="246" y="232"/>
                      <a:pt x="246" y="232"/>
                      <a:pt x="246" y="232"/>
                    </a:cubicBezTo>
                    <a:cubicBezTo>
                      <a:pt x="247" y="232"/>
                      <a:pt x="247" y="231"/>
                      <a:pt x="246" y="230"/>
                    </a:cubicBezTo>
                    <a:cubicBezTo>
                      <a:pt x="246" y="230"/>
                      <a:pt x="246" y="230"/>
                      <a:pt x="247" y="230"/>
                    </a:cubicBezTo>
                    <a:close/>
                    <a:moveTo>
                      <a:pt x="997" y="123"/>
                    </a:moveTo>
                    <a:cubicBezTo>
                      <a:pt x="1000" y="120"/>
                      <a:pt x="1004" y="117"/>
                      <a:pt x="1007" y="114"/>
                    </a:cubicBezTo>
                    <a:cubicBezTo>
                      <a:pt x="1007" y="115"/>
                      <a:pt x="1007" y="115"/>
                      <a:pt x="1007" y="115"/>
                    </a:cubicBezTo>
                    <a:cubicBezTo>
                      <a:pt x="1005" y="117"/>
                      <a:pt x="1003" y="118"/>
                      <a:pt x="1001" y="120"/>
                    </a:cubicBezTo>
                    <a:cubicBezTo>
                      <a:pt x="1000" y="121"/>
                      <a:pt x="998" y="122"/>
                      <a:pt x="997" y="123"/>
                    </a:cubicBezTo>
                    <a:close/>
                    <a:moveTo>
                      <a:pt x="658" y="19"/>
                    </a:moveTo>
                    <a:cubicBezTo>
                      <a:pt x="673" y="18"/>
                      <a:pt x="687" y="17"/>
                      <a:pt x="702" y="17"/>
                    </a:cubicBezTo>
                    <a:cubicBezTo>
                      <a:pt x="717" y="16"/>
                      <a:pt x="733" y="15"/>
                      <a:pt x="748" y="14"/>
                    </a:cubicBezTo>
                    <a:cubicBezTo>
                      <a:pt x="755" y="14"/>
                      <a:pt x="762" y="13"/>
                      <a:pt x="769" y="13"/>
                    </a:cubicBezTo>
                    <a:cubicBezTo>
                      <a:pt x="777" y="13"/>
                      <a:pt x="785" y="13"/>
                      <a:pt x="793" y="12"/>
                    </a:cubicBezTo>
                    <a:cubicBezTo>
                      <a:pt x="807" y="12"/>
                      <a:pt x="821" y="11"/>
                      <a:pt x="835" y="10"/>
                    </a:cubicBezTo>
                    <a:cubicBezTo>
                      <a:pt x="843" y="9"/>
                      <a:pt x="850" y="9"/>
                      <a:pt x="858" y="8"/>
                    </a:cubicBezTo>
                    <a:cubicBezTo>
                      <a:pt x="865" y="8"/>
                      <a:pt x="872" y="7"/>
                      <a:pt x="879" y="7"/>
                    </a:cubicBezTo>
                    <a:cubicBezTo>
                      <a:pt x="883" y="7"/>
                      <a:pt x="887" y="7"/>
                      <a:pt x="891" y="7"/>
                    </a:cubicBezTo>
                    <a:cubicBezTo>
                      <a:pt x="889" y="7"/>
                      <a:pt x="887" y="8"/>
                      <a:pt x="886" y="8"/>
                    </a:cubicBezTo>
                    <a:cubicBezTo>
                      <a:pt x="879" y="9"/>
                      <a:pt x="873" y="10"/>
                      <a:pt x="866" y="11"/>
                    </a:cubicBezTo>
                    <a:cubicBezTo>
                      <a:pt x="864" y="11"/>
                      <a:pt x="862" y="11"/>
                      <a:pt x="861" y="12"/>
                    </a:cubicBezTo>
                    <a:cubicBezTo>
                      <a:pt x="859" y="12"/>
                      <a:pt x="857" y="12"/>
                      <a:pt x="855" y="12"/>
                    </a:cubicBezTo>
                    <a:cubicBezTo>
                      <a:pt x="851" y="12"/>
                      <a:pt x="847" y="12"/>
                      <a:pt x="844" y="12"/>
                    </a:cubicBezTo>
                    <a:cubicBezTo>
                      <a:pt x="840" y="12"/>
                      <a:pt x="837" y="12"/>
                      <a:pt x="833" y="13"/>
                    </a:cubicBezTo>
                    <a:cubicBezTo>
                      <a:pt x="829" y="13"/>
                      <a:pt x="825" y="13"/>
                      <a:pt x="822" y="14"/>
                    </a:cubicBezTo>
                    <a:cubicBezTo>
                      <a:pt x="818" y="14"/>
                      <a:pt x="814" y="14"/>
                      <a:pt x="810" y="15"/>
                    </a:cubicBezTo>
                    <a:cubicBezTo>
                      <a:pt x="801" y="15"/>
                      <a:pt x="792" y="16"/>
                      <a:pt x="783" y="16"/>
                    </a:cubicBezTo>
                    <a:cubicBezTo>
                      <a:pt x="779" y="16"/>
                      <a:pt x="776" y="16"/>
                      <a:pt x="772" y="17"/>
                    </a:cubicBezTo>
                    <a:cubicBezTo>
                      <a:pt x="769" y="17"/>
                      <a:pt x="766" y="17"/>
                      <a:pt x="763" y="17"/>
                    </a:cubicBezTo>
                    <a:cubicBezTo>
                      <a:pt x="756" y="17"/>
                      <a:pt x="749" y="17"/>
                      <a:pt x="742" y="18"/>
                    </a:cubicBezTo>
                    <a:cubicBezTo>
                      <a:pt x="734" y="18"/>
                      <a:pt x="727" y="18"/>
                      <a:pt x="719" y="18"/>
                    </a:cubicBezTo>
                    <a:cubicBezTo>
                      <a:pt x="710" y="18"/>
                      <a:pt x="701" y="19"/>
                      <a:pt x="692" y="19"/>
                    </a:cubicBezTo>
                    <a:cubicBezTo>
                      <a:pt x="680" y="19"/>
                      <a:pt x="667" y="20"/>
                      <a:pt x="654" y="20"/>
                    </a:cubicBezTo>
                    <a:cubicBezTo>
                      <a:pt x="652" y="20"/>
                      <a:pt x="649" y="20"/>
                      <a:pt x="647" y="20"/>
                    </a:cubicBezTo>
                    <a:cubicBezTo>
                      <a:pt x="650" y="20"/>
                      <a:pt x="654" y="20"/>
                      <a:pt x="658" y="19"/>
                    </a:cubicBezTo>
                    <a:close/>
                    <a:moveTo>
                      <a:pt x="231" y="43"/>
                    </a:moveTo>
                    <a:cubicBezTo>
                      <a:pt x="231" y="43"/>
                      <a:pt x="231" y="43"/>
                      <a:pt x="232" y="42"/>
                    </a:cubicBezTo>
                    <a:cubicBezTo>
                      <a:pt x="232" y="42"/>
                      <a:pt x="232" y="42"/>
                      <a:pt x="232" y="42"/>
                    </a:cubicBezTo>
                    <a:cubicBezTo>
                      <a:pt x="232" y="42"/>
                      <a:pt x="232" y="42"/>
                      <a:pt x="232" y="42"/>
                    </a:cubicBezTo>
                    <a:cubicBezTo>
                      <a:pt x="233" y="41"/>
                      <a:pt x="235" y="41"/>
                      <a:pt x="236" y="41"/>
                    </a:cubicBezTo>
                    <a:cubicBezTo>
                      <a:pt x="237" y="41"/>
                      <a:pt x="237" y="41"/>
                      <a:pt x="238" y="41"/>
                    </a:cubicBezTo>
                    <a:cubicBezTo>
                      <a:pt x="238" y="41"/>
                      <a:pt x="238" y="41"/>
                      <a:pt x="238" y="41"/>
                    </a:cubicBezTo>
                    <a:cubicBezTo>
                      <a:pt x="238" y="42"/>
                      <a:pt x="238" y="43"/>
                      <a:pt x="238" y="43"/>
                    </a:cubicBezTo>
                    <a:cubicBezTo>
                      <a:pt x="238" y="43"/>
                      <a:pt x="237" y="44"/>
                      <a:pt x="237" y="44"/>
                    </a:cubicBezTo>
                    <a:cubicBezTo>
                      <a:pt x="237" y="44"/>
                      <a:pt x="236" y="44"/>
                      <a:pt x="236" y="45"/>
                    </a:cubicBezTo>
                    <a:cubicBezTo>
                      <a:pt x="235" y="45"/>
                      <a:pt x="235" y="46"/>
                      <a:pt x="235" y="47"/>
                    </a:cubicBezTo>
                    <a:cubicBezTo>
                      <a:pt x="235" y="52"/>
                      <a:pt x="236" y="56"/>
                      <a:pt x="236" y="61"/>
                    </a:cubicBezTo>
                    <a:cubicBezTo>
                      <a:pt x="236" y="63"/>
                      <a:pt x="237" y="65"/>
                      <a:pt x="237" y="67"/>
                    </a:cubicBezTo>
                    <a:cubicBezTo>
                      <a:pt x="237" y="68"/>
                      <a:pt x="237" y="69"/>
                      <a:pt x="237" y="69"/>
                    </a:cubicBezTo>
                    <a:cubicBezTo>
                      <a:pt x="237" y="70"/>
                      <a:pt x="237" y="71"/>
                      <a:pt x="237" y="71"/>
                    </a:cubicBezTo>
                    <a:cubicBezTo>
                      <a:pt x="236" y="74"/>
                      <a:pt x="236" y="78"/>
                      <a:pt x="236" y="81"/>
                    </a:cubicBezTo>
                    <a:cubicBezTo>
                      <a:pt x="236" y="81"/>
                      <a:pt x="236" y="80"/>
                      <a:pt x="236" y="80"/>
                    </a:cubicBezTo>
                    <a:cubicBezTo>
                      <a:pt x="236" y="81"/>
                      <a:pt x="236" y="81"/>
                      <a:pt x="236" y="82"/>
                    </a:cubicBezTo>
                    <a:cubicBezTo>
                      <a:pt x="236" y="81"/>
                      <a:pt x="236" y="81"/>
                      <a:pt x="236" y="81"/>
                    </a:cubicBezTo>
                    <a:cubicBezTo>
                      <a:pt x="236" y="81"/>
                      <a:pt x="236" y="81"/>
                      <a:pt x="236" y="82"/>
                    </a:cubicBezTo>
                    <a:cubicBezTo>
                      <a:pt x="235" y="86"/>
                      <a:pt x="234" y="90"/>
                      <a:pt x="234" y="94"/>
                    </a:cubicBezTo>
                    <a:cubicBezTo>
                      <a:pt x="234" y="89"/>
                      <a:pt x="233" y="84"/>
                      <a:pt x="233" y="79"/>
                    </a:cubicBezTo>
                    <a:cubicBezTo>
                      <a:pt x="233" y="73"/>
                      <a:pt x="233" y="68"/>
                      <a:pt x="232" y="62"/>
                    </a:cubicBezTo>
                    <a:cubicBezTo>
                      <a:pt x="232" y="60"/>
                      <a:pt x="232" y="58"/>
                      <a:pt x="232" y="56"/>
                    </a:cubicBezTo>
                    <a:cubicBezTo>
                      <a:pt x="232" y="54"/>
                      <a:pt x="232" y="52"/>
                      <a:pt x="231" y="51"/>
                    </a:cubicBezTo>
                    <a:cubicBezTo>
                      <a:pt x="231" y="48"/>
                      <a:pt x="231" y="46"/>
                      <a:pt x="231" y="43"/>
                    </a:cubicBezTo>
                    <a:close/>
                    <a:moveTo>
                      <a:pt x="51" y="271"/>
                    </a:moveTo>
                    <a:cubicBezTo>
                      <a:pt x="56" y="267"/>
                      <a:pt x="61" y="263"/>
                      <a:pt x="65" y="259"/>
                    </a:cubicBezTo>
                    <a:cubicBezTo>
                      <a:pt x="66" y="259"/>
                      <a:pt x="67" y="258"/>
                      <a:pt x="68" y="257"/>
                    </a:cubicBezTo>
                    <a:cubicBezTo>
                      <a:pt x="66" y="259"/>
                      <a:pt x="64" y="261"/>
                      <a:pt x="61" y="263"/>
                    </a:cubicBezTo>
                    <a:cubicBezTo>
                      <a:pt x="59" y="265"/>
                      <a:pt x="57" y="267"/>
                      <a:pt x="55" y="269"/>
                    </a:cubicBezTo>
                    <a:cubicBezTo>
                      <a:pt x="54" y="269"/>
                      <a:pt x="53" y="270"/>
                      <a:pt x="52" y="271"/>
                    </a:cubicBezTo>
                    <a:cubicBezTo>
                      <a:pt x="51" y="272"/>
                      <a:pt x="49" y="273"/>
                      <a:pt x="49" y="274"/>
                    </a:cubicBezTo>
                    <a:cubicBezTo>
                      <a:pt x="48" y="274"/>
                      <a:pt x="47" y="274"/>
                      <a:pt x="47" y="274"/>
                    </a:cubicBezTo>
                    <a:cubicBezTo>
                      <a:pt x="48" y="273"/>
                      <a:pt x="49" y="272"/>
                      <a:pt x="51" y="2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 bwMode="auto">
              <a:xfrm>
                <a:off x="1672" y="165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 bwMode="auto">
              <a:xfrm>
                <a:off x="1672" y="165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 bwMode="auto">
              <a:xfrm>
                <a:off x="1010" y="167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3286220" y="2395058"/>
              <a:ext cx="9956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流程</a:t>
              </a:r>
              <a:endPara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168083" y="4490266"/>
            <a:ext cx="4565650" cy="1322388"/>
            <a:chOff x="1144588" y="4174671"/>
            <a:chExt cx="4565650" cy="1322388"/>
          </a:xfrm>
        </p:grpSpPr>
        <p:grpSp>
          <p:nvGrpSpPr>
            <p:cNvPr id="16" name="Group 4"/>
            <p:cNvGrpSpPr>
              <a:grpSpLocks noChangeAspect="1"/>
            </p:cNvGrpSpPr>
            <p:nvPr/>
          </p:nvGrpSpPr>
          <p:grpSpPr bwMode="auto">
            <a:xfrm>
              <a:off x="1144588" y="4174671"/>
              <a:ext cx="4565650" cy="1322388"/>
              <a:chOff x="721" y="1064"/>
              <a:chExt cx="2876" cy="833"/>
            </a:xfrm>
            <a:solidFill>
              <a:srgbClr val="132F95"/>
            </a:solidFill>
          </p:grpSpPr>
          <p:sp>
            <p:nvSpPr>
              <p:cNvPr id="17" name="Oval 5"/>
              <p:cNvSpPr>
                <a:spLocks noChangeArrowheads="1"/>
              </p:cNvSpPr>
              <p:nvPr/>
            </p:nvSpPr>
            <p:spPr bwMode="auto">
              <a:xfrm>
                <a:off x="2156" y="1675"/>
                <a:ext cx="12" cy="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Freeform 6"/>
              <p:cNvSpPr>
                <a:spLocks noEditPoints="1"/>
              </p:cNvSpPr>
              <p:nvPr/>
            </p:nvSpPr>
            <p:spPr bwMode="auto">
              <a:xfrm>
                <a:off x="721" y="1064"/>
                <a:ext cx="2876" cy="833"/>
              </a:xfrm>
              <a:custGeom>
                <a:avLst/>
                <a:gdLst>
                  <a:gd name="T0" fmla="*/ 906 w 1034"/>
                  <a:gd name="T1" fmla="*/ 226 h 297"/>
                  <a:gd name="T2" fmla="*/ 987 w 1034"/>
                  <a:gd name="T3" fmla="*/ 143 h 297"/>
                  <a:gd name="T4" fmla="*/ 1019 w 1034"/>
                  <a:gd name="T5" fmla="*/ 92 h 297"/>
                  <a:gd name="T6" fmla="*/ 919 w 1034"/>
                  <a:gd name="T7" fmla="*/ 17 h 297"/>
                  <a:gd name="T8" fmla="*/ 913 w 1034"/>
                  <a:gd name="T9" fmla="*/ 2 h 297"/>
                  <a:gd name="T10" fmla="*/ 741 w 1034"/>
                  <a:gd name="T11" fmla="*/ 8 h 297"/>
                  <a:gd name="T12" fmla="*/ 496 w 1034"/>
                  <a:gd name="T13" fmla="*/ 19 h 297"/>
                  <a:gd name="T14" fmla="*/ 281 w 1034"/>
                  <a:gd name="T15" fmla="*/ 32 h 297"/>
                  <a:gd name="T16" fmla="*/ 243 w 1034"/>
                  <a:gd name="T17" fmla="*/ 34 h 297"/>
                  <a:gd name="T18" fmla="*/ 227 w 1034"/>
                  <a:gd name="T19" fmla="*/ 52 h 297"/>
                  <a:gd name="T20" fmla="*/ 158 w 1034"/>
                  <a:gd name="T21" fmla="*/ 147 h 297"/>
                  <a:gd name="T22" fmla="*/ 22 w 1034"/>
                  <a:gd name="T23" fmla="*/ 154 h 297"/>
                  <a:gd name="T24" fmla="*/ 76 w 1034"/>
                  <a:gd name="T25" fmla="*/ 207 h 297"/>
                  <a:gd name="T26" fmla="*/ 31 w 1034"/>
                  <a:gd name="T27" fmla="*/ 272 h 297"/>
                  <a:gd name="T28" fmla="*/ 153 w 1034"/>
                  <a:gd name="T29" fmla="*/ 287 h 297"/>
                  <a:gd name="T30" fmla="*/ 297 w 1034"/>
                  <a:gd name="T31" fmla="*/ 290 h 297"/>
                  <a:gd name="T32" fmla="*/ 363 w 1034"/>
                  <a:gd name="T33" fmla="*/ 283 h 297"/>
                  <a:gd name="T34" fmla="*/ 371 w 1034"/>
                  <a:gd name="T35" fmla="*/ 220 h 297"/>
                  <a:gd name="T36" fmla="*/ 696 w 1034"/>
                  <a:gd name="T37" fmla="*/ 224 h 297"/>
                  <a:gd name="T38" fmla="*/ 60 w 1034"/>
                  <a:gd name="T39" fmla="*/ 272 h 297"/>
                  <a:gd name="T40" fmla="*/ 112 w 1034"/>
                  <a:gd name="T41" fmla="*/ 206 h 297"/>
                  <a:gd name="T42" fmla="*/ 55 w 1034"/>
                  <a:gd name="T43" fmla="*/ 164 h 297"/>
                  <a:gd name="T44" fmla="*/ 233 w 1034"/>
                  <a:gd name="T45" fmla="*/ 160 h 297"/>
                  <a:gd name="T46" fmla="*/ 241 w 1034"/>
                  <a:gd name="T47" fmla="*/ 232 h 297"/>
                  <a:gd name="T48" fmla="*/ 237 w 1034"/>
                  <a:gd name="T49" fmla="*/ 235 h 297"/>
                  <a:gd name="T50" fmla="*/ 297 w 1034"/>
                  <a:gd name="T51" fmla="*/ 270 h 297"/>
                  <a:gd name="T52" fmla="*/ 59 w 1034"/>
                  <a:gd name="T53" fmla="*/ 273 h 297"/>
                  <a:gd name="T54" fmla="*/ 238 w 1034"/>
                  <a:gd name="T55" fmla="*/ 150 h 297"/>
                  <a:gd name="T56" fmla="*/ 819 w 1034"/>
                  <a:gd name="T57" fmla="*/ 30 h 297"/>
                  <a:gd name="T58" fmla="*/ 933 w 1034"/>
                  <a:gd name="T59" fmla="*/ 50 h 297"/>
                  <a:gd name="T60" fmla="*/ 901 w 1034"/>
                  <a:gd name="T61" fmla="*/ 187 h 297"/>
                  <a:gd name="T62" fmla="*/ 783 w 1034"/>
                  <a:gd name="T63" fmla="*/ 195 h 297"/>
                  <a:gd name="T64" fmla="*/ 488 w 1034"/>
                  <a:gd name="T65" fmla="*/ 201 h 297"/>
                  <a:gd name="T66" fmla="*/ 364 w 1034"/>
                  <a:gd name="T67" fmla="*/ 210 h 297"/>
                  <a:gd name="T68" fmla="*/ 258 w 1034"/>
                  <a:gd name="T69" fmla="*/ 211 h 297"/>
                  <a:gd name="T70" fmla="*/ 251 w 1034"/>
                  <a:gd name="T71" fmla="*/ 138 h 297"/>
                  <a:gd name="T72" fmla="*/ 377 w 1034"/>
                  <a:gd name="T73" fmla="*/ 39 h 297"/>
                  <a:gd name="T74" fmla="*/ 527 w 1034"/>
                  <a:gd name="T75" fmla="*/ 31 h 297"/>
                  <a:gd name="T76" fmla="*/ 913 w 1034"/>
                  <a:gd name="T77" fmla="*/ 204 h 297"/>
                  <a:gd name="T78" fmla="*/ 334 w 1034"/>
                  <a:gd name="T79" fmla="*/ 269 h 297"/>
                  <a:gd name="T80" fmla="*/ 343 w 1034"/>
                  <a:gd name="T81" fmla="*/ 266 h 297"/>
                  <a:gd name="T82" fmla="*/ 301 w 1034"/>
                  <a:gd name="T83" fmla="*/ 227 h 297"/>
                  <a:gd name="T84" fmla="*/ 292 w 1034"/>
                  <a:gd name="T85" fmla="*/ 241 h 297"/>
                  <a:gd name="T86" fmla="*/ 286 w 1034"/>
                  <a:gd name="T87" fmla="*/ 228 h 297"/>
                  <a:gd name="T88" fmla="*/ 314 w 1034"/>
                  <a:gd name="T89" fmla="*/ 246 h 297"/>
                  <a:gd name="T90" fmla="*/ 323 w 1034"/>
                  <a:gd name="T91" fmla="*/ 227 h 297"/>
                  <a:gd name="T92" fmla="*/ 316 w 1034"/>
                  <a:gd name="T93" fmla="*/ 229 h 297"/>
                  <a:gd name="T94" fmla="*/ 326 w 1034"/>
                  <a:gd name="T95" fmla="*/ 255 h 297"/>
                  <a:gd name="T96" fmla="*/ 278 w 1034"/>
                  <a:gd name="T97" fmla="*/ 229 h 297"/>
                  <a:gd name="T98" fmla="*/ 300 w 1034"/>
                  <a:gd name="T99" fmla="*/ 261 h 297"/>
                  <a:gd name="T100" fmla="*/ 348 w 1034"/>
                  <a:gd name="T101" fmla="*/ 224 h 297"/>
                  <a:gd name="T102" fmla="*/ 340 w 1034"/>
                  <a:gd name="T103" fmla="*/ 239 h 297"/>
                  <a:gd name="T104" fmla="*/ 335 w 1034"/>
                  <a:gd name="T105" fmla="*/ 227 h 297"/>
                  <a:gd name="T106" fmla="*/ 269 w 1034"/>
                  <a:gd name="T107" fmla="*/ 242 h 297"/>
                  <a:gd name="T108" fmla="*/ 261 w 1034"/>
                  <a:gd name="T109" fmla="*/ 238 h 297"/>
                  <a:gd name="T110" fmla="*/ 702 w 1034"/>
                  <a:gd name="T111" fmla="*/ 17 h 297"/>
                  <a:gd name="T112" fmla="*/ 844 w 1034"/>
                  <a:gd name="T113" fmla="*/ 12 h 297"/>
                  <a:gd name="T114" fmla="*/ 658 w 1034"/>
                  <a:gd name="T115" fmla="*/ 19 h 297"/>
                  <a:gd name="T116" fmla="*/ 236 w 1034"/>
                  <a:gd name="T117" fmla="*/ 61 h 297"/>
                  <a:gd name="T118" fmla="*/ 232 w 1034"/>
                  <a:gd name="T119" fmla="*/ 56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4" h="297">
                    <a:moveTo>
                      <a:pt x="894" y="226"/>
                    </a:moveTo>
                    <a:cubicBezTo>
                      <a:pt x="894" y="226"/>
                      <a:pt x="894" y="226"/>
                      <a:pt x="894" y="226"/>
                    </a:cubicBezTo>
                    <a:cubicBezTo>
                      <a:pt x="893" y="227"/>
                      <a:pt x="893" y="228"/>
                      <a:pt x="893" y="228"/>
                    </a:cubicBezTo>
                    <a:cubicBezTo>
                      <a:pt x="893" y="229"/>
                      <a:pt x="894" y="230"/>
                      <a:pt x="894" y="231"/>
                    </a:cubicBezTo>
                    <a:cubicBezTo>
                      <a:pt x="895" y="232"/>
                      <a:pt x="896" y="232"/>
                      <a:pt x="897" y="232"/>
                    </a:cubicBezTo>
                    <a:cubicBezTo>
                      <a:pt x="897" y="232"/>
                      <a:pt x="897" y="232"/>
                      <a:pt x="898" y="232"/>
                    </a:cubicBezTo>
                    <a:cubicBezTo>
                      <a:pt x="898" y="232"/>
                      <a:pt x="899" y="231"/>
                      <a:pt x="899" y="231"/>
                    </a:cubicBezTo>
                    <a:cubicBezTo>
                      <a:pt x="900" y="230"/>
                      <a:pt x="901" y="230"/>
                      <a:pt x="901" y="229"/>
                    </a:cubicBezTo>
                    <a:cubicBezTo>
                      <a:pt x="902" y="228"/>
                      <a:pt x="902" y="228"/>
                      <a:pt x="903" y="227"/>
                    </a:cubicBezTo>
                    <a:cubicBezTo>
                      <a:pt x="903" y="227"/>
                      <a:pt x="903" y="227"/>
                      <a:pt x="904" y="227"/>
                    </a:cubicBezTo>
                    <a:cubicBezTo>
                      <a:pt x="904" y="227"/>
                      <a:pt x="904" y="226"/>
                      <a:pt x="904" y="226"/>
                    </a:cubicBezTo>
                    <a:cubicBezTo>
                      <a:pt x="905" y="226"/>
                      <a:pt x="905" y="226"/>
                      <a:pt x="906" y="226"/>
                    </a:cubicBezTo>
                    <a:cubicBezTo>
                      <a:pt x="906" y="226"/>
                      <a:pt x="907" y="227"/>
                      <a:pt x="907" y="227"/>
                    </a:cubicBezTo>
                    <a:cubicBezTo>
                      <a:pt x="910" y="228"/>
                      <a:pt x="913" y="227"/>
                      <a:pt x="915" y="225"/>
                    </a:cubicBezTo>
                    <a:cubicBezTo>
                      <a:pt x="916" y="224"/>
                      <a:pt x="917" y="222"/>
                      <a:pt x="919" y="221"/>
                    </a:cubicBezTo>
                    <a:cubicBezTo>
                      <a:pt x="920" y="220"/>
                      <a:pt x="921" y="219"/>
                      <a:pt x="922" y="218"/>
                    </a:cubicBezTo>
                    <a:cubicBezTo>
                      <a:pt x="924" y="215"/>
                      <a:pt x="927" y="213"/>
                      <a:pt x="929" y="210"/>
                    </a:cubicBezTo>
                    <a:cubicBezTo>
                      <a:pt x="932" y="207"/>
                      <a:pt x="935" y="203"/>
                      <a:pt x="937" y="200"/>
                    </a:cubicBezTo>
                    <a:cubicBezTo>
                      <a:pt x="940" y="197"/>
                      <a:pt x="942" y="194"/>
                      <a:pt x="944" y="191"/>
                    </a:cubicBezTo>
                    <a:cubicBezTo>
                      <a:pt x="946" y="189"/>
                      <a:pt x="948" y="187"/>
                      <a:pt x="950" y="184"/>
                    </a:cubicBezTo>
                    <a:cubicBezTo>
                      <a:pt x="952" y="182"/>
                      <a:pt x="954" y="180"/>
                      <a:pt x="956" y="178"/>
                    </a:cubicBezTo>
                    <a:cubicBezTo>
                      <a:pt x="960" y="173"/>
                      <a:pt x="964" y="168"/>
                      <a:pt x="968" y="163"/>
                    </a:cubicBezTo>
                    <a:cubicBezTo>
                      <a:pt x="972" y="159"/>
                      <a:pt x="977" y="154"/>
                      <a:pt x="981" y="149"/>
                    </a:cubicBezTo>
                    <a:cubicBezTo>
                      <a:pt x="983" y="147"/>
                      <a:pt x="985" y="145"/>
                      <a:pt x="987" y="143"/>
                    </a:cubicBezTo>
                    <a:cubicBezTo>
                      <a:pt x="990" y="141"/>
                      <a:pt x="992" y="139"/>
                      <a:pt x="994" y="137"/>
                    </a:cubicBezTo>
                    <a:cubicBezTo>
                      <a:pt x="999" y="133"/>
                      <a:pt x="1003" y="129"/>
                      <a:pt x="1008" y="125"/>
                    </a:cubicBezTo>
                    <a:cubicBezTo>
                      <a:pt x="1010" y="123"/>
                      <a:pt x="1012" y="121"/>
                      <a:pt x="1014" y="119"/>
                    </a:cubicBezTo>
                    <a:cubicBezTo>
                      <a:pt x="1016" y="120"/>
                      <a:pt x="1017" y="120"/>
                      <a:pt x="1018" y="121"/>
                    </a:cubicBezTo>
                    <a:cubicBezTo>
                      <a:pt x="1020" y="121"/>
                      <a:pt x="1021" y="121"/>
                      <a:pt x="1023" y="122"/>
                    </a:cubicBezTo>
                    <a:cubicBezTo>
                      <a:pt x="1027" y="122"/>
                      <a:pt x="1031" y="119"/>
                      <a:pt x="1033" y="116"/>
                    </a:cubicBezTo>
                    <a:cubicBezTo>
                      <a:pt x="1034" y="114"/>
                      <a:pt x="1034" y="113"/>
                      <a:pt x="1034" y="111"/>
                    </a:cubicBezTo>
                    <a:cubicBezTo>
                      <a:pt x="1034" y="108"/>
                      <a:pt x="1033" y="105"/>
                      <a:pt x="1031" y="103"/>
                    </a:cubicBezTo>
                    <a:cubicBezTo>
                      <a:pt x="1029" y="101"/>
                      <a:pt x="1027" y="100"/>
                      <a:pt x="1024" y="99"/>
                    </a:cubicBezTo>
                    <a:cubicBezTo>
                      <a:pt x="1024" y="98"/>
                      <a:pt x="1023" y="98"/>
                      <a:pt x="1023" y="98"/>
                    </a:cubicBezTo>
                    <a:cubicBezTo>
                      <a:pt x="1023" y="97"/>
                      <a:pt x="1023" y="96"/>
                      <a:pt x="1023" y="95"/>
                    </a:cubicBezTo>
                    <a:cubicBezTo>
                      <a:pt x="1023" y="94"/>
                      <a:pt x="1021" y="92"/>
                      <a:pt x="1019" y="92"/>
                    </a:cubicBezTo>
                    <a:cubicBezTo>
                      <a:pt x="1018" y="92"/>
                      <a:pt x="1018" y="92"/>
                      <a:pt x="1018" y="92"/>
                    </a:cubicBezTo>
                    <a:cubicBezTo>
                      <a:pt x="1018" y="92"/>
                      <a:pt x="1017" y="92"/>
                      <a:pt x="1016" y="92"/>
                    </a:cubicBezTo>
                    <a:cubicBezTo>
                      <a:pt x="1013" y="90"/>
                      <a:pt x="1010" y="87"/>
                      <a:pt x="1006" y="85"/>
                    </a:cubicBezTo>
                    <a:cubicBezTo>
                      <a:pt x="1001" y="82"/>
                      <a:pt x="996" y="79"/>
                      <a:pt x="991" y="75"/>
                    </a:cubicBezTo>
                    <a:cubicBezTo>
                      <a:pt x="990" y="74"/>
                      <a:pt x="988" y="73"/>
                      <a:pt x="986" y="72"/>
                    </a:cubicBezTo>
                    <a:cubicBezTo>
                      <a:pt x="978" y="65"/>
                      <a:pt x="970" y="59"/>
                      <a:pt x="962" y="52"/>
                    </a:cubicBezTo>
                    <a:cubicBezTo>
                      <a:pt x="960" y="51"/>
                      <a:pt x="959" y="50"/>
                      <a:pt x="957" y="48"/>
                    </a:cubicBezTo>
                    <a:cubicBezTo>
                      <a:pt x="955" y="46"/>
                      <a:pt x="953" y="44"/>
                      <a:pt x="951" y="43"/>
                    </a:cubicBezTo>
                    <a:cubicBezTo>
                      <a:pt x="950" y="42"/>
                      <a:pt x="950" y="41"/>
                      <a:pt x="949" y="40"/>
                    </a:cubicBezTo>
                    <a:cubicBezTo>
                      <a:pt x="941" y="34"/>
                      <a:pt x="934" y="29"/>
                      <a:pt x="927" y="23"/>
                    </a:cubicBezTo>
                    <a:cubicBezTo>
                      <a:pt x="924" y="21"/>
                      <a:pt x="922" y="19"/>
                      <a:pt x="920" y="17"/>
                    </a:cubicBezTo>
                    <a:cubicBezTo>
                      <a:pt x="919" y="17"/>
                      <a:pt x="919" y="17"/>
                      <a:pt x="919" y="17"/>
                    </a:cubicBezTo>
                    <a:cubicBezTo>
                      <a:pt x="920" y="16"/>
                      <a:pt x="920" y="16"/>
                      <a:pt x="920" y="15"/>
                    </a:cubicBezTo>
                    <a:cubicBezTo>
                      <a:pt x="920" y="14"/>
                      <a:pt x="918" y="12"/>
                      <a:pt x="916" y="12"/>
                    </a:cubicBezTo>
                    <a:cubicBezTo>
                      <a:pt x="916" y="12"/>
                      <a:pt x="916" y="12"/>
                      <a:pt x="916" y="12"/>
                    </a:cubicBezTo>
                    <a:cubicBezTo>
                      <a:pt x="915" y="11"/>
                      <a:pt x="915" y="10"/>
                      <a:pt x="915" y="10"/>
                    </a:cubicBezTo>
                    <a:cubicBezTo>
                      <a:pt x="915" y="10"/>
                      <a:pt x="916" y="10"/>
                      <a:pt x="916" y="10"/>
                    </a:cubicBezTo>
                    <a:cubicBezTo>
                      <a:pt x="916" y="10"/>
                      <a:pt x="916" y="10"/>
                      <a:pt x="917" y="10"/>
                    </a:cubicBezTo>
                    <a:cubicBezTo>
                      <a:pt x="917" y="9"/>
                      <a:pt x="918" y="9"/>
                      <a:pt x="918" y="9"/>
                    </a:cubicBezTo>
                    <a:cubicBezTo>
                      <a:pt x="919" y="8"/>
                      <a:pt x="919" y="8"/>
                      <a:pt x="919" y="7"/>
                    </a:cubicBezTo>
                    <a:cubicBezTo>
                      <a:pt x="920" y="5"/>
                      <a:pt x="919" y="4"/>
                      <a:pt x="917" y="3"/>
                    </a:cubicBezTo>
                    <a:cubicBezTo>
                      <a:pt x="917" y="3"/>
                      <a:pt x="917" y="3"/>
                      <a:pt x="917" y="2"/>
                    </a:cubicBezTo>
                    <a:cubicBezTo>
                      <a:pt x="916" y="2"/>
                      <a:pt x="916" y="2"/>
                      <a:pt x="915" y="2"/>
                    </a:cubicBezTo>
                    <a:cubicBezTo>
                      <a:pt x="915" y="2"/>
                      <a:pt x="914" y="2"/>
                      <a:pt x="913" y="2"/>
                    </a:cubicBezTo>
                    <a:cubicBezTo>
                      <a:pt x="912" y="2"/>
                      <a:pt x="912" y="1"/>
                      <a:pt x="911" y="1"/>
                    </a:cubicBezTo>
                    <a:cubicBezTo>
                      <a:pt x="909" y="1"/>
                      <a:pt x="907" y="1"/>
                      <a:pt x="906" y="1"/>
                    </a:cubicBezTo>
                    <a:cubicBezTo>
                      <a:pt x="905" y="1"/>
                      <a:pt x="904" y="1"/>
                      <a:pt x="903" y="1"/>
                    </a:cubicBezTo>
                    <a:cubicBezTo>
                      <a:pt x="902" y="0"/>
                      <a:pt x="901" y="0"/>
                      <a:pt x="900" y="0"/>
                    </a:cubicBezTo>
                    <a:cubicBezTo>
                      <a:pt x="899" y="0"/>
                      <a:pt x="898" y="0"/>
                      <a:pt x="897" y="0"/>
                    </a:cubicBezTo>
                    <a:cubicBezTo>
                      <a:pt x="896" y="0"/>
                      <a:pt x="895" y="0"/>
                      <a:pt x="894" y="0"/>
                    </a:cubicBezTo>
                    <a:cubicBezTo>
                      <a:pt x="893" y="0"/>
                      <a:pt x="891" y="0"/>
                      <a:pt x="890" y="0"/>
                    </a:cubicBezTo>
                    <a:cubicBezTo>
                      <a:pt x="888" y="0"/>
                      <a:pt x="885" y="0"/>
                      <a:pt x="883" y="0"/>
                    </a:cubicBezTo>
                    <a:cubicBezTo>
                      <a:pt x="880" y="0"/>
                      <a:pt x="876" y="0"/>
                      <a:pt x="873" y="1"/>
                    </a:cubicBezTo>
                    <a:cubicBezTo>
                      <a:pt x="858" y="1"/>
                      <a:pt x="843" y="3"/>
                      <a:pt x="828" y="4"/>
                    </a:cubicBezTo>
                    <a:cubicBezTo>
                      <a:pt x="814" y="5"/>
                      <a:pt x="799" y="6"/>
                      <a:pt x="784" y="7"/>
                    </a:cubicBezTo>
                    <a:cubicBezTo>
                      <a:pt x="770" y="7"/>
                      <a:pt x="755" y="8"/>
                      <a:pt x="741" y="8"/>
                    </a:cubicBezTo>
                    <a:cubicBezTo>
                      <a:pt x="726" y="9"/>
                      <a:pt x="711" y="10"/>
                      <a:pt x="695" y="11"/>
                    </a:cubicBezTo>
                    <a:cubicBezTo>
                      <a:pt x="688" y="12"/>
                      <a:pt x="681" y="12"/>
                      <a:pt x="673" y="13"/>
                    </a:cubicBezTo>
                    <a:cubicBezTo>
                      <a:pt x="670" y="13"/>
                      <a:pt x="667" y="13"/>
                      <a:pt x="664" y="13"/>
                    </a:cubicBezTo>
                    <a:cubicBezTo>
                      <a:pt x="661" y="13"/>
                      <a:pt x="657" y="14"/>
                      <a:pt x="653" y="14"/>
                    </a:cubicBezTo>
                    <a:cubicBezTo>
                      <a:pt x="646" y="14"/>
                      <a:pt x="639" y="15"/>
                      <a:pt x="632" y="16"/>
                    </a:cubicBezTo>
                    <a:cubicBezTo>
                      <a:pt x="625" y="16"/>
                      <a:pt x="618" y="17"/>
                      <a:pt x="610" y="18"/>
                    </a:cubicBezTo>
                    <a:cubicBezTo>
                      <a:pt x="608" y="18"/>
                      <a:pt x="607" y="18"/>
                      <a:pt x="605" y="18"/>
                    </a:cubicBezTo>
                    <a:cubicBezTo>
                      <a:pt x="599" y="18"/>
                      <a:pt x="593" y="18"/>
                      <a:pt x="587" y="17"/>
                    </a:cubicBezTo>
                    <a:cubicBezTo>
                      <a:pt x="572" y="17"/>
                      <a:pt x="556" y="17"/>
                      <a:pt x="540" y="17"/>
                    </a:cubicBezTo>
                    <a:cubicBezTo>
                      <a:pt x="532" y="17"/>
                      <a:pt x="525" y="18"/>
                      <a:pt x="517" y="18"/>
                    </a:cubicBezTo>
                    <a:cubicBezTo>
                      <a:pt x="513" y="18"/>
                      <a:pt x="510" y="18"/>
                      <a:pt x="507" y="18"/>
                    </a:cubicBezTo>
                    <a:cubicBezTo>
                      <a:pt x="503" y="19"/>
                      <a:pt x="500" y="19"/>
                      <a:pt x="496" y="19"/>
                    </a:cubicBezTo>
                    <a:cubicBezTo>
                      <a:pt x="481" y="20"/>
                      <a:pt x="466" y="22"/>
                      <a:pt x="451" y="23"/>
                    </a:cubicBezTo>
                    <a:cubicBezTo>
                      <a:pt x="433" y="24"/>
                      <a:pt x="416" y="25"/>
                      <a:pt x="398" y="27"/>
                    </a:cubicBezTo>
                    <a:cubicBezTo>
                      <a:pt x="392" y="27"/>
                      <a:pt x="385" y="28"/>
                      <a:pt x="379" y="28"/>
                    </a:cubicBezTo>
                    <a:cubicBezTo>
                      <a:pt x="371" y="29"/>
                      <a:pt x="364" y="29"/>
                      <a:pt x="357" y="30"/>
                    </a:cubicBezTo>
                    <a:cubicBezTo>
                      <a:pt x="349" y="31"/>
                      <a:pt x="342" y="31"/>
                      <a:pt x="335" y="32"/>
                    </a:cubicBezTo>
                    <a:cubicBezTo>
                      <a:pt x="322" y="32"/>
                      <a:pt x="309" y="33"/>
                      <a:pt x="296" y="34"/>
                    </a:cubicBezTo>
                    <a:cubicBezTo>
                      <a:pt x="293" y="34"/>
                      <a:pt x="289" y="34"/>
                      <a:pt x="286" y="35"/>
                    </a:cubicBezTo>
                    <a:cubicBezTo>
                      <a:pt x="286" y="35"/>
                      <a:pt x="286" y="35"/>
                      <a:pt x="285" y="34"/>
                    </a:cubicBezTo>
                    <a:cubicBezTo>
                      <a:pt x="285" y="34"/>
                      <a:pt x="285" y="33"/>
                      <a:pt x="284" y="32"/>
                    </a:cubicBezTo>
                    <a:cubicBezTo>
                      <a:pt x="284" y="32"/>
                      <a:pt x="283" y="32"/>
                      <a:pt x="283" y="32"/>
                    </a:cubicBezTo>
                    <a:cubicBezTo>
                      <a:pt x="282" y="32"/>
                      <a:pt x="282" y="32"/>
                      <a:pt x="281" y="32"/>
                    </a:cubicBezTo>
                    <a:cubicBezTo>
                      <a:pt x="281" y="32"/>
                      <a:pt x="281" y="32"/>
                      <a:pt x="281" y="32"/>
                    </a:cubicBezTo>
                    <a:cubicBezTo>
                      <a:pt x="279" y="31"/>
                      <a:pt x="277" y="31"/>
                      <a:pt x="275" y="31"/>
                    </a:cubicBezTo>
                    <a:cubicBezTo>
                      <a:pt x="274" y="31"/>
                      <a:pt x="272" y="31"/>
                      <a:pt x="271" y="31"/>
                    </a:cubicBezTo>
                    <a:cubicBezTo>
                      <a:pt x="269" y="31"/>
                      <a:pt x="268" y="31"/>
                      <a:pt x="266" y="31"/>
                    </a:cubicBezTo>
                    <a:cubicBezTo>
                      <a:pt x="259" y="31"/>
                      <a:pt x="253" y="31"/>
                      <a:pt x="247" y="31"/>
                    </a:cubicBezTo>
                    <a:cubicBezTo>
                      <a:pt x="245" y="31"/>
                      <a:pt x="244" y="32"/>
                      <a:pt x="244" y="34"/>
                    </a:cubicBezTo>
                    <a:cubicBezTo>
                      <a:pt x="244" y="35"/>
                      <a:pt x="245" y="36"/>
                      <a:pt x="247" y="36"/>
                    </a:cubicBezTo>
                    <a:cubicBezTo>
                      <a:pt x="250" y="36"/>
                      <a:pt x="252" y="36"/>
                      <a:pt x="255" y="36"/>
                    </a:cubicBezTo>
                    <a:cubicBezTo>
                      <a:pt x="252" y="37"/>
                      <a:pt x="249" y="37"/>
                      <a:pt x="246" y="37"/>
                    </a:cubicBezTo>
                    <a:cubicBezTo>
                      <a:pt x="246" y="37"/>
                      <a:pt x="246" y="37"/>
                      <a:pt x="246" y="37"/>
                    </a:cubicBezTo>
                    <a:cubicBezTo>
                      <a:pt x="246" y="37"/>
                      <a:pt x="246" y="37"/>
                      <a:pt x="246" y="37"/>
                    </a:cubicBezTo>
                    <a:cubicBezTo>
                      <a:pt x="245" y="36"/>
                      <a:pt x="245" y="36"/>
                      <a:pt x="245" y="35"/>
                    </a:cubicBezTo>
                    <a:cubicBezTo>
                      <a:pt x="244" y="35"/>
                      <a:pt x="243" y="34"/>
                      <a:pt x="243" y="34"/>
                    </a:cubicBezTo>
                    <a:cubicBezTo>
                      <a:pt x="242" y="34"/>
                      <a:pt x="242" y="33"/>
                      <a:pt x="241" y="33"/>
                    </a:cubicBezTo>
                    <a:cubicBezTo>
                      <a:pt x="240" y="33"/>
                      <a:pt x="238" y="34"/>
                      <a:pt x="238" y="36"/>
                    </a:cubicBezTo>
                    <a:cubicBezTo>
                      <a:pt x="238" y="36"/>
                      <a:pt x="238" y="37"/>
                      <a:pt x="238" y="37"/>
                    </a:cubicBezTo>
                    <a:cubicBezTo>
                      <a:pt x="238" y="37"/>
                      <a:pt x="238" y="37"/>
                      <a:pt x="237" y="37"/>
                    </a:cubicBezTo>
                    <a:cubicBezTo>
                      <a:pt x="236" y="37"/>
                      <a:pt x="234" y="37"/>
                      <a:pt x="232" y="37"/>
                    </a:cubicBezTo>
                    <a:cubicBezTo>
                      <a:pt x="232" y="38"/>
                      <a:pt x="231" y="38"/>
                      <a:pt x="231" y="38"/>
                    </a:cubicBezTo>
                    <a:cubicBezTo>
                      <a:pt x="230" y="38"/>
                      <a:pt x="230" y="38"/>
                      <a:pt x="230" y="38"/>
                    </a:cubicBezTo>
                    <a:cubicBezTo>
                      <a:pt x="229" y="39"/>
                      <a:pt x="228" y="39"/>
                      <a:pt x="228" y="40"/>
                    </a:cubicBezTo>
                    <a:cubicBezTo>
                      <a:pt x="228" y="40"/>
                      <a:pt x="227" y="41"/>
                      <a:pt x="227" y="41"/>
                    </a:cubicBezTo>
                    <a:cubicBezTo>
                      <a:pt x="227" y="42"/>
                      <a:pt x="227" y="42"/>
                      <a:pt x="227" y="42"/>
                    </a:cubicBezTo>
                    <a:cubicBezTo>
                      <a:pt x="227" y="43"/>
                      <a:pt x="227" y="45"/>
                      <a:pt x="227" y="46"/>
                    </a:cubicBezTo>
                    <a:cubicBezTo>
                      <a:pt x="227" y="48"/>
                      <a:pt x="227" y="50"/>
                      <a:pt x="227" y="52"/>
                    </a:cubicBezTo>
                    <a:cubicBezTo>
                      <a:pt x="227" y="54"/>
                      <a:pt x="227" y="57"/>
                      <a:pt x="227" y="59"/>
                    </a:cubicBezTo>
                    <a:cubicBezTo>
                      <a:pt x="227" y="65"/>
                      <a:pt x="228" y="71"/>
                      <a:pt x="228" y="76"/>
                    </a:cubicBezTo>
                    <a:cubicBezTo>
                      <a:pt x="228" y="82"/>
                      <a:pt x="228" y="88"/>
                      <a:pt x="229" y="93"/>
                    </a:cubicBezTo>
                    <a:cubicBezTo>
                      <a:pt x="229" y="95"/>
                      <a:pt x="229" y="97"/>
                      <a:pt x="229" y="99"/>
                    </a:cubicBezTo>
                    <a:cubicBezTo>
                      <a:pt x="229" y="101"/>
                      <a:pt x="229" y="103"/>
                      <a:pt x="229" y="105"/>
                    </a:cubicBezTo>
                    <a:cubicBezTo>
                      <a:pt x="229" y="106"/>
                      <a:pt x="229" y="107"/>
                      <a:pt x="229" y="108"/>
                    </a:cubicBezTo>
                    <a:cubicBezTo>
                      <a:pt x="230" y="113"/>
                      <a:pt x="230" y="118"/>
                      <a:pt x="230" y="123"/>
                    </a:cubicBezTo>
                    <a:cubicBezTo>
                      <a:pt x="231" y="128"/>
                      <a:pt x="231" y="134"/>
                      <a:pt x="232" y="139"/>
                    </a:cubicBezTo>
                    <a:cubicBezTo>
                      <a:pt x="232" y="143"/>
                      <a:pt x="232" y="146"/>
                      <a:pt x="232" y="149"/>
                    </a:cubicBezTo>
                    <a:cubicBezTo>
                      <a:pt x="220" y="149"/>
                      <a:pt x="207" y="149"/>
                      <a:pt x="195" y="149"/>
                    </a:cubicBezTo>
                    <a:cubicBezTo>
                      <a:pt x="188" y="149"/>
                      <a:pt x="182" y="149"/>
                      <a:pt x="176" y="149"/>
                    </a:cubicBezTo>
                    <a:cubicBezTo>
                      <a:pt x="170" y="148"/>
                      <a:pt x="164" y="148"/>
                      <a:pt x="158" y="147"/>
                    </a:cubicBezTo>
                    <a:cubicBezTo>
                      <a:pt x="152" y="147"/>
                      <a:pt x="146" y="147"/>
                      <a:pt x="139" y="146"/>
                    </a:cubicBezTo>
                    <a:cubicBezTo>
                      <a:pt x="135" y="146"/>
                      <a:pt x="130" y="146"/>
                      <a:pt x="126" y="146"/>
                    </a:cubicBezTo>
                    <a:cubicBezTo>
                      <a:pt x="124" y="146"/>
                      <a:pt x="122" y="146"/>
                      <a:pt x="121" y="146"/>
                    </a:cubicBezTo>
                    <a:cubicBezTo>
                      <a:pt x="115" y="146"/>
                      <a:pt x="109" y="146"/>
                      <a:pt x="103" y="146"/>
                    </a:cubicBezTo>
                    <a:cubicBezTo>
                      <a:pt x="96" y="147"/>
                      <a:pt x="89" y="148"/>
                      <a:pt x="82" y="149"/>
                    </a:cubicBezTo>
                    <a:cubicBezTo>
                      <a:pt x="77" y="149"/>
                      <a:pt x="72" y="150"/>
                      <a:pt x="67" y="151"/>
                    </a:cubicBezTo>
                    <a:cubicBezTo>
                      <a:pt x="63" y="151"/>
                      <a:pt x="59" y="152"/>
                      <a:pt x="55" y="152"/>
                    </a:cubicBezTo>
                    <a:cubicBezTo>
                      <a:pt x="51" y="152"/>
                      <a:pt x="47" y="153"/>
                      <a:pt x="43" y="153"/>
                    </a:cubicBezTo>
                    <a:cubicBezTo>
                      <a:pt x="39" y="153"/>
                      <a:pt x="36" y="153"/>
                      <a:pt x="32" y="154"/>
                    </a:cubicBezTo>
                    <a:cubicBezTo>
                      <a:pt x="30" y="154"/>
                      <a:pt x="28" y="154"/>
                      <a:pt x="26" y="154"/>
                    </a:cubicBezTo>
                    <a:cubicBezTo>
                      <a:pt x="26" y="154"/>
                      <a:pt x="25" y="154"/>
                      <a:pt x="24" y="154"/>
                    </a:cubicBezTo>
                    <a:cubicBezTo>
                      <a:pt x="23" y="154"/>
                      <a:pt x="23" y="154"/>
                      <a:pt x="22" y="154"/>
                    </a:cubicBezTo>
                    <a:cubicBezTo>
                      <a:pt x="21" y="154"/>
                      <a:pt x="20" y="154"/>
                      <a:pt x="19" y="155"/>
                    </a:cubicBezTo>
                    <a:cubicBezTo>
                      <a:pt x="19" y="155"/>
                      <a:pt x="19" y="155"/>
                      <a:pt x="18" y="155"/>
                    </a:cubicBezTo>
                    <a:cubicBezTo>
                      <a:pt x="18" y="155"/>
                      <a:pt x="18" y="156"/>
                      <a:pt x="17" y="156"/>
                    </a:cubicBezTo>
                    <a:cubicBezTo>
                      <a:pt x="17" y="156"/>
                      <a:pt x="16" y="156"/>
                      <a:pt x="16" y="157"/>
                    </a:cubicBezTo>
                    <a:cubicBezTo>
                      <a:pt x="16" y="157"/>
                      <a:pt x="16" y="157"/>
                      <a:pt x="16" y="157"/>
                    </a:cubicBezTo>
                    <a:cubicBezTo>
                      <a:pt x="14" y="157"/>
                      <a:pt x="13" y="156"/>
                      <a:pt x="12" y="155"/>
                    </a:cubicBezTo>
                    <a:cubicBezTo>
                      <a:pt x="10" y="154"/>
                      <a:pt x="9" y="154"/>
                      <a:pt x="8" y="154"/>
                    </a:cubicBezTo>
                    <a:cubicBezTo>
                      <a:pt x="5" y="154"/>
                      <a:pt x="3" y="155"/>
                      <a:pt x="2" y="158"/>
                    </a:cubicBezTo>
                    <a:cubicBezTo>
                      <a:pt x="0" y="161"/>
                      <a:pt x="1" y="165"/>
                      <a:pt x="4" y="167"/>
                    </a:cubicBezTo>
                    <a:cubicBezTo>
                      <a:pt x="21" y="177"/>
                      <a:pt x="37" y="186"/>
                      <a:pt x="54" y="195"/>
                    </a:cubicBezTo>
                    <a:cubicBezTo>
                      <a:pt x="57" y="197"/>
                      <a:pt x="60" y="199"/>
                      <a:pt x="64" y="200"/>
                    </a:cubicBezTo>
                    <a:cubicBezTo>
                      <a:pt x="68" y="203"/>
                      <a:pt x="72" y="205"/>
                      <a:pt x="76" y="207"/>
                    </a:cubicBezTo>
                    <a:cubicBezTo>
                      <a:pt x="80" y="209"/>
                      <a:pt x="83" y="210"/>
                      <a:pt x="87" y="212"/>
                    </a:cubicBezTo>
                    <a:cubicBezTo>
                      <a:pt x="90" y="213"/>
                      <a:pt x="94" y="215"/>
                      <a:pt x="97" y="216"/>
                    </a:cubicBezTo>
                    <a:cubicBezTo>
                      <a:pt x="99" y="217"/>
                      <a:pt x="100" y="217"/>
                      <a:pt x="101" y="218"/>
                    </a:cubicBezTo>
                    <a:cubicBezTo>
                      <a:pt x="101" y="218"/>
                      <a:pt x="102" y="218"/>
                      <a:pt x="102" y="218"/>
                    </a:cubicBezTo>
                    <a:cubicBezTo>
                      <a:pt x="103" y="219"/>
                      <a:pt x="104" y="219"/>
                      <a:pt x="105" y="219"/>
                    </a:cubicBezTo>
                    <a:cubicBezTo>
                      <a:pt x="105" y="219"/>
                      <a:pt x="105" y="219"/>
                      <a:pt x="106" y="220"/>
                    </a:cubicBezTo>
                    <a:cubicBezTo>
                      <a:pt x="99" y="224"/>
                      <a:pt x="92" y="229"/>
                      <a:pt x="86" y="233"/>
                    </a:cubicBezTo>
                    <a:cubicBezTo>
                      <a:pt x="77" y="240"/>
                      <a:pt x="67" y="246"/>
                      <a:pt x="59" y="252"/>
                    </a:cubicBezTo>
                    <a:cubicBezTo>
                      <a:pt x="54" y="256"/>
                      <a:pt x="49" y="260"/>
                      <a:pt x="44" y="263"/>
                    </a:cubicBezTo>
                    <a:cubicBezTo>
                      <a:pt x="42" y="265"/>
                      <a:pt x="39" y="267"/>
                      <a:pt x="36" y="269"/>
                    </a:cubicBezTo>
                    <a:cubicBezTo>
                      <a:pt x="35" y="269"/>
                      <a:pt x="34" y="270"/>
                      <a:pt x="33" y="271"/>
                    </a:cubicBezTo>
                    <a:cubicBezTo>
                      <a:pt x="32" y="271"/>
                      <a:pt x="32" y="272"/>
                      <a:pt x="31" y="272"/>
                    </a:cubicBezTo>
                    <a:cubicBezTo>
                      <a:pt x="30" y="273"/>
                      <a:pt x="29" y="273"/>
                      <a:pt x="28" y="274"/>
                    </a:cubicBezTo>
                    <a:cubicBezTo>
                      <a:pt x="28" y="274"/>
                      <a:pt x="28" y="275"/>
                      <a:pt x="27" y="275"/>
                    </a:cubicBezTo>
                    <a:cubicBezTo>
                      <a:pt x="24" y="275"/>
                      <a:pt x="20" y="275"/>
                      <a:pt x="16" y="275"/>
                    </a:cubicBezTo>
                    <a:cubicBezTo>
                      <a:pt x="12" y="276"/>
                      <a:pt x="9" y="278"/>
                      <a:pt x="9" y="282"/>
                    </a:cubicBezTo>
                    <a:cubicBezTo>
                      <a:pt x="9" y="286"/>
                      <a:pt x="12" y="289"/>
                      <a:pt x="16" y="289"/>
                    </a:cubicBezTo>
                    <a:cubicBezTo>
                      <a:pt x="26" y="289"/>
                      <a:pt x="36" y="288"/>
                      <a:pt x="46" y="288"/>
                    </a:cubicBezTo>
                    <a:cubicBezTo>
                      <a:pt x="49" y="288"/>
                      <a:pt x="53" y="287"/>
                      <a:pt x="57" y="287"/>
                    </a:cubicBezTo>
                    <a:cubicBezTo>
                      <a:pt x="61" y="287"/>
                      <a:pt x="64" y="287"/>
                      <a:pt x="68" y="287"/>
                    </a:cubicBezTo>
                    <a:cubicBezTo>
                      <a:pt x="76" y="287"/>
                      <a:pt x="85" y="287"/>
                      <a:pt x="93" y="287"/>
                    </a:cubicBezTo>
                    <a:cubicBezTo>
                      <a:pt x="101" y="287"/>
                      <a:pt x="110" y="287"/>
                      <a:pt x="119" y="287"/>
                    </a:cubicBezTo>
                    <a:cubicBezTo>
                      <a:pt x="126" y="287"/>
                      <a:pt x="133" y="288"/>
                      <a:pt x="140" y="287"/>
                    </a:cubicBezTo>
                    <a:cubicBezTo>
                      <a:pt x="145" y="287"/>
                      <a:pt x="149" y="288"/>
                      <a:pt x="153" y="287"/>
                    </a:cubicBezTo>
                    <a:cubicBezTo>
                      <a:pt x="158" y="287"/>
                      <a:pt x="163" y="287"/>
                      <a:pt x="167" y="287"/>
                    </a:cubicBezTo>
                    <a:cubicBezTo>
                      <a:pt x="175" y="287"/>
                      <a:pt x="183" y="286"/>
                      <a:pt x="191" y="286"/>
                    </a:cubicBezTo>
                    <a:cubicBezTo>
                      <a:pt x="199" y="286"/>
                      <a:pt x="207" y="286"/>
                      <a:pt x="215" y="285"/>
                    </a:cubicBezTo>
                    <a:cubicBezTo>
                      <a:pt x="219" y="285"/>
                      <a:pt x="223" y="285"/>
                      <a:pt x="228" y="285"/>
                    </a:cubicBezTo>
                    <a:cubicBezTo>
                      <a:pt x="230" y="285"/>
                      <a:pt x="233" y="285"/>
                      <a:pt x="235" y="286"/>
                    </a:cubicBezTo>
                    <a:cubicBezTo>
                      <a:pt x="238" y="286"/>
                      <a:pt x="242" y="287"/>
                      <a:pt x="245" y="287"/>
                    </a:cubicBezTo>
                    <a:cubicBezTo>
                      <a:pt x="248" y="287"/>
                      <a:pt x="252" y="288"/>
                      <a:pt x="255" y="288"/>
                    </a:cubicBezTo>
                    <a:cubicBezTo>
                      <a:pt x="258" y="288"/>
                      <a:pt x="261" y="289"/>
                      <a:pt x="265" y="289"/>
                    </a:cubicBezTo>
                    <a:cubicBezTo>
                      <a:pt x="267" y="289"/>
                      <a:pt x="269" y="289"/>
                      <a:pt x="271" y="289"/>
                    </a:cubicBezTo>
                    <a:cubicBezTo>
                      <a:pt x="273" y="289"/>
                      <a:pt x="274" y="289"/>
                      <a:pt x="275" y="289"/>
                    </a:cubicBezTo>
                    <a:cubicBezTo>
                      <a:pt x="279" y="290"/>
                      <a:pt x="283" y="290"/>
                      <a:pt x="287" y="290"/>
                    </a:cubicBezTo>
                    <a:cubicBezTo>
                      <a:pt x="290" y="290"/>
                      <a:pt x="294" y="290"/>
                      <a:pt x="297" y="290"/>
                    </a:cubicBezTo>
                    <a:cubicBezTo>
                      <a:pt x="310" y="290"/>
                      <a:pt x="323" y="290"/>
                      <a:pt x="336" y="290"/>
                    </a:cubicBezTo>
                    <a:cubicBezTo>
                      <a:pt x="336" y="290"/>
                      <a:pt x="336" y="290"/>
                      <a:pt x="336" y="290"/>
                    </a:cubicBezTo>
                    <a:cubicBezTo>
                      <a:pt x="338" y="290"/>
                      <a:pt x="339" y="290"/>
                      <a:pt x="340" y="290"/>
                    </a:cubicBezTo>
                    <a:cubicBezTo>
                      <a:pt x="341" y="290"/>
                      <a:pt x="342" y="291"/>
                      <a:pt x="343" y="291"/>
                    </a:cubicBezTo>
                    <a:cubicBezTo>
                      <a:pt x="345" y="292"/>
                      <a:pt x="347" y="292"/>
                      <a:pt x="349" y="293"/>
                    </a:cubicBezTo>
                    <a:cubicBezTo>
                      <a:pt x="350" y="294"/>
                      <a:pt x="351" y="294"/>
                      <a:pt x="352" y="295"/>
                    </a:cubicBezTo>
                    <a:cubicBezTo>
                      <a:pt x="354" y="296"/>
                      <a:pt x="356" y="296"/>
                      <a:pt x="358" y="297"/>
                    </a:cubicBezTo>
                    <a:cubicBezTo>
                      <a:pt x="360" y="297"/>
                      <a:pt x="361" y="297"/>
                      <a:pt x="363" y="296"/>
                    </a:cubicBezTo>
                    <a:cubicBezTo>
                      <a:pt x="365" y="295"/>
                      <a:pt x="366" y="294"/>
                      <a:pt x="367" y="292"/>
                    </a:cubicBezTo>
                    <a:cubicBezTo>
                      <a:pt x="367" y="290"/>
                      <a:pt x="367" y="288"/>
                      <a:pt x="366" y="286"/>
                    </a:cubicBezTo>
                    <a:cubicBezTo>
                      <a:pt x="365" y="285"/>
                      <a:pt x="364" y="284"/>
                      <a:pt x="363" y="284"/>
                    </a:cubicBezTo>
                    <a:cubicBezTo>
                      <a:pt x="363" y="284"/>
                      <a:pt x="363" y="284"/>
                      <a:pt x="363" y="283"/>
                    </a:cubicBezTo>
                    <a:cubicBezTo>
                      <a:pt x="362" y="282"/>
                      <a:pt x="362" y="281"/>
                      <a:pt x="362" y="279"/>
                    </a:cubicBezTo>
                    <a:cubicBezTo>
                      <a:pt x="362" y="277"/>
                      <a:pt x="361" y="274"/>
                      <a:pt x="361" y="272"/>
                    </a:cubicBezTo>
                    <a:cubicBezTo>
                      <a:pt x="361" y="271"/>
                      <a:pt x="361" y="269"/>
                      <a:pt x="361" y="268"/>
                    </a:cubicBezTo>
                    <a:cubicBezTo>
                      <a:pt x="361" y="265"/>
                      <a:pt x="361" y="262"/>
                      <a:pt x="361" y="258"/>
                    </a:cubicBezTo>
                    <a:cubicBezTo>
                      <a:pt x="361" y="253"/>
                      <a:pt x="361" y="247"/>
                      <a:pt x="361" y="242"/>
                    </a:cubicBezTo>
                    <a:cubicBezTo>
                      <a:pt x="361" y="237"/>
                      <a:pt x="361" y="232"/>
                      <a:pt x="361" y="228"/>
                    </a:cubicBezTo>
                    <a:cubicBezTo>
                      <a:pt x="361" y="227"/>
                      <a:pt x="360" y="226"/>
                      <a:pt x="360" y="226"/>
                    </a:cubicBezTo>
                    <a:cubicBezTo>
                      <a:pt x="360" y="226"/>
                      <a:pt x="361" y="225"/>
                      <a:pt x="361" y="224"/>
                    </a:cubicBezTo>
                    <a:cubicBezTo>
                      <a:pt x="361" y="224"/>
                      <a:pt x="360" y="223"/>
                      <a:pt x="360" y="222"/>
                    </a:cubicBezTo>
                    <a:cubicBezTo>
                      <a:pt x="360" y="222"/>
                      <a:pt x="360" y="221"/>
                      <a:pt x="360" y="221"/>
                    </a:cubicBezTo>
                    <a:cubicBezTo>
                      <a:pt x="362" y="221"/>
                      <a:pt x="363" y="221"/>
                      <a:pt x="365" y="221"/>
                    </a:cubicBezTo>
                    <a:cubicBezTo>
                      <a:pt x="367" y="221"/>
                      <a:pt x="369" y="220"/>
                      <a:pt x="371" y="220"/>
                    </a:cubicBezTo>
                    <a:cubicBezTo>
                      <a:pt x="375" y="220"/>
                      <a:pt x="378" y="219"/>
                      <a:pt x="382" y="219"/>
                    </a:cubicBezTo>
                    <a:cubicBezTo>
                      <a:pt x="384" y="219"/>
                      <a:pt x="385" y="219"/>
                      <a:pt x="387" y="219"/>
                    </a:cubicBezTo>
                    <a:cubicBezTo>
                      <a:pt x="404" y="219"/>
                      <a:pt x="421" y="219"/>
                      <a:pt x="438" y="218"/>
                    </a:cubicBezTo>
                    <a:cubicBezTo>
                      <a:pt x="455" y="218"/>
                      <a:pt x="471" y="217"/>
                      <a:pt x="488" y="216"/>
                    </a:cubicBezTo>
                    <a:cubicBezTo>
                      <a:pt x="491" y="216"/>
                      <a:pt x="494" y="216"/>
                      <a:pt x="497" y="215"/>
                    </a:cubicBezTo>
                    <a:cubicBezTo>
                      <a:pt x="503" y="216"/>
                      <a:pt x="509" y="216"/>
                      <a:pt x="516" y="216"/>
                    </a:cubicBezTo>
                    <a:cubicBezTo>
                      <a:pt x="523" y="216"/>
                      <a:pt x="530" y="216"/>
                      <a:pt x="537" y="217"/>
                    </a:cubicBezTo>
                    <a:cubicBezTo>
                      <a:pt x="543" y="217"/>
                      <a:pt x="550" y="217"/>
                      <a:pt x="556" y="218"/>
                    </a:cubicBezTo>
                    <a:cubicBezTo>
                      <a:pt x="572" y="218"/>
                      <a:pt x="589" y="219"/>
                      <a:pt x="605" y="219"/>
                    </a:cubicBezTo>
                    <a:cubicBezTo>
                      <a:pt x="613" y="219"/>
                      <a:pt x="621" y="220"/>
                      <a:pt x="628" y="220"/>
                    </a:cubicBezTo>
                    <a:cubicBezTo>
                      <a:pt x="636" y="220"/>
                      <a:pt x="644" y="221"/>
                      <a:pt x="651" y="221"/>
                    </a:cubicBezTo>
                    <a:cubicBezTo>
                      <a:pt x="666" y="222"/>
                      <a:pt x="681" y="223"/>
                      <a:pt x="696" y="224"/>
                    </a:cubicBezTo>
                    <a:cubicBezTo>
                      <a:pt x="712" y="225"/>
                      <a:pt x="727" y="226"/>
                      <a:pt x="743" y="226"/>
                    </a:cubicBezTo>
                    <a:cubicBezTo>
                      <a:pt x="751" y="226"/>
                      <a:pt x="759" y="227"/>
                      <a:pt x="766" y="227"/>
                    </a:cubicBezTo>
                    <a:cubicBezTo>
                      <a:pt x="775" y="227"/>
                      <a:pt x="783" y="227"/>
                      <a:pt x="791" y="227"/>
                    </a:cubicBezTo>
                    <a:cubicBezTo>
                      <a:pt x="799" y="227"/>
                      <a:pt x="806" y="227"/>
                      <a:pt x="813" y="227"/>
                    </a:cubicBezTo>
                    <a:cubicBezTo>
                      <a:pt x="821" y="227"/>
                      <a:pt x="829" y="227"/>
                      <a:pt x="837" y="227"/>
                    </a:cubicBezTo>
                    <a:cubicBezTo>
                      <a:pt x="843" y="227"/>
                      <a:pt x="849" y="227"/>
                      <a:pt x="855" y="227"/>
                    </a:cubicBezTo>
                    <a:cubicBezTo>
                      <a:pt x="861" y="227"/>
                      <a:pt x="866" y="227"/>
                      <a:pt x="872" y="227"/>
                    </a:cubicBezTo>
                    <a:cubicBezTo>
                      <a:pt x="878" y="227"/>
                      <a:pt x="883" y="227"/>
                      <a:pt x="889" y="226"/>
                    </a:cubicBezTo>
                    <a:cubicBezTo>
                      <a:pt x="891" y="226"/>
                      <a:pt x="892" y="226"/>
                      <a:pt x="894" y="226"/>
                    </a:cubicBezTo>
                    <a:close/>
                    <a:moveTo>
                      <a:pt x="59" y="273"/>
                    </a:moveTo>
                    <a:cubicBezTo>
                      <a:pt x="59" y="273"/>
                      <a:pt x="58" y="273"/>
                      <a:pt x="58" y="273"/>
                    </a:cubicBezTo>
                    <a:cubicBezTo>
                      <a:pt x="59" y="273"/>
                      <a:pt x="59" y="272"/>
                      <a:pt x="60" y="272"/>
                    </a:cubicBezTo>
                    <a:cubicBezTo>
                      <a:pt x="62" y="270"/>
                      <a:pt x="65" y="268"/>
                      <a:pt x="67" y="266"/>
                    </a:cubicBezTo>
                    <a:cubicBezTo>
                      <a:pt x="70" y="264"/>
                      <a:pt x="72" y="262"/>
                      <a:pt x="74" y="260"/>
                    </a:cubicBezTo>
                    <a:cubicBezTo>
                      <a:pt x="77" y="258"/>
                      <a:pt x="79" y="256"/>
                      <a:pt x="81" y="254"/>
                    </a:cubicBezTo>
                    <a:cubicBezTo>
                      <a:pt x="83" y="251"/>
                      <a:pt x="86" y="249"/>
                      <a:pt x="88" y="247"/>
                    </a:cubicBezTo>
                    <a:cubicBezTo>
                      <a:pt x="90" y="245"/>
                      <a:pt x="92" y="243"/>
                      <a:pt x="95" y="241"/>
                    </a:cubicBezTo>
                    <a:cubicBezTo>
                      <a:pt x="98" y="238"/>
                      <a:pt x="101" y="235"/>
                      <a:pt x="104" y="232"/>
                    </a:cubicBezTo>
                    <a:cubicBezTo>
                      <a:pt x="111" y="228"/>
                      <a:pt x="117" y="223"/>
                      <a:pt x="124" y="219"/>
                    </a:cubicBezTo>
                    <a:cubicBezTo>
                      <a:pt x="126" y="218"/>
                      <a:pt x="127" y="215"/>
                      <a:pt x="126" y="212"/>
                    </a:cubicBezTo>
                    <a:cubicBezTo>
                      <a:pt x="125" y="211"/>
                      <a:pt x="123" y="210"/>
                      <a:pt x="121" y="210"/>
                    </a:cubicBezTo>
                    <a:cubicBezTo>
                      <a:pt x="121" y="210"/>
                      <a:pt x="120" y="210"/>
                      <a:pt x="119" y="211"/>
                    </a:cubicBezTo>
                    <a:cubicBezTo>
                      <a:pt x="119" y="210"/>
                      <a:pt x="118" y="209"/>
                      <a:pt x="118" y="209"/>
                    </a:cubicBezTo>
                    <a:cubicBezTo>
                      <a:pt x="116" y="208"/>
                      <a:pt x="114" y="207"/>
                      <a:pt x="112" y="206"/>
                    </a:cubicBezTo>
                    <a:cubicBezTo>
                      <a:pt x="111" y="205"/>
                      <a:pt x="110" y="205"/>
                      <a:pt x="108" y="204"/>
                    </a:cubicBezTo>
                    <a:cubicBezTo>
                      <a:pt x="108" y="204"/>
                      <a:pt x="107" y="204"/>
                      <a:pt x="107" y="204"/>
                    </a:cubicBezTo>
                    <a:cubicBezTo>
                      <a:pt x="107" y="204"/>
                      <a:pt x="106" y="204"/>
                      <a:pt x="106" y="203"/>
                    </a:cubicBezTo>
                    <a:cubicBezTo>
                      <a:pt x="102" y="202"/>
                      <a:pt x="98" y="200"/>
                      <a:pt x="94" y="199"/>
                    </a:cubicBezTo>
                    <a:cubicBezTo>
                      <a:pt x="91" y="198"/>
                      <a:pt x="88" y="196"/>
                      <a:pt x="85" y="195"/>
                    </a:cubicBezTo>
                    <a:cubicBezTo>
                      <a:pt x="84" y="195"/>
                      <a:pt x="83" y="194"/>
                      <a:pt x="83" y="194"/>
                    </a:cubicBezTo>
                    <a:cubicBezTo>
                      <a:pt x="80" y="192"/>
                      <a:pt x="78" y="191"/>
                      <a:pt x="75" y="190"/>
                    </a:cubicBezTo>
                    <a:cubicBezTo>
                      <a:pt x="68" y="187"/>
                      <a:pt x="62" y="183"/>
                      <a:pt x="55" y="179"/>
                    </a:cubicBezTo>
                    <a:cubicBezTo>
                      <a:pt x="47" y="175"/>
                      <a:pt x="38" y="170"/>
                      <a:pt x="30" y="165"/>
                    </a:cubicBezTo>
                    <a:cubicBezTo>
                      <a:pt x="33" y="165"/>
                      <a:pt x="35" y="165"/>
                      <a:pt x="38" y="164"/>
                    </a:cubicBezTo>
                    <a:cubicBezTo>
                      <a:pt x="41" y="164"/>
                      <a:pt x="44" y="164"/>
                      <a:pt x="46" y="164"/>
                    </a:cubicBezTo>
                    <a:cubicBezTo>
                      <a:pt x="49" y="164"/>
                      <a:pt x="52" y="164"/>
                      <a:pt x="55" y="164"/>
                    </a:cubicBezTo>
                    <a:cubicBezTo>
                      <a:pt x="58" y="164"/>
                      <a:pt x="61" y="163"/>
                      <a:pt x="65" y="163"/>
                    </a:cubicBezTo>
                    <a:cubicBezTo>
                      <a:pt x="67" y="163"/>
                      <a:pt x="69" y="163"/>
                      <a:pt x="72" y="163"/>
                    </a:cubicBezTo>
                    <a:cubicBezTo>
                      <a:pt x="78" y="163"/>
                      <a:pt x="84" y="163"/>
                      <a:pt x="90" y="163"/>
                    </a:cubicBezTo>
                    <a:cubicBezTo>
                      <a:pt x="95" y="163"/>
                      <a:pt x="101" y="163"/>
                      <a:pt x="107" y="162"/>
                    </a:cubicBezTo>
                    <a:cubicBezTo>
                      <a:pt x="113" y="162"/>
                      <a:pt x="118" y="162"/>
                      <a:pt x="124" y="161"/>
                    </a:cubicBezTo>
                    <a:cubicBezTo>
                      <a:pt x="130" y="161"/>
                      <a:pt x="136" y="160"/>
                      <a:pt x="142" y="160"/>
                    </a:cubicBezTo>
                    <a:cubicBezTo>
                      <a:pt x="147" y="159"/>
                      <a:pt x="151" y="159"/>
                      <a:pt x="156" y="159"/>
                    </a:cubicBezTo>
                    <a:cubicBezTo>
                      <a:pt x="157" y="159"/>
                      <a:pt x="159" y="159"/>
                      <a:pt x="160" y="159"/>
                    </a:cubicBezTo>
                    <a:cubicBezTo>
                      <a:pt x="166" y="159"/>
                      <a:pt x="172" y="160"/>
                      <a:pt x="178" y="160"/>
                    </a:cubicBezTo>
                    <a:cubicBezTo>
                      <a:pt x="183" y="160"/>
                      <a:pt x="189" y="160"/>
                      <a:pt x="195" y="160"/>
                    </a:cubicBezTo>
                    <a:cubicBezTo>
                      <a:pt x="208" y="160"/>
                      <a:pt x="220" y="160"/>
                      <a:pt x="233" y="160"/>
                    </a:cubicBezTo>
                    <a:cubicBezTo>
                      <a:pt x="233" y="160"/>
                      <a:pt x="233" y="160"/>
                      <a:pt x="233" y="160"/>
                    </a:cubicBezTo>
                    <a:cubicBezTo>
                      <a:pt x="233" y="161"/>
                      <a:pt x="233" y="161"/>
                      <a:pt x="234" y="161"/>
                    </a:cubicBezTo>
                    <a:cubicBezTo>
                      <a:pt x="234" y="165"/>
                      <a:pt x="234" y="168"/>
                      <a:pt x="235" y="172"/>
                    </a:cubicBezTo>
                    <a:cubicBezTo>
                      <a:pt x="235" y="173"/>
                      <a:pt x="235" y="174"/>
                      <a:pt x="235" y="175"/>
                    </a:cubicBezTo>
                    <a:cubicBezTo>
                      <a:pt x="235" y="175"/>
                      <a:pt x="235" y="176"/>
                      <a:pt x="235" y="176"/>
                    </a:cubicBezTo>
                    <a:cubicBezTo>
                      <a:pt x="235" y="176"/>
                      <a:pt x="235" y="177"/>
                      <a:pt x="235" y="177"/>
                    </a:cubicBezTo>
                    <a:cubicBezTo>
                      <a:pt x="235" y="184"/>
                      <a:pt x="234" y="190"/>
                      <a:pt x="234" y="196"/>
                    </a:cubicBezTo>
                    <a:cubicBezTo>
                      <a:pt x="234" y="200"/>
                      <a:pt x="234" y="203"/>
                      <a:pt x="234" y="207"/>
                    </a:cubicBezTo>
                    <a:cubicBezTo>
                      <a:pt x="233" y="210"/>
                      <a:pt x="233" y="213"/>
                      <a:pt x="233" y="216"/>
                    </a:cubicBezTo>
                    <a:cubicBezTo>
                      <a:pt x="234" y="219"/>
                      <a:pt x="234" y="222"/>
                      <a:pt x="235" y="225"/>
                    </a:cubicBezTo>
                    <a:cubicBezTo>
                      <a:pt x="235" y="226"/>
                      <a:pt x="236" y="227"/>
                      <a:pt x="237" y="228"/>
                    </a:cubicBezTo>
                    <a:cubicBezTo>
                      <a:pt x="238" y="229"/>
                      <a:pt x="239" y="230"/>
                      <a:pt x="239" y="230"/>
                    </a:cubicBezTo>
                    <a:cubicBezTo>
                      <a:pt x="240" y="231"/>
                      <a:pt x="241" y="231"/>
                      <a:pt x="241" y="232"/>
                    </a:cubicBezTo>
                    <a:cubicBezTo>
                      <a:pt x="242" y="232"/>
                      <a:pt x="242" y="232"/>
                      <a:pt x="243" y="232"/>
                    </a:cubicBezTo>
                    <a:cubicBezTo>
                      <a:pt x="243" y="232"/>
                      <a:pt x="244" y="233"/>
                      <a:pt x="244" y="233"/>
                    </a:cubicBezTo>
                    <a:cubicBezTo>
                      <a:pt x="244" y="233"/>
                      <a:pt x="244" y="233"/>
                      <a:pt x="244" y="233"/>
                    </a:cubicBezTo>
                    <a:cubicBezTo>
                      <a:pt x="244" y="233"/>
                      <a:pt x="244" y="233"/>
                      <a:pt x="243" y="234"/>
                    </a:cubicBezTo>
                    <a:cubicBezTo>
                      <a:pt x="242" y="233"/>
                      <a:pt x="240" y="233"/>
                      <a:pt x="239" y="233"/>
                    </a:cubicBezTo>
                    <a:cubicBezTo>
                      <a:pt x="238" y="233"/>
                      <a:pt x="237" y="233"/>
                      <a:pt x="237" y="233"/>
                    </a:cubicBezTo>
                    <a:cubicBezTo>
                      <a:pt x="236" y="233"/>
                      <a:pt x="236" y="234"/>
                      <a:pt x="235" y="234"/>
                    </a:cubicBezTo>
                    <a:cubicBezTo>
                      <a:pt x="235" y="234"/>
                      <a:pt x="235" y="234"/>
                      <a:pt x="234" y="235"/>
                    </a:cubicBezTo>
                    <a:cubicBezTo>
                      <a:pt x="234" y="235"/>
                      <a:pt x="233" y="235"/>
                      <a:pt x="233" y="236"/>
                    </a:cubicBezTo>
                    <a:cubicBezTo>
                      <a:pt x="232" y="236"/>
                      <a:pt x="233" y="238"/>
                      <a:pt x="234" y="237"/>
                    </a:cubicBezTo>
                    <a:cubicBezTo>
                      <a:pt x="235" y="237"/>
                      <a:pt x="236" y="236"/>
                      <a:pt x="237" y="236"/>
                    </a:cubicBezTo>
                    <a:cubicBezTo>
                      <a:pt x="237" y="236"/>
                      <a:pt x="237" y="235"/>
                      <a:pt x="237" y="235"/>
                    </a:cubicBezTo>
                    <a:cubicBezTo>
                      <a:pt x="238" y="235"/>
                      <a:pt x="238" y="235"/>
                      <a:pt x="238" y="235"/>
                    </a:cubicBezTo>
                    <a:cubicBezTo>
                      <a:pt x="239" y="236"/>
                      <a:pt x="240" y="236"/>
                      <a:pt x="241" y="236"/>
                    </a:cubicBezTo>
                    <a:cubicBezTo>
                      <a:pt x="242" y="237"/>
                      <a:pt x="243" y="237"/>
                      <a:pt x="244" y="238"/>
                    </a:cubicBezTo>
                    <a:cubicBezTo>
                      <a:pt x="244" y="238"/>
                      <a:pt x="245" y="238"/>
                      <a:pt x="245" y="238"/>
                    </a:cubicBezTo>
                    <a:cubicBezTo>
                      <a:pt x="246" y="239"/>
                      <a:pt x="246" y="239"/>
                      <a:pt x="247" y="239"/>
                    </a:cubicBezTo>
                    <a:cubicBezTo>
                      <a:pt x="249" y="240"/>
                      <a:pt x="250" y="241"/>
                      <a:pt x="252" y="242"/>
                    </a:cubicBezTo>
                    <a:cubicBezTo>
                      <a:pt x="254" y="243"/>
                      <a:pt x="256" y="244"/>
                      <a:pt x="258" y="245"/>
                    </a:cubicBezTo>
                    <a:cubicBezTo>
                      <a:pt x="262" y="248"/>
                      <a:pt x="266" y="250"/>
                      <a:pt x="269" y="252"/>
                    </a:cubicBezTo>
                    <a:cubicBezTo>
                      <a:pt x="273" y="255"/>
                      <a:pt x="277" y="258"/>
                      <a:pt x="281" y="260"/>
                    </a:cubicBezTo>
                    <a:cubicBezTo>
                      <a:pt x="283" y="262"/>
                      <a:pt x="285" y="263"/>
                      <a:pt x="288" y="265"/>
                    </a:cubicBezTo>
                    <a:cubicBezTo>
                      <a:pt x="290" y="266"/>
                      <a:pt x="291" y="267"/>
                      <a:pt x="293" y="268"/>
                    </a:cubicBezTo>
                    <a:cubicBezTo>
                      <a:pt x="294" y="268"/>
                      <a:pt x="296" y="269"/>
                      <a:pt x="297" y="270"/>
                    </a:cubicBezTo>
                    <a:cubicBezTo>
                      <a:pt x="297" y="270"/>
                      <a:pt x="297" y="270"/>
                      <a:pt x="297" y="270"/>
                    </a:cubicBezTo>
                    <a:cubicBezTo>
                      <a:pt x="283" y="269"/>
                      <a:pt x="269" y="268"/>
                      <a:pt x="255" y="268"/>
                    </a:cubicBezTo>
                    <a:cubicBezTo>
                      <a:pt x="253" y="268"/>
                      <a:pt x="251" y="268"/>
                      <a:pt x="249" y="268"/>
                    </a:cubicBezTo>
                    <a:cubicBezTo>
                      <a:pt x="241" y="269"/>
                      <a:pt x="233" y="269"/>
                      <a:pt x="225" y="269"/>
                    </a:cubicBezTo>
                    <a:cubicBezTo>
                      <a:pt x="217" y="270"/>
                      <a:pt x="210" y="270"/>
                      <a:pt x="202" y="270"/>
                    </a:cubicBezTo>
                    <a:cubicBezTo>
                      <a:pt x="193" y="270"/>
                      <a:pt x="185" y="271"/>
                      <a:pt x="177" y="271"/>
                    </a:cubicBezTo>
                    <a:cubicBezTo>
                      <a:pt x="173" y="271"/>
                      <a:pt x="169" y="272"/>
                      <a:pt x="166" y="272"/>
                    </a:cubicBezTo>
                    <a:cubicBezTo>
                      <a:pt x="162" y="272"/>
                      <a:pt x="157" y="272"/>
                      <a:pt x="153" y="272"/>
                    </a:cubicBezTo>
                    <a:cubicBezTo>
                      <a:pt x="145" y="273"/>
                      <a:pt x="137" y="273"/>
                      <a:pt x="128" y="273"/>
                    </a:cubicBezTo>
                    <a:cubicBezTo>
                      <a:pt x="120" y="273"/>
                      <a:pt x="112" y="273"/>
                      <a:pt x="103" y="273"/>
                    </a:cubicBezTo>
                    <a:cubicBezTo>
                      <a:pt x="89" y="273"/>
                      <a:pt x="75" y="273"/>
                      <a:pt x="61" y="273"/>
                    </a:cubicBezTo>
                    <a:cubicBezTo>
                      <a:pt x="61" y="273"/>
                      <a:pt x="60" y="273"/>
                      <a:pt x="59" y="273"/>
                    </a:cubicBezTo>
                    <a:close/>
                    <a:moveTo>
                      <a:pt x="236" y="82"/>
                    </a:moveTo>
                    <a:cubicBezTo>
                      <a:pt x="236" y="81"/>
                      <a:pt x="236" y="81"/>
                      <a:pt x="236" y="81"/>
                    </a:cubicBezTo>
                    <a:cubicBezTo>
                      <a:pt x="236" y="81"/>
                      <a:pt x="236" y="81"/>
                      <a:pt x="236" y="81"/>
                    </a:cubicBezTo>
                    <a:cubicBezTo>
                      <a:pt x="236" y="81"/>
                      <a:pt x="236" y="81"/>
                      <a:pt x="236" y="82"/>
                    </a:cubicBezTo>
                    <a:close/>
                    <a:moveTo>
                      <a:pt x="238" y="107"/>
                    </a:moveTo>
                    <a:cubicBezTo>
                      <a:pt x="239" y="101"/>
                      <a:pt x="240" y="95"/>
                      <a:pt x="240" y="90"/>
                    </a:cubicBezTo>
                    <a:cubicBezTo>
                      <a:pt x="240" y="90"/>
                      <a:pt x="240" y="90"/>
                      <a:pt x="240" y="90"/>
                    </a:cubicBezTo>
                    <a:cubicBezTo>
                      <a:pt x="240" y="104"/>
                      <a:pt x="240" y="117"/>
                      <a:pt x="240" y="131"/>
                    </a:cubicBezTo>
                    <a:cubicBezTo>
                      <a:pt x="240" y="132"/>
                      <a:pt x="240" y="134"/>
                      <a:pt x="240" y="135"/>
                    </a:cubicBezTo>
                    <a:cubicBezTo>
                      <a:pt x="239" y="136"/>
                      <a:pt x="239" y="137"/>
                      <a:pt x="239" y="139"/>
                    </a:cubicBezTo>
                    <a:cubicBezTo>
                      <a:pt x="239" y="142"/>
                      <a:pt x="239" y="145"/>
                      <a:pt x="238" y="148"/>
                    </a:cubicBezTo>
                    <a:cubicBezTo>
                      <a:pt x="238" y="149"/>
                      <a:pt x="238" y="149"/>
                      <a:pt x="238" y="150"/>
                    </a:cubicBezTo>
                    <a:cubicBezTo>
                      <a:pt x="238" y="149"/>
                      <a:pt x="238" y="148"/>
                      <a:pt x="238" y="148"/>
                    </a:cubicBezTo>
                    <a:cubicBezTo>
                      <a:pt x="238" y="146"/>
                      <a:pt x="238" y="144"/>
                      <a:pt x="237" y="142"/>
                    </a:cubicBezTo>
                    <a:cubicBezTo>
                      <a:pt x="237" y="136"/>
                      <a:pt x="237" y="131"/>
                      <a:pt x="236" y="126"/>
                    </a:cubicBezTo>
                    <a:cubicBezTo>
                      <a:pt x="236" y="126"/>
                      <a:pt x="236" y="125"/>
                      <a:pt x="236" y="125"/>
                    </a:cubicBezTo>
                    <a:cubicBezTo>
                      <a:pt x="237" y="119"/>
                      <a:pt x="237" y="113"/>
                      <a:pt x="238" y="107"/>
                    </a:cubicBezTo>
                    <a:close/>
                    <a:moveTo>
                      <a:pt x="693" y="36"/>
                    </a:moveTo>
                    <a:cubicBezTo>
                      <a:pt x="700" y="36"/>
                      <a:pt x="708" y="36"/>
                      <a:pt x="715" y="36"/>
                    </a:cubicBezTo>
                    <a:cubicBezTo>
                      <a:pt x="723" y="36"/>
                      <a:pt x="730" y="36"/>
                      <a:pt x="738" y="36"/>
                    </a:cubicBezTo>
                    <a:cubicBezTo>
                      <a:pt x="746" y="36"/>
                      <a:pt x="754" y="35"/>
                      <a:pt x="762" y="35"/>
                    </a:cubicBezTo>
                    <a:cubicBezTo>
                      <a:pt x="770" y="34"/>
                      <a:pt x="778" y="34"/>
                      <a:pt x="785" y="33"/>
                    </a:cubicBezTo>
                    <a:cubicBezTo>
                      <a:pt x="793" y="33"/>
                      <a:pt x="800" y="32"/>
                      <a:pt x="807" y="31"/>
                    </a:cubicBezTo>
                    <a:cubicBezTo>
                      <a:pt x="811" y="31"/>
                      <a:pt x="815" y="30"/>
                      <a:pt x="819" y="30"/>
                    </a:cubicBezTo>
                    <a:cubicBezTo>
                      <a:pt x="823" y="29"/>
                      <a:pt x="827" y="29"/>
                      <a:pt x="831" y="29"/>
                    </a:cubicBezTo>
                    <a:cubicBezTo>
                      <a:pt x="838" y="29"/>
                      <a:pt x="846" y="29"/>
                      <a:pt x="853" y="29"/>
                    </a:cubicBezTo>
                    <a:cubicBezTo>
                      <a:pt x="855" y="28"/>
                      <a:pt x="857" y="28"/>
                      <a:pt x="860" y="28"/>
                    </a:cubicBezTo>
                    <a:cubicBezTo>
                      <a:pt x="862" y="28"/>
                      <a:pt x="864" y="28"/>
                      <a:pt x="866" y="28"/>
                    </a:cubicBezTo>
                    <a:cubicBezTo>
                      <a:pt x="869" y="28"/>
                      <a:pt x="873" y="27"/>
                      <a:pt x="876" y="27"/>
                    </a:cubicBezTo>
                    <a:cubicBezTo>
                      <a:pt x="884" y="26"/>
                      <a:pt x="891" y="25"/>
                      <a:pt x="899" y="24"/>
                    </a:cubicBezTo>
                    <a:cubicBezTo>
                      <a:pt x="901" y="24"/>
                      <a:pt x="903" y="24"/>
                      <a:pt x="905" y="24"/>
                    </a:cubicBezTo>
                    <a:cubicBezTo>
                      <a:pt x="906" y="24"/>
                      <a:pt x="906" y="24"/>
                      <a:pt x="906" y="25"/>
                    </a:cubicBezTo>
                    <a:cubicBezTo>
                      <a:pt x="908" y="27"/>
                      <a:pt x="911" y="29"/>
                      <a:pt x="913" y="32"/>
                    </a:cubicBezTo>
                    <a:cubicBezTo>
                      <a:pt x="915" y="34"/>
                      <a:pt x="917" y="35"/>
                      <a:pt x="919" y="37"/>
                    </a:cubicBezTo>
                    <a:cubicBezTo>
                      <a:pt x="920" y="38"/>
                      <a:pt x="921" y="40"/>
                      <a:pt x="923" y="41"/>
                    </a:cubicBezTo>
                    <a:cubicBezTo>
                      <a:pt x="926" y="44"/>
                      <a:pt x="930" y="47"/>
                      <a:pt x="933" y="50"/>
                    </a:cubicBezTo>
                    <a:cubicBezTo>
                      <a:pt x="936" y="52"/>
                      <a:pt x="939" y="54"/>
                      <a:pt x="941" y="56"/>
                    </a:cubicBezTo>
                    <a:cubicBezTo>
                      <a:pt x="945" y="59"/>
                      <a:pt x="948" y="62"/>
                      <a:pt x="951" y="64"/>
                    </a:cubicBezTo>
                    <a:cubicBezTo>
                      <a:pt x="957" y="70"/>
                      <a:pt x="963" y="75"/>
                      <a:pt x="969" y="81"/>
                    </a:cubicBezTo>
                    <a:cubicBezTo>
                      <a:pt x="977" y="88"/>
                      <a:pt x="985" y="95"/>
                      <a:pt x="993" y="103"/>
                    </a:cubicBezTo>
                    <a:cubicBezTo>
                      <a:pt x="993" y="103"/>
                      <a:pt x="994" y="104"/>
                      <a:pt x="995" y="105"/>
                    </a:cubicBezTo>
                    <a:cubicBezTo>
                      <a:pt x="993" y="106"/>
                      <a:pt x="992" y="108"/>
                      <a:pt x="990" y="109"/>
                    </a:cubicBezTo>
                    <a:cubicBezTo>
                      <a:pt x="989" y="111"/>
                      <a:pt x="987" y="113"/>
                      <a:pt x="986" y="114"/>
                    </a:cubicBezTo>
                    <a:cubicBezTo>
                      <a:pt x="983" y="117"/>
                      <a:pt x="981" y="119"/>
                      <a:pt x="979" y="121"/>
                    </a:cubicBezTo>
                    <a:cubicBezTo>
                      <a:pt x="979" y="121"/>
                      <a:pt x="978" y="122"/>
                      <a:pt x="978" y="122"/>
                    </a:cubicBezTo>
                    <a:cubicBezTo>
                      <a:pt x="967" y="132"/>
                      <a:pt x="955" y="141"/>
                      <a:pt x="943" y="151"/>
                    </a:cubicBezTo>
                    <a:cubicBezTo>
                      <a:pt x="934" y="159"/>
                      <a:pt x="925" y="167"/>
                      <a:pt x="915" y="175"/>
                    </a:cubicBezTo>
                    <a:cubicBezTo>
                      <a:pt x="910" y="179"/>
                      <a:pt x="905" y="183"/>
                      <a:pt x="901" y="187"/>
                    </a:cubicBezTo>
                    <a:cubicBezTo>
                      <a:pt x="898" y="190"/>
                      <a:pt x="895" y="192"/>
                      <a:pt x="893" y="194"/>
                    </a:cubicBezTo>
                    <a:cubicBezTo>
                      <a:pt x="892" y="194"/>
                      <a:pt x="891" y="195"/>
                      <a:pt x="890" y="195"/>
                    </a:cubicBezTo>
                    <a:cubicBezTo>
                      <a:pt x="886" y="195"/>
                      <a:pt x="883" y="195"/>
                      <a:pt x="879" y="195"/>
                    </a:cubicBezTo>
                    <a:cubicBezTo>
                      <a:pt x="875" y="194"/>
                      <a:pt x="871" y="194"/>
                      <a:pt x="867" y="194"/>
                    </a:cubicBezTo>
                    <a:cubicBezTo>
                      <a:pt x="867" y="194"/>
                      <a:pt x="867" y="194"/>
                      <a:pt x="866" y="194"/>
                    </a:cubicBezTo>
                    <a:cubicBezTo>
                      <a:pt x="862" y="194"/>
                      <a:pt x="858" y="195"/>
                      <a:pt x="855" y="195"/>
                    </a:cubicBezTo>
                    <a:cubicBezTo>
                      <a:pt x="849" y="195"/>
                      <a:pt x="843" y="195"/>
                      <a:pt x="838" y="196"/>
                    </a:cubicBezTo>
                    <a:cubicBezTo>
                      <a:pt x="834" y="195"/>
                      <a:pt x="831" y="195"/>
                      <a:pt x="827" y="195"/>
                    </a:cubicBezTo>
                    <a:cubicBezTo>
                      <a:pt x="823" y="195"/>
                      <a:pt x="820" y="194"/>
                      <a:pt x="816" y="194"/>
                    </a:cubicBezTo>
                    <a:cubicBezTo>
                      <a:pt x="812" y="194"/>
                      <a:pt x="809" y="194"/>
                      <a:pt x="805" y="194"/>
                    </a:cubicBezTo>
                    <a:cubicBezTo>
                      <a:pt x="805" y="194"/>
                      <a:pt x="805" y="194"/>
                      <a:pt x="804" y="194"/>
                    </a:cubicBezTo>
                    <a:cubicBezTo>
                      <a:pt x="797" y="194"/>
                      <a:pt x="790" y="194"/>
                      <a:pt x="783" y="195"/>
                    </a:cubicBezTo>
                    <a:cubicBezTo>
                      <a:pt x="770" y="195"/>
                      <a:pt x="756" y="195"/>
                      <a:pt x="743" y="195"/>
                    </a:cubicBezTo>
                    <a:cubicBezTo>
                      <a:pt x="729" y="196"/>
                      <a:pt x="715" y="195"/>
                      <a:pt x="701" y="196"/>
                    </a:cubicBezTo>
                    <a:cubicBezTo>
                      <a:pt x="694" y="196"/>
                      <a:pt x="687" y="196"/>
                      <a:pt x="680" y="196"/>
                    </a:cubicBezTo>
                    <a:cubicBezTo>
                      <a:pt x="676" y="196"/>
                      <a:pt x="671" y="196"/>
                      <a:pt x="667" y="196"/>
                    </a:cubicBezTo>
                    <a:cubicBezTo>
                      <a:pt x="663" y="196"/>
                      <a:pt x="660" y="196"/>
                      <a:pt x="656" y="196"/>
                    </a:cubicBezTo>
                    <a:cubicBezTo>
                      <a:pt x="651" y="197"/>
                      <a:pt x="646" y="197"/>
                      <a:pt x="641" y="197"/>
                    </a:cubicBezTo>
                    <a:cubicBezTo>
                      <a:pt x="633" y="197"/>
                      <a:pt x="624" y="197"/>
                      <a:pt x="615" y="197"/>
                    </a:cubicBezTo>
                    <a:cubicBezTo>
                      <a:pt x="599" y="197"/>
                      <a:pt x="582" y="197"/>
                      <a:pt x="565" y="198"/>
                    </a:cubicBezTo>
                    <a:cubicBezTo>
                      <a:pt x="558" y="198"/>
                      <a:pt x="550" y="198"/>
                      <a:pt x="542" y="198"/>
                    </a:cubicBezTo>
                    <a:cubicBezTo>
                      <a:pt x="535" y="199"/>
                      <a:pt x="527" y="199"/>
                      <a:pt x="519" y="200"/>
                    </a:cubicBezTo>
                    <a:cubicBezTo>
                      <a:pt x="514" y="200"/>
                      <a:pt x="510" y="200"/>
                      <a:pt x="505" y="201"/>
                    </a:cubicBezTo>
                    <a:cubicBezTo>
                      <a:pt x="500" y="201"/>
                      <a:pt x="494" y="201"/>
                      <a:pt x="488" y="201"/>
                    </a:cubicBezTo>
                    <a:cubicBezTo>
                      <a:pt x="482" y="202"/>
                      <a:pt x="477" y="202"/>
                      <a:pt x="471" y="203"/>
                    </a:cubicBezTo>
                    <a:cubicBezTo>
                      <a:pt x="466" y="202"/>
                      <a:pt x="462" y="202"/>
                      <a:pt x="458" y="202"/>
                    </a:cubicBezTo>
                    <a:cubicBezTo>
                      <a:pt x="458" y="202"/>
                      <a:pt x="457" y="202"/>
                      <a:pt x="457" y="202"/>
                    </a:cubicBezTo>
                    <a:cubicBezTo>
                      <a:pt x="456" y="202"/>
                      <a:pt x="454" y="203"/>
                      <a:pt x="453" y="204"/>
                    </a:cubicBezTo>
                    <a:cubicBezTo>
                      <a:pt x="453" y="204"/>
                      <a:pt x="453" y="204"/>
                      <a:pt x="453" y="204"/>
                    </a:cubicBezTo>
                    <a:cubicBezTo>
                      <a:pt x="450" y="205"/>
                      <a:pt x="448" y="205"/>
                      <a:pt x="445" y="205"/>
                    </a:cubicBezTo>
                    <a:cubicBezTo>
                      <a:pt x="444" y="205"/>
                      <a:pt x="442" y="206"/>
                      <a:pt x="441" y="206"/>
                    </a:cubicBezTo>
                    <a:cubicBezTo>
                      <a:pt x="434" y="206"/>
                      <a:pt x="428" y="206"/>
                      <a:pt x="421" y="207"/>
                    </a:cubicBezTo>
                    <a:cubicBezTo>
                      <a:pt x="415" y="207"/>
                      <a:pt x="409" y="207"/>
                      <a:pt x="403" y="208"/>
                    </a:cubicBezTo>
                    <a:cubicBezTo>
                      <a:pt x="396" y="208"/>
                      <a:pt x="390" y="208"/>
                      <a:pt x="383" y="208"/>
                    </a:cubicBezTo>
                    <a:cubicBezTo>
                      <a:pt x="379" y="209"/>
                      <a:pt x="374" y="209"/>
                      <a:pt x="370" y="209"/>
                    </a:cubicBezTo>
                    <a:cubicBezTo>
                      <a:pt x="368" y="209"/>
                      <a:pt x="366" y="210"/>
                      <a:pt x="364" y="210"/>
                    </a:cubicBezTo>
                    <a:cubicBezTo>
                      <a:pt x="356" y="211"/>
                      <a:pt x="349" y="211"/>
                      <a:pt x="342" y="212"/>
                    </a:cubicBezTo>
                    <a:cubicBezTo>
                      <a:pt x="342" y="212"/>
                      <a:pt x="342" y="212"/>
                      <a:pt x="342" y="212"/>
                    </a:cubicBezTo>
                    <a:cubicBezTo>
                      <a:pt x="339" y="212"/>
                      <a:pt x="336" y="213"/>
                      <a:pt x="333" y="213"/>
                    </a:cubicBezTo>
                    <a:cubicBezTo>
                      <a:pt x="332" y="213"/>
                      <a:pt x="331" y="213"/>
                      <a:pt x="330" y="213"/>
                    </a:cubicBezTo>
                    <a:cubicBezTo>
                      <a:pt x="327" y="214"/>
                      <a:pt x="325" y="214"/>
                      <a:pt x="322" y="214"/>
                    </a:cubicBezTo>
                    <a:cubicBezTo>
                      <a:pt x="316" y="215"/>
                      <a:pt x="310" y="215"/>
                      <a:pt x="304" y="216"/>
                    </a:cubicBezTo>
                    <a:cubicBezTo>
                      <a:pt x="303" y="216"/>
                      <a:pt x="303" y="216"/>
                      <a:pt x="302" y="216"/>
                    </a:cubicBezTo>
                    <a:cubicBezTo>
                      <a:pt x="297" y="216"/>
                      <a:pt x="291" y="216"/>
                      <a:pt x="286" y="215"/>
                    </a:cubicBezTo>
                    <a:cubicBezTo>
                      <a:pt x="282" y="214"/>
                      <a:pt x="278" y="214"/>
                      <a:pt x="274" y="213"/>
                    </a:cubicBezTo>
                    <a:cubicBezTo>
                      <a:pt x="272" y="212"/>
                      <a:pt x="270" y="212"/>
                      <a:pt x="268" y="211"/>
                    </a:cubicBezTo>
                    <a:cubicBezTo>
                      <a:pt x="266" y="210"/>
                      <a:pt x="264" y="210"/>
                      <a:pt x="262" y="209"/>
                    </a:cubicBezTo>
                    <a:cubicBezTo>
                      <a:pt x="260" y="209"/>
                      <a:pt x="258" y="210"/>
                      <a:pt x="258" y="211"/>
                    </a:cubicBezTo>
                    <a:cubicBezTo>
                      <a:pt x="258" y="213"/>
                      <a:pt x="259" y="214"/>
                      <a:pt x="260" y="215"/>
                    </a:cubicBezTo>
                    <a:cubicBezTo>
                      <a:pt x="265" y="216"/>
                      <a:pt x="269" y="218"/>
                      <a:pt x="273" y="219"/>
                    </a:cubicBezTo>
                    <a:cubicBezTo>
                      <a:pt x="275" y="219"/>
                      <a:pt x="276" y="219"/>
                      <a:pt x="278" y="220"/>
                    </a:cubicBezTo>
                    <a:cubicBezTo>
                      <a:pt x="278" y="220"/>
                      <a:pt x="278" y="220"/>
                      <a:pt x="278" y="220"/>
                    </a:cubicBezTo>
                    <a:cubicBezTo>
                      <a:pt x="278" y="221"/>
                      <a:pt x="277" y="221"/>
                      <a:pt x="277" y="221"/>
                    </a:cubicBezTo>
                    <a:cubicBezTo>
                      <a:pt x="274" y="221"/>
                      <a:pt x="272" y="221"/>
                      <a:pt x="269" y="221"/>
                    </a:cubicBezTo>
                    <a:cubicBezTo>
                      <a:pt x="264" y="222"/>
                      <a:pt x="258" y="222"/>
                      <a:pt x="252" y="222"/>
                    </a:cubicBezTo>
                    <a:cubicBezTo>
                      <a:pt x="252" y="222"/>
                      <a:pt x="252" y="222"/>
                      <a:pt x="252" y="222"/>
                    </a:cubicBezTo>
                    <a:cubicBezTo>
                      <a:pt x="252" y="220"/>
                      <a:pt x="252" y="217"/>
                      <a:pt x="251" y="214"/>
                    </a:cubicBezTo>
                    <a:cubicBezTo>
                      <a:pt x="250" y="202"/>
                      <a:pt x="250" y="189"/>
                      <a:pt x="250" y="177"/>
                    </a:cubicBezTo>
                    <a:cubicBezTo>
                      <a:pt x="250" y="170"/>
                      <a:pt x="250" y="164"/>
                      <a:pt x="250" y="157"/>
                    </a:cubicBezTo>
                    <a:cubicBezTo>
                      <a:pt x="250" y="151"/>
                      <a:pt x="251" y="145"/>
                      <a:pt x="251" y="138"/>
                    </a:cubicBezTo>
                    <a:cubicBezTo>
                      <a:pt x="251" y="131"/>
                      <a:pt x="251" y="124"/>
                      <a:pt x="251" y="117"/>
                    </a:cubicBezTo>
                    <a:cubicBezTo>
                      <a:pt x="251" y="110"/>
                      <a:pt x="251" y="103"/>
                      <a:pt x="250" y="96"/>
                    </a:cubicBezTo>
                    <a:cubicBezTo>
                      <a:pt x="250" y="91"/>
                      <a:pt x="250" y="85"/>
                      <a:pt x="250" y="79"/>
                    </a:cubicBezTo>
                    <a:cubicBezTo>
                      <a:pt x="250" y="70"/>
                      <a:pt x="249" y="61"/>
                      <a:pt x="249" y="51"/>
                    </a:cubicBezTo>
                    <a:cubicBezTo>
                      <a:pt x="249" y="51"/>
                      <a:pt x="249" y="51"/>
                      <a:pt x="249" y="50"/>
                    </a:cubicBezTo>
                    <a:cubicBezTo>
                      <a:pt x="249" y="50"/>
                      <a:pt x="249" y="50"/>
                      <a:pt x="249" y="50"/>
                    </a:cubicBezTo>
                    <a:cubicBezTo>
                      <a:pt x="252" y="50"/>
                      <a:pt x="256" y="49"/>
                      <a:pt x="260" y="49"/>
                    </a:cubicBezTo>
                    <a:cubicBezTo>
                      <a:pt x="263" y="49"/>
                      <a:pt x="266" y="48"/>
                      <a:pt x="270" y="48"/>
                    </a:cubicBezTo>
                    <a:cubicBezTo>
                      <a:pt x="277" y="47"/>
                      <a:pt x="285" y="47"/>
                      <a:pt x="292" y="46"/>
                    </a:cubicBezTo>
                    <a:cubicBezTo>
                      <a:pt x="308" y="45"/>
                      <a:pt x="323" y="43"/>
                      <a:pt x="338" y="42"/>
                    </a:cubicBezTo>
                    <a:cubicBezTo>
                      <a:pt x="346" y="41"/>
                      <a:pt x="354" y="41"/>
                      <a:pt x="361" y="40"/>
                    </a:cubicBezTo>
                    <a:cubicBezTo>
                      <a:pt x="366" y="40"/>
                      <a:pt x="372" y="39"/>
                      <a:pt x="377" y="39"/>
                    </a:cubicBezTo>
                    <a:cubicBezTo>
                      <a:pt x="381" y="39"/>
                      <a:pt x="384" y="39"/>
                      <a:pt x="388" y="39"/>
                    </a:cubicBezTo>
                    <a:cubicBezTo>
                      <a:pt x="396" y="39"/>
                      <a:pt x="404" y="38"/>
                      <a:pt x="412" y="38"/>
                    </a:cubicBezTo>
                    <a:cubicBezTo>
                      <a:pt x="419" y="38"/>
                      <a:pt x="426" y="38"/>
                      <a:pt x="433" y="38"/>
                    </a:cubicBezTo>
                    <a:cubicBezTo>
                      <a:pt x="440" y="38"/>
                      <a:pt x="447" y="38"/>
                      <a:pt x="453" y="38"/>
                    </a:cubicBezTo>
                    <a:cubicBezTo>
                      <a:pt x="458" y="38"/>
                      <a:pt x="463" y="38"/>
                      <a:pt x="467" y="37"/>
                    </a:cubicBezTo>
                    <a:cubicBezTo>
                      <a:pt x="468" y="37"/>
                      <a:pt x="469" y="37"/>
                      <a:pt x="469" y="37"/>
                    </a:cubicBezTo>
                    <a:cubicBezTo>
                      <a:pt x="472" y="37"/>
                      <a:pt x="474" y="37"/>
                      <a:pt x="476" y="37"/>
                    </a:cubicBezTo>
                    <a:cubicBezTo>
                      <a:pt x="479" y="37"/>
                      <a:pt x="481" y="36"/>
                      <a:pt x="484" y="36"/>
                    </a:cubicBezTo>
                    <a:cubicBezTo>
                      <a:pt x="485" y="36"/>
                      <a:pt x="486" y="36"/>
                      <a:pt x="487" y="36"/>
                    </a:cubicBezTo>
                    <a:cubicBezTo>
                      <a:pt x="491" y="35"/>
                      <a:pt x="495" y="35"/>
                      <a:pt x="499" y="34"/>
                    </a:cubicBezTo>
                    <a:cubicBezTo>
                      <a:pt x="507" y="34"/>
                      <a:pt x="514" y="33"/>
                      <a:pt x="522" y="31"/>
                    </a:cubicBezTo>
                    <a:cubicBezTo>
                      <a:pt x="524" y="31"/>
                      <a:pt x="525" y="31"/>
                      <a:pt x="527" y="31"/>
                    </a:cubicBezTo>
                    <a:cubicBezTo>
                      <a:pt x="529" y="31"/>
                      <a:pt x="530" y="30"/>
                      <a:pt x="532" y="30"/>
                    </a:cubicBezTo>
                    <a:cubicBezTo>
                      <a:pt x="562" y="30"/>
                      <a:pt x="592" y="31"/>
                      <a:pt x="622" y="33"/>
                    </a:cubicBezTo>
                    <a:cubicBezTo>
                      <a:pt x="638" y="34"/>
                      <a:pt x="653" y="35"/>
                      <a:pt x="669" y="35"/>
                    </a:cubicBezTo>
                    <a:cubicBezTo>
                      <a:pt x="677" y="36"/>
                      <a:pt x="685" y="36"/>
                      <a:pt x="693" y="36"/>
                    </a:cubicBezTo>
                    <a:close/>
                    <a:moveTo>
                      <a:pt x="911" y="203"/>
                    </a:moveTo>
                    <a:cubicBezTo>
                      <a:pt x="912" y="202"/>
                      <a:pt x="913" y="201"/>
                      <a:pt x="914" y="200"/>
                    </a:cubicBezTo>
                    <a:cubicBezTo>
                      <a:pt x="914" y="200"/>
                      <a:pt x="914" y="199"/>
                      <a:pt x="914" y="199"/>
                    </a:cubicBezTo>
                    <a:cubicBezTo>
                      <a:pt x="917" y="197"/>
                      <a:pt x="919" y="195"/>
                      <a:pt x="922" y="192"/>
                    </a:cubicBezTo>
                    <a:cubicBezTo>
                      <a:pt x="924" y="190"/>
                      <a:pt x="927" y="188"/>
                      <a:pt x="929" y="186"/>
                    </a:cubicBezTo>
                    <a:cubicBezTo>
                      <a:pt x="927" y="188"/>
                      <a:pt x="926" y="190"/>
                      <a:pt x="925" y="191"/>
                    </a:cubicBezTo>
                    <a:cubicBezTo>
                      <a:pt x="923" y="193"/>
                      <a:pt x="921" y="196"/>
                      <a:pt x="919" y="198"/>
                    </a:cubicBezTo>
                    <a:cubicBezTo>
                      <a:pt x="917" y="200"/>
                      <a:pt x="915" y="202"/>
                      <a:pt x="913" y="204"/>
                    </a:cubicBezTo>
                    <a:cubicBezTo>
                      <a:pt x="912" y="204"/>
                      <a:pt x="912" y="205"/>
                      <a:pt x="912" y="205"/>
                    </a:cubicBezTo>
                    <a:cubicBezTo>
                      <a:pt x="911" y="204"/>
                      <a:pt x="911" y="204"/>
                      <a:pt x="911" y="203"/>
                    </a:cubicBezTo>
                    <a:close/>
                    <a:moveTo>
                      <a:pt x="336" y="231"/>
                    </a:moveTo>
                    <a:cubicBezTo>
                      <a:pt x="336" y="231"/>
                      <a:pt x="336" y="231"/>
                      <a:pt x="336" y="232"/>
                    </a:cubicBezTo>
                    <a:cubicBezTo>
                      <a:pt x="336" y="232"/>
                      <a:pt x="336" y="232"/>
                      <a:pt x="336" y="232"/>
                    </a:cubicBezTo>
                    <a:cubicBezTo>
                      <a:pt x="336" y="232"/>
                      <a:pt x="336" y="233"/>
                      <a:pt x="336" y="233"/>
                    </a:cubicBezTo>
                    <a:cubicBezTo>
                      <a:pt x="336" y="235"/>
                      <a:pt x="336" y="236"/>
                      <a:pt x="336" y="238"/>
                    </a:cubicBezTo>
                    <a:cubicBezTo>
                      <a:pt x="336" y="240"/>
                      <a:pt x="336" y="242"/>
                      <a:pt x="336" y="244"/>
                    </a:cubicBezTo>
                    <a:cubicBezTo>
                      <a:pt x="336" y="248"/>
                      <a:pt x="336" y="252"/>
                      <a:pt x="336" y="257"/>
                    </a:cubicBezTo>
                    <a:cubicBezTo>
                      <a:pt x="336" y="261"/>
                      <a:pt x="336" y="265"/>
                      <a:pt x="336" y="270"/>
                    </a:cubicBezTo>
                    <a:cubicBezTo>
                      <a:pt x="336" y="270"/>
                      <a:pt x="335" y="270"/>
                      <a:pt x="335" y="270"/>
                    </a:cubicBezTo>
                    <a:cubicBezTo>
                      <a:pt x="335" y="269"/>
                      <a:pt x="334" y="269"/>
                      <a:pt x="334" y="269"/>
                    </a:cubicBezTo>
                    <a:cubicBezTo>
                      <a:pt x="334" y="265"/>
                      <a:pt x="334" y="262"/>
                      <a:pt x="334" y="258"/>
                    </a:cubicBezTo>
                    <a:cubicBezTo>
                      <a:pt x="334" y="255"/>
                      <a:pt x="334" y="252"/>
                      <a:pt x="334" y="249"/>
                    </a:cubicBezTo>
                    <a:cubicBezTo>
                      <a:pt x="334" y="246"/>
                      <a:pt x="334" y="242"/>
                      <a:pt x="334" y="239"/>
                    </a:cubicBezTo>
                    <a:cubicBezTo>
                      <a:pt x="335" y="236"/>
                      <a:pt x="335" y="233"/>
                      <a:pt x="335" y="230"/>
                    </a:cubicBezTo>
                    <a:cubicBezTo>
                      <a:pt x="335" y="230"/>
                      <a:pt x="335" y="230"/>
                      <a:pt x="335" y="230"/>
                    </a:cubicBezTo>
                    <a:cubicBezTo>
                      <a:pt x="335" y="230"/>
                      <a:pt x="335" y="230"/>
                      <a:pt x="336" y="230"/>
                    </a:cubicBezTo>
                    <a:cubicBezTo>
                      <a:pt x="336" y="230"/>
                      <a:pt x="336" y="230"/>
                      <a:pt x="336" y="230"/>
                    </a:cubicBezTo>
                    <a:cubicBezTo>
                      <a:pt x="336" y="231"/>
                      <a:pt x="336" y="231"/>
                      <a:pt x="336" y="231"/>
                    </a:cubicBezTo>
                    <a:close/>
                    <a:moveTo>
                      <a:pt x="343" y="266"/>
                    </a:moveTo>
                    <a:cubicBezTo>
                      <a:pt x="343" y="267"/>
                      <a:pt x="343" y="268"/>
                      <a:pt x="343" y="269"/>
                    </a:cubicBezTo>
                    <a:cubicBezTo>
                      <a:pt x="343" y="269"/>
                      <a:pt x="343" y="269"/>
                      <a:pt x="343" y="269"/>
                    </a:cubicBezTo>
                    <a:cubicBezTo>
                      <a:pt x="343" y="268"/>
                      <a:pt x="343" y="267"/>
                      <a:pt x="343" y="266"/>
                    </a:cubicBezTo>
                    <a:close/>
                    <a:moveTo>
                      <a:pt x="310" y="228"/>
                    </a:moveTo>
                    <a:cubicBezTo>
                      <a:pt x="309" y="228"/>
                      <a:pt x="308" y="229"/>
                      <a:pt x="308" y="230"/>
                    </a:cubicBezTo>
                    <a:cubicBezTo>
                      <a:pt x="308" y="233"/>
                      <a:pt x="308" y="237"/>
                      <a:pt x="308" y="240"/>
                    </a:cubicBezTo>
                    <a:cubicBezTo>
                      <a:pt x="308" y="237"/>
                      <a:pt x="307" y="234"/>
                      <a:pt x="307" y="231"/>
                    </a:cubicBezTo>
                    <a:cubicBezTo>
                      <a:pt x="306" y="230"/>
                      <a:pt x="306" y="230"/>
                      <a:pt x="305" y="230"/>
                    </a:cubicBezTo>
                    <a:cubicBezTo>
                      <a:pt x="305" y="229"/>
                      <a:pt x="305" y="228"/>
                      <a:pt x="305" y="227"/>
                    </a:cubicBezTo>
                    <a:cubicBezTo>
                      <a:pt x="307" y="227"/>
                      <a:pt x="308" y="227"/>
                      <a:pt x="310" y="227"/>
                    </a:cubicBezTo>
                    <a:cubicBezTo>
                      <a:pt x="310" y="227"/>
                      <a:pt x="310" y="227"/>
                      <a:pt x="310" y="228"/>
                    </a:cubicBezTo>
                    <a:close/>
                    <a:moveTo>
                      <a:pt x="293" y="229"/>
                    </a:moveTo>
                    <a:cubicBezTo>
                      <a:pt x="293" y="228"/>
                      <a:pt x="293" y="228"/>
                      <a:pt x="293" y="228"/>
                    </a:cubicBezTo>
                    <a:cubicBezTo>
                      <a:pt x="294" y="228"/>
                      <a:pt x="296" y="227"/>
                      <a:pt x="297" y="227"/>
                    </a:cubicBezTo>
                    <a:cubicBezTo>
                      <a:pt x="298" y="227"/>
                      <a:pt x="300" y="227"/>
                      <a:pt x="301" y="227"/>
                    </a:cubicBezTo>
                    <a:cubicBezTo>
                      <a:pt x="301" y="230"/>
                      <a:pt x="300" y="232"/>
                      <a:pt x="300" y="234"/>
                    </a:cubicBezTo>
                    <a:cubicBezTo>
                      <a:pt x="299" y="237"/>
                      <a:pt x="299" y="240"/>
                      <a:pt x="299" y="243"/>
                    </a:cubicBezTo>
                    <a:cubicBezTo>
                      <a:pt x="298" y="241"/>
                      <a:pt x="298" y="239"/>
                      <a:pt x="297" y="237"/>
                    </a:cubicBezTo>
                    <a:cubicBezTo>
                      <a:pt x="297" y="235"/>
                      <a:pt x="296" y="233"/>
                      <a:pt x="295" y="231"/>
                    </a:cubicBezTo>
                    <a:cubicBezTo>
                      <a:pt x="295" y="231"/>
                      <a:pt x="294" y="230"/>
                      <a:pt x="293" y="229"/>
                    </a:cubicBezTo>
                    <a:cubicBezTo>
                      <a:pt x="293" y="229"/>
                      <a:pt x="293" y="229"/>
                      <a:pt x="293" y="229"/>
                    </a:cubicBezTo>
                    <a:close/>
                    <a:moveTo>
                      <a:pt x="292" y="241"/>
                    </a:moveTo>
                    <a:cubicBezTo>
                      <a:pt x="293" y="242"/>
                      <a:pt x="293" y="243"/>
                      <a:pt x="293" y="244"/>
                    </a:cubicBezTo>
                    <a:cubicBezTo>
                      <a:pt x="293" y="245"/>
                      <a:pt x="294" y="246"/>
                      <a:pt x="294" y="247"/>
                    </a:cubicBezTo>
                    <a:cubicBezTo>
                      <a:pt x="293" y="247"/>
                      <a:pt x="293" y="247"/>
                      <a:pt x="293" y="246"/>
                    </a:cubicBezTo>
                    <a:cubicBezTo>
                      <a:pt x="293" y="246"/>
                      <a:pt x="292" y="246"/>
                      <a:pt x="292" y="246"/>
                    </a:cubicBezTo>
                    <a:cubicBezTo>
                      <a:pt x="292" y="245"/>
                      <a:pt x="292" y="243"/>
                      <a:pt x="292" y="241"/>
                    </a:cubicBezTo>
                    <a:close/>
                    <a:moveTo>
                      <a:pt x="287" y="228"/>
                    </a:moveTo>
                    <a:cubicBezTo>
                      <a:pt x="287" y="229"/>
                      <a:pt x="287" y="230"/>
                      <a:pt x="287" y="230"/>
                    </a:cubicBezTo>
                    <a:cubicBezTo>
                      <a:pt x="287" y="231"/>
                      <a:pt x="287" y="231"/>
                      <a:pt x="288" y="232"/>
                    </a:cubicBezTo>
                    <a:cubicBezTo>
                      <a:pt x="288" y="234"/>
                      <a:pt x="288" y="235"/>
                      <a:pt x="288" y="237"/>
                    </a:cubicBezTo>
                    <a:cubicBezTo>
                      <a:pt x="288" y="238"/>
                      <a:pt x="287" y="238"/>
                      <a:pt x="287" y="238"/>
                    </a:cubicBezTo>
                    <a:cubicBezTo>
                      <a:pt x="287" y="239"/>
                      <a:pt x="287" y="240"/>
                      <a:pt x="287" y="240"/>
                    </a:cubicBezTo>
                    <a:cubicBezTo>
                      <a:pt x="287" y="241"/>
                      <a:pt x="286" y="242"/>
                      <a:pt x="286" y="243"/>
                    </a:cubicBezTo>
                    <a:cubicBezTo>
                      <a:pt x="286" y="242"/>
                      <a:pt x="286" y="242"/>
                      <a:pt x="285" y="242"/>
                    </a:cubicBezTo>
                    <a:cubicBezTo>
                      <a:pt x="285" y="242"/>
                      <a:pt x="285" y="241"/>
                      <a:pt x="285" y="241"/>
                    </a:cubicBezTo>
                    <a:cubicBezTo>
                      <a:pt x="286" y="240"/>
                      <a:pt x="286" y="240"/>
                      <a:pt x="286" y="239"/>
                    </a:cubicBezTo>
                    <a:cubicBezTo>
                      <a:pt x="286" y="238"/>
                      <a:pt x="286" y="237"/>
                      <a:pt x="286" y="236"/>
                    </a:cubicBezTo>
                    <a:cubicBezTo>
                      <a:pt x="286" y="233"/>
                      <a:pt x="286" y="231"/>
                      <a:pt x="286" y="228"/>
                    </a:cubicBezTo>
                    <a:cubicBezTo>
                      <a:pt x="287" y="228"/>
                      <a:pt x="287" y="228"/>
                      <a:pt x="287" y="228"/>
                    </a:cubicBezTo>
                    <a:close/>
                    <a:moveTo>
                      <a:pt x="301" y="252"/>
                    </a:moveTo>
                    <a:cubicBezTo>
                      <a:pt x="301" y="252"/>
                      <a:pt x="301" y="252"/>
                      <a:pt x="301" y="252"/>
                    </a:cubicBezTo>
                    <a:cubicBezTo>
                      <a:pt x="302" y="251"/>
                      <a:pt x="302" y="249"/>
                      <a:pt x="302" y="248"/>
                    </a:cubicBezTo>
                    <a:cubicBezTo>
                      <a:pt x="302" y="246"/>
                      <a:pt x="302" y="245"/>
                      <a:pt x="303" y="243"/>
                    </a:cubicBezTo>
                    <a:cubicBezTo>
                      <a:pt x="303" y="242"/>
                      <a:pt x="303" y="241"/>
                      <a:pt x="303" y="240"/>
                    </a:cubicBezTo>
                    <a:cubicBezTo>
                      <a:pt x="304" y="244"/>
                      <a:pt x="305" y="247"/>
                      <a:pt x="305" y="251"/>
                    </a:cubicBezTo>
                    <a:cubicBezTo>
                      <a:pt x="306" y="252"/>
                      <a:pt x="306" y="254"/>
                      <a:pt x="306" y="256"/>
                    </a:cubicBezTo>
                    <a:cubicBezTo>
                      <a:pt x="305" y="254"/>
                      <a:pt x="303" y="253"/>
                      <a:pt x="301" y="252"/>
                    </a:cubicBezTo>
                    <a:close/>
                    <a:moveTo>
                      <a:pt x="313" y="260"/>
                    </a:moveTo>
                    <a:cubicBezTo>
                      <a:pt x="314" y="259"/>
                      <a:pt x="314" y="257"/>
                      <a:pt x="314" y="255"/>
                    </a:cubicBezTo>
                    <a:cubicBezTo>
                      <a:pt x="314" y="252"/>
                      <a:pt x="314" y="249"/>
                      <a:pt x="314" y="246"/>
                    </a:cubicBezTo>
                    <a:cubicBezTo>
                      <a:pt x="314" y="241"/>
                      <a:pt x="314" y="236"/>
                      <a:pt x="314" y="231"/>
                    </a:cubicBezTo>
                    <a:cubicBezTo>
                      <a:pt x="314" y="229"/>
                      <a:pt x="314" y="228"/>
                      <a:pt x="314" y="226"/>
                    </a:cubicBezTo>
                    <a:cubicBezTo>
                      <a:pt x="315" y="226"/>
                      <a:pt x="316" y="226"/>
                      <a:pt x="316" y="226"/>
                    </a:cubicBezTo>
                    <a:cubicBezTo>
                      <a:pt x="319" y="226"/>
                      <a:pt x="322" y="226"/>
                      <a:pt x="325" y="225"/>
                    </a:cubicBezTo>
                    <a:cubicBezTo>
                      <a:pt x="326" y="225"/>
                      <a:pt x="327" y="225"/>
                      <a:pt x="327" y="225"/>
                    </a:cubicBezTo>
                    <a:cubicBezTo>
                      <a:pt x="327" y="226"/>
                      <a:pt x="327" y="228"/>
                      <a:pt x="327" y="229"/>
                    </a:cubicBezTo>
                    <a:cubicBezTo>
                      <a:pt x="327" y="228"/>
                      <a:pt x="327" y="227"/>
                      <a:pt x="326" y="227"/>
                    </a:cubicBezTo>
                    <a:cubicBezTo>
                      <a:pt x="326" y="226"/>
                      <a:pt x="326" y="226"/>
                      <a:pt x="326" y="226"/>
                    </a:cubicBezTo>
                    <a:cubicBezTo>
                      <a:pt x="325" y="226"/>
                      <a:pt x="325" y="226"/>
                      <a:pt x="325" y="226"/>
                    </a:cubicBezTo>
                    <a:cubicBezTo>
                      <a:pt x="325" y="226"/>
                      <a:pt x="325" y="226"/>
                      <a:pt x="325" y="226"/>
                    </a:cubicBezTo>
                    <a:cubicBezTo>
                      <a:pt x="324" y="226"/>
                      <a:pt x="324" y="226"/>
                      <a:pt x="324" y="226"/>
                    </a:cubicBezTo>
                    <a:cubicBezTo>
                      <a:pt x="323" y="226"/>
                      <a:pt x="323" y="226"/>
                      <a:pt x="323" y="227"/>
                    </a:cubicBezTo>
                    <a:cubicBezTo>
                      <a:pt x="323" y="227"/>
                      <a:pt x="323" y="228"/>
                      <a:pt x="323" y="228"/>
                    </a:cubicBezTo>
                    <a:cubicBezTo>
                      <a:pt x="323" y="229"/>
                      <a:pt x="323" y="230"/>
                      <a:pt x="323" y="231"/>
                    </a:cubicBezTo>
                    <a:cubicBezTo>
                      <a:pt x="322" y="233"/>
                      <a:pt x="322" y="234"/>
                      <a:pt x="322" y="235"/>
                    </a:cubicBezTo>
                    <a:cubicBezTo>
                      <a:pt x="322" y="236"/>
                      <a:pt x="322" y="238"/>
                      <a:pt x="322" y="240"/>
                    </a:cubicBezTo>
                    <a:cubicBezTo>
                      <a:pt x="322" y="244"/>
                      <a:pt x="322" y="248"/>
                      <a:pt x="322" y="252"/>
                    </a:cubicBezTo>
                    <a:cubicBezTo>
                      <a:pt x="322" y="253"/>
                      <a:pt x="322" y="254"/>
                      <a:pt x="322" y="254"/>
                    </a:cubicBezTo>
                    <a:cubicBezTo>
                      <a:pt x="321" y="257"/>
                      <a:pt x="321" y="260"/>
                      <a:pt x="320" y="263"/>
                    </a:cubicBezTo>
                    <a:cubicBezTo>
                      <a:pt x="320" y="263"/>
                      <a:pt x="320" y="263"/>
                      <a:pt x="320" y="263"/>
                    </a:cubicBezTo>
                    <a:cubicBezTo>
                      <a:pt x="320" y="257"/>
                      <a:pt x="321" y="251"/>
                      <a:pt x="321" y="244"/>
                    </a:cubicBezTo>
                    <a:cubicBezTo>
                      <a:pt x="321" y="239"/>
                      <a:pt x="321" y="234"/>
                      <a:pt x="321" y="229"/>
                    </a:cubicBezTo>
                    <a:cubicBezTo>
                      <a:pt x="321" y="228"/>
                      <a:pt x="320" y="227"/>
                      <a:pt x="319" y="227"/>
                    </a:cubicBezTo>
                    <a:cubicBezTo>
                      <a:pt x="317" y="227"/>
                      <a:pt x="316" y="228"/>
                      <a:pt x="316" y="229"/>
                    </a:cubicBezTo>
                    <a:cubicBezTo>
                      <a:pt x="316" y="240"/>
                      <a:pt x="316" y="251"/>
                      <a:pt x="316" y="261"/>
                    </a:cubicBezTo>
                    <a:cubicBezTo>
                      <a:pt x="315" y="261"/>
                      <a:pt x="315" y="261"/>
                      <a:pt x="315" y="261"/>
                    </a:cubicBezTo>
                    <a:cubicBezTo>
                      <a:pt x="315" y="261"/>
                      <a:pt x="315" y="261"/>
                      <a:pt x="314" y="261"/>
                    </a:cubicBezTo>
                    <a:cubicBezTo>
                      <a:pt x="314" y="261"/>
                      <a:pt x="314" y="261"/>
                      <a:pt x="313" y="260"/>
                    </a:cubicBezTo>
                    <a:close/>
                    <a:moveTo>
                      <a:pt x="326" y="233"/>
                    </a:moveTo>
                    <a:cubicBezTo>
                      <a:pt x="326" y="233"/>
                      <a:pt x="326" y="233"/>
                      <a:pt x="326" y="233"/>
                    </a:cubicBezTo>
                    <a:cubicBezTo>
                      <a:pt x="326" y="233"/>
                      <a:pt x="326" y="232"/>
                      <a:pt x="326" y="232"/>
                    </a:cubicBezTo>
                    <a:cubicBezTo>
                      <a:pt x="326" y="232"/>
                      <a:pt x="326" y="232"/>
                      <a:pt x="326" y="232"/>
                    </a:cubicBezTo>
                    <a:cubicBezTo>
                      <a:pt x="326" y="232"/>
                      <a:pt x="326" y="232"/>
                      <a:pt x="326" y="232"/>
                    </a:cubicBezTo>
                    <a:cubicBezTo>
                      <a:pt x="326" y="232"/>
                      <a:pt x="326" y="232"/>
                      <a:pt x="326" y="233"/>
                    </a:cubicBezTo>
                    <a:close/>
                    <a:moveTo>
                      <a:pt x="326" y="266"/>
                    </a:moveTo>
                    <a:cubicBezTo>
                      <a:pt x="326" y="262"/>
                      <a:pt x="326" y="259"/>
                      <a:pt x="326" y="255"/>
                    </a:cubicBezTo>
                    <a:cubicBezTo>
                      <a:pt x="326" y="254"/>
                      <a:pt x="326" y="252"/>
                      <a:pt x="327" y="251"/>
                    </a:cubicBezTo>
                    <a:cubicBezTo>
                      <a:pt x="327" y="252"/>
                      <a:pt x="327" y="253"/>
                      <a:pt x="327" y="254"/>
                    </a:cubicBezTo>
                    <a:cubicBezTo>
                      <a:pt x="327" y="258"/>
                      <a:pt x="327" y="262"/>
                      <a:pt x="328" y="266"/>
                    </a:cubicBezTo>
                    <a:cubicBezTo>
                      <a:pt x="328" y="266"/>
                      <a:pt x="328" y="266"/>
                      <a:pt x="328" y="267"/>
                    </a:cubicBezTo>
                    <a:cubicBezTo>
                      <a:pt x="327" y="266"/>
                      <a:pt x="326" y="266"/>
                      <a:pt x="326" y="266"/>
                    </a:cubicBezTo>
                    <a:close/>
                    <a:moveTo>
                      <a:pt x="278" y="229"/>
                    </a:moveTo>
                    <a:cubicBezTo>
                      <a:pt x="279" y="229"/>
                      <a:pt x="280" y="229"/>
                      <a:pt x="281" y="229"/>
                    </a:cubicBezTo>
                    <a:cubicBezTo>
                      <a:pt x="281" y="231"/>
                      <a:pt x="281" y="233"/>
                      <a:pt x="281" y="236"/>
                    </a:cubicBezTo>
                    <a:cubicBezTo>
                      <a:pt x="281" y="237"/>
                      <a:pt x="281" y="238"/>
                      <a:pt x="281" y="239"/>
                    </a:cubicBezTo>
                    <a:cubicBezTo>
                      <a:pt x="280" y="239"/>
                      <a:pt x="279" y="238"/>
                      <a:pt x="277" y="237"/>
                    </a:cubicBezTo>
                    <a:cubicBezTo>
                      <a:pt x="278" y="235"/>
                      <a:pt x="278" y="232"/>
                      <a:pt x="278" y="230"/>
                    </a:cubicBezTo>
                    <a:cubicBezTo>
                      <a:pt x="278" y="229"/>
                      <a:pt x="278" y="229"/>
                      <a:pt x="278" y="229"/>
                    </a:cubicBezTo>
                    <a:close/>
                    <a:moveTo>
                      <a:pt x="267" y="229"/>
                    </a:moveTo>
                    <a:cubicBezTo>
                      <a:pt x="270" y="229"/>
                      <a:pt x="273" y="229"/>
                      <a:pt x="276" y="229"/>
                    </a:cubicBezTo>
                    <a:cubicBezTo>
                      <a:pt x="275" y="229"/>
                      <a:pt x="275" y="229"/>
                      <a:pt x="275" y="230"/>
                    </a:cubicBezTo>
                    <a:cubicBezTo>
                      <a:pt x="275" y="232"/>
                      <a:pt x="275" y="234"/>
                      <a:pt x="275" y="236"/>
                    </a:cubicBezTo>
                    <a:cubicBezTo>
                      <a:pt x="273" y="235"/>
                      <a:pt x="272" y="234"/>
                      <a:pt x="271" y="233"/>
                    </a:cubicBezTo>
                    <a:cubicBezTo>
                      <a:pt x="268" y="232"/>
                      <a:pt x="266" y="231"/>
                      <a:pt x="263" y="230"/>
                    </a:cubicBezTo>
                    <a:cubicBezTo>
                      <a:pt x="265" y="230"/>
                      <a:pt x="266" y="229"/>
                      <a:pt x="267" y="229"/>
                    </a:cubicBezTo>
                    <a:close/>
                    <a:moveTo>
                      <a:pt x="300" y="261"/>
                    </a:moveTo>
                    <a:cubicBezTo>
                      <a:pt x="300" y="262"/>
                      <a:pt x="301" y="262"/>
                      <a:pt x="302" y="262"/>
                    </a:cubicBezTo>
                    <a:cubicBezTo>
                      <a:pt x="302" y="263"/>
                      <a:pt x="303" y="263"/>
                      <a:pt x="303" y="263"/>
                    </a:cubicBezTo>
                    <a:cubicBezTo>
                      <a:pt x="303" y="263"/>
                      <a:pt x="303" y="263"/>
                      <a:pt x="303" y="263"/>
                    </a:cubicBezTo>
                    <a:cubicBezTo>
                      <a:pt x="302" y="263"/>
                      <a:pt x="301" y="262"/>
                      <a:pt x="300" y="261"/>
                    </a:cubicBezTo>
                    <a:cubicBezTo>
                      <a:pt x="300" y="261"/>
                      <a:pt x="300" y="261"/>
                      <a:pt x="300" y="261"/>
                    </a:cubicBezTo>
                    <a:close/>
                    <a:moveTo>
                      <a:pt x="350" y="228"/>
                    </a:moveTo>
                    <a:cubicBezTo>
                      <a:pt x="350" y="242"/>
                      <a:pt x="350" y="256"/>
                      <a:pt x="349" y="269"/>
                    </a:cubicBezTo>
                    <a:cubicBezTo>
                      <a:pt x="349" y="269"/>
                      <a:pt x="349" y="269"/>
                      <a:pt x="348" y="269"/>
                    </a:cubicBezTo>
                    <a:cubicBezTo>
                      <a:pt x="348" y="266"/>
                      <a:pt x="348" y="262"/>
                      <a:pt x="348" y="259"/>
                    </a:cubicBezTo>
                    <a:cubicBezTo>
                      <a:pt x="347" y="254"/>
                      <a:pt x="347" y="250"/>
                      <a:pt x="347" y="245"/>
                    </a:cubicBezTo>
                    <a:cubicBezTo>
                      <a:pt x="348" y="239"/>
                      <a:pt x="349" y="233"/>
                      <a:pt x="350" y="226"/>
                    </a:cubicBezTo>
                    <a:cubicBezTo>
                      <a:pt x="350" y="226"/>
                      <a:pt x="350" y="226"/>
                      <a:pt x="350" y="225"/>
                    </a:cubicBezTo>
                    <a:cubicBezTo>
                      <a:pt x="350" y="226"/>
                      <a:pt x="350" y="227"/>
                      <a:pt x="350" y="227"/>
                    </a:cubicBezTo>
                    <a:cubicBezTo>
                      <a:pt x="350" y="227"/>
                      <a:pt x="350" y="228"/>
                      <a:pt x="350" y="228"/>
                    </a:cubicBezTo>
                    <a:close/>
                    <a:moveTo>
                      <a:pt x="350" y="225"/>
                    </a:moveTo>
                    <a:cubicBezTo>
                      <a:pt x="350" y="224"/>
                      <a:pt x="349" y="224"/>
                      <a:pt x="348" y="224"/>
                    </a:cubicBezTo>
                    <a:cubicBezTo>
                      <a:pt x="348" y="224"/>
                      <a:pt x="348" y="224"/>
                      <a:pt x="348" y="224"/>
                    </a:cubicBezTo>
                    <a:cubicBezTo>
                      <a:pt x="347" y="224"/>
                      <a:pt x="347" y="224"/>
                      <a:pt x="347" y="224"/>
                    </a:cubicBezTo>
                    <a:cubicBezTo>
                      <a:pt x="346" y="224"/>
                      <a:pt x="346" y="225"/>
                      <a:pt x="346" y="225"/>
                    </a:cubicBezTo>
                    <a:cubicBezTo>
                      <a:pt x="345" y="227"/>
                      <a:pt x="345" y="229"/>
                      <a:pt x="345" y="231"/>
                    </a:cubicBezTo>
                    <a:cubicBezTo>
                      <a:pt x="344" y="231"/>
                      <a:pt x="344" y="231"/>
                      <a:pt x="344" y="231"/>
                    </a:cubicBezTo>
                    <a:cubicBezTo>
                      <a:pt x="343" y="231"/>
                      <a:pt x="341" y="232"/>
                      <a:pt x="341" y="234"/>
                    </a:cubicBezTo>
                    <a:cubicBezTo>
                      <a:pt x="342" y="238"/>
                      <a:pt x="342" y="242"/>
                      <a:pt x="342" y="247"/>
                    </a:cubicBezTo>
                    <a:cubicBezTo>
                      <a:pt x="342" y="251"/>
                      <a:pt x="341" y="255"/>
                      <a:pt x="340" y="259"/>
                    </a:cubicBezTo>
                    <a:cubicBezTo>
                      <a:pt x="340" y="259"/>
                      <a:pt x="340" y="259"/>
                      <a:pt x="340" y="260"/>
                    </a:cubicBezTo>
                    <a:cubicBezTo>
                      <a:pt x="340" y="259"/>
                      <a:pt x="340" y="258"/>
                      <a:pt x="340" y="258"/>
                    </a:cubicBezTo>
                    <a:cubicBezTo>
                      <a:pt x="340" y="253"/>
                      <a:pt x="340" y="249"/>
                      <a:pt x="340" y="245"/>
                    </a:cubicBezTo>
                    <a:cubicBezTo>
                      <a:pt x="340" y="243"/>
                      <a:pt x="340" y="241"/>
                      <a:pt x="340" y="239"/>
                    </a:cubicBezTo>
                    <a:cubicBezTo>
                      <a:pt x="340" y="238"/>
                      <a:pt x="340" y="236"/>
                      <a:pt x="340" y="235"/>
                    </a:cubicBezTo>
                    <a:cubicBezTo>
                      <a:pt x="340" y="235"/>
                      <a:pt x="341" y="234"/>
                      <a:pt x="341" y="234"/>
                    </a:cubicBezTo>
                    <a:cubicBezTo>
                      <a:pt x="341" y="232"/>
                      <a:pt x="341" y="231"/>
                      <a:pt x="340" y="229"/>
                    </a:cubicBezTo>
                    <a:cubicBezTo>
                      <a:pt x="340" y="229"/>
                      <a:pt x="340" y="228"/>
                      <a:pt x="340" y="228"/>
                    </a:cubicBezTo>
                    <a:cubicBezTo>
                      <a:pt x="339" y="227"/>
                      <a:pt x="339" y="227"/>
                      <a:pt x="339" y="227"/>
                    </a:cubicBezTo>
                    <a:cubicBezTo>
                      <a:pt x="338" y="227"/>
                      <a:pt x="338" y="227"/>
                      <a:pt x="338" y="228"/>
                    </a:cubicBezTo>
                    <a:cubicBezTo>
                      <a:pt x="337" y="228"/>
                      <a:pt x="337" y="228"/>
                      <a:pt x="337" y="228"/>
                    </a:cubicBezTo>
                    <a:cubicBezTo>
                      <a:pt x="337" y="229"/>
                      <a:pt x="337" y="229"/>
                      <a:pt x="337" y="229"/>
                    </a:cubicBezTo>
                    <a:cubicBezTo>
                      <a:pt x="336" y="229"/>
                      <a:pt x="336" y="229"/>
                      <a:pt x="336" y="229"/>
                    </a:cubicBezTo>
                    <a:cubicBezTo>
                      <a:pt x="336" y="229"/>
                      <a:pt x="336" y="229"/>
                      <a:pt x="335" y="229"/>
                    </a:cubicBezTo>
                    <a:cubicBezTo>
                      <a:pt x="335" y="229"/>
                      <a:pt x="335" y="229"/>
                      <a:pt x="335" y="229"/>
                    </a:cubicBezTo>
                    <a:cubicBezTo>
                      <a:pt x="335" y="228"/>
                      <a:pt x="335" y="227"/>
                      <a:pt x="335" y="227"/>
                    </a:cubicBezTo>
                    <a:cubicBezTo>
                      <a:pt x="335" y="226"/>
                      <a:pt x="334" y="225"/>
                      <a:pt x="333" y="224"/>
                    </a:cubicBezTo>
                    <a:cubicBezTo>
                      <a:pt x="334" y="224"/>
                      <a:pt x="334" y="224"/>
                      <a:pt x="334" y="224"/>
                    </a:cubicBezTo>
                    <a:cubicBezTo>
                      <a:pt x="337" y="224"/>
                      <a:pt x="339" y="223"/>
                      <a:pt x="342" y="223"/>
                    </a:cubicBezTo>
                    <a:cubicBezTo>
                      <a:pt x="342" y="222"/>
                      <a:pt x="343" y="222"/>
                      <a:pt x="343" y="222"/>
                    </a:cubicBezTo>
                    <a:cubicBezTo>
                      <a:pt x="345" y="222"/>
                      <a:pt x="348" y="222"/>
                      <a:pt x="350" y="222"/>
                    </a:cubicBezTo>
                    <a:cubicBezTo>
                      <a:pt x="350" y="223"/>
                      <a:pt x="350" y="224"/>
                      <a:pt x="350" y="225"/>
                    </a:cubicBezTo>
                    <a:cubicBezTo>
                      <a:pt x="350" y="225"/>
                      <a:pt x="350" y="225"/>
                      <a:pt x="350" y="225"/>
                    </a:cubicBezTo>
                    <a:close/>
                    <a:moveTo>
                      <a:pt x="247" y="230"/>
                    </a:moveTo>
                    <a:cubicBezTo>
                      <a:pt x="248" y="231"/>
                      <a:pt x="250" y="232"/>
                      <a:pt x="252" y="233"/>
                    </a:cubicBezTo>
                    <a:cubicBezTo>
                      <a:pt x="253" y="233"/>
                      <a:pt x="255" y="234"/>
                      <a:pt x="256" y="235"/>
                    </a:cubicBezTo>
                    <a:cubicBezTo>
                      <a:pt x="260" y="237"/>
                      <a:pt x="263" y="238"/>
                      <a:pt x="267" y="240"/>
                    </a:cubicBezTo>
                    <a:cubicBezTo>
                      <a:pt x="267" y="241"/>
                      <a:pt x="268" y="241"/>
                      <a:pt x="269" y="242"/>
                    </a:cubicBezTo>
                    <a:cubicBezTo>
                      <a:pt x="269" y="242"/>
                      <a:pt x="268" y="242"/>
                      <a:pt x="268" y="241"/>
                    </a:cubicBezTo>
                    <a:cubicBezTo>
                      <a:pt x="268" y="241"/>
                      <a:pt x="268" y="241"/>
                      <a:pt x="268" y="241"/>
                    </a:cubicBezTo>
                    <a:cubicBezTo>
                      <a:pt x="268" y="241"/>
                      <a:pt x="268" y="241"/>
                      <a:pt x="268" y="241"/>
                    </a:cubicBezTo>
                    <a:cubicBezTo>
                      <a:pt x="267" y="241"/>
                      <a:pt x="267" y="241"/>
                      <a:pt x="266" y="240"/>
                    </a:cubicBezTo>
                    <a:cubicBezTo>
                      <a:pt x="265" y="240"/>
                      <a:pt x="263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1" y="239"/>
                      <a:pt x="261" y="238"/>
                      <a:pt x="261" y="238"/>
                    </a:cubicBezTo>
                    <a:cubicBezTo>
                      <a:pt x="261" y="238"/>
                      <a:pt x="261" y="238"/>
                      <a:pt x="261" y="238"/>
                    </a:cubicBezTo>
                    <a:cubicBezTo>
                      <a:pt x="256" y="236"/>
                      <a:pt x="252" y="234"/>
                      <a:pt x="247" y="232"/>
                    </a:cubicBezTo>
                    <a:cubicBezTo>
                      <a:pt x="247" y="232"/>
                      <a:pt x="246" y="232"/>
                      <a:pt x="246" y="232"/>
                    </a:cubicBezTo>
                    <a:cubicBezTo>
                      <a:pt x="246" y="232"/>
                      <a:pt x="246" y="232"/>
                      <a:pt x="246" y="232"/>
                    </a:cubicBezTo>
                    <a:cubicBezTo>
                      <a:pt x="247" y="232"/>
                      <a:pt x="247" y="231"/>
                      <a:pt x="246" y="230"/>
                    </a:cubicBezTo>
                    <a:cubicBezTo>
                      <a:pt x="246" y="230"/>
                      <a:pt x="246" y="230"/>
                      <a:pt x="247" y="230"/>
                    </a:cubicBezTo>
                    <a:close/>
                    <a:moveTo>
                      <a:pt x="997" y="123"/>
                    </a:moveTo>
                    <a:cubicBezTo>
                      <a:pt x="1000" y="120"/>
                      <a:pt x="1004" y="117"/>
                      <a:pt x="1007" y="114"/>
                    </a:cubicBezTo>
                    <a:cubicBezTo>
                      <a:pt x="1007" y="115"/>
                      <a:pt x="1007" y="115"/>
                      <a:pt x="1007" y="115"/>
                    </a:cubicBezTo>
                    <a:cubicBezTo>
                      <a:pt x="1005" y="117"/>
                      <a:pt x="1003" y="118"/>
                      <a:pt x="1001" y="120"/>
                    </a:cubicBezTo>
                    <a:cubicBezTo>
                      <a:pt x="1000" y="121"/>
                      <a:pt x="998" y="122"/>
                      <a:pt x="997" y="123"/>
                    </a:cubicBezTo>
                    <a:close/>
                    <a:moveTo>
                      <a:pt x="658" y="19"/>
                    </a:moveTo>
                    <a:cubicBezTo>
                      <a:pt x="673" y="18"/>
                      <a:pt x="687" y="17"/>
                      <a:pt x="702" y="17"/>
                    </a:cubicBezTo>
                    <a:cubicBezTo>
                      <a:pt x="717" y="16"/>
                      <a:pt x="733" y="15"/>
                      <a:pt x="748" y="14"/>
                    </a:cubicBezTo>
                    <a:cubicBezTo>
                      <a:pt x="755" y="14"/>
                      <a:pt x="762" y="13"/>
                      <a:pt x="769" y="13"/>
                    </a:cubicBezTo>
                    <a:cubicBezTo>
                      <a:pt x="777" y="13"/>
                      <a:pt x="785" y="13"/>
                      <a:pt x="793" y="12"/>
                    </a:cubicBezTo>
                    <a:cubicBezTo>
                      <a:pt x="807" y="12"/>
                      <a:pt x="821" y="11"/>
                      <a:pt x="835" y="10"/>
                    </a:cubicBezTo>
                    <a:cubicBezTo>
                      <a:pt x="843" y="9"/>
                      <a:pt x="850" y="9"/>
                      <a:pt x="858" y="8"/>
                    </a:cubicBezTo>
                    <a:cubicBezTo>
                      <a:pt x="865" y="8"/>
                      <a:pt x="872" y="7"/>
                      <a:pt x="879" y="7"/>
                    </a:cubicBezTo>
                    <a:cubicBezTo>
                      <a:pt x="883" y="7"/>
                      <a:pt x="887" y="7"/>
                      <a:pt x="891" y="7"/>
                    </a:cubicBezTo>
                    <a:cubicBezTo>
                      <a:pt x="889" y="7"/>
                      <a:pt x="887" y="8"/>
                      <a:pt x="886" y="8"/>
                    </a:cubicBezTo>
                    <a:cubicBezTo>
                      <a:pt x="879" y="9"/>
                      <a:pt x="873" y="10"/>
                      <a:pt x="866" y="11"/>
                    </a:cubicBezTo>
                    <a:cubicBezTo>
                      <a:pt x="864" y="11"/>
                      <a:pt x="862" y="11"/>
                      <a:pt x="861" y="12"/>
                    </a:cubicBezTo>
                    <a:cubicBezTo>
                      <a:pt x="859" y="12"/>
                      <a:pt x="857" y="12"/>
                      <a:pt x="855" y="12"/>
                    </a:cubicBezTo>
                    <a:cubicBezTo>
                      <a:pt x="851" y="12"/>
                      <a:pt x="847" y="12"/>
                      <a:pt x="844" y="12"/>
                    </a:cubicBezTo>
                    <a:cubicBezTo>
                      <a:pt x="840" y="12"/>
                      <a:pt x="837" y="12"/>
                      <a:pt x="833" y="13"/>
                    </a:cubicBezTo>
                    <a:cubicBezTo>
                      <a:pt x="829" y="13"/>
                      <a:pt x="825" y="13"/>
                      <a:pt x="822" y="14"/>
                    </a:cubicBezTo>
                    <a:cubicBezTo>
                      <a:pt x="818" y="14"/>
                      <a:pt x="814" y="14"/>
                      <a:pt x="810" y="15"/>
                    </a:cubicBezTo>
                    <a:cubicBezTo>
                      <a:pt x="801" y="15"/>
                      <a:pt x="792" y="16"/>
                      <a:pt x="783" y="16"/>
                    </a:cubicBezTo>
                    <a:cubicBezTo>
                      <a:pt x="779" y="16"/>
                      <a:pt x="776" y="16"/>
                      <a:pt x="772" y="17"/>
                    </a:cubicBezTo>
                    <a:cubicBezTo>
                      <a:pt x="769" y="17"/>
                      <a:pt x="766" y="17"/>
                      <a:pt x="763" y="17"/>
                    </a:cubicBezTo>
                    <a:cubicBezTo>
                      <a:pt x="756" y="17"/>
                      <a:pt x="749" y="17"/>
                      <a:pt x="742" y="18"/>
                    </a:cubicBezTo>
                    <a:cubicBezTo>
                      <a:pt x="734" y="18"/>
                      <a:pt x="727" y="18"/>
                      <a:pt x="719" y="18"/>
                    </a:cubicBezTo>
                    <a:cubicBezTo>
                      <a:pt x="710" y="18"/>
                      <a:pt x="701" y="19"/>
                      <a:pt x="692" y="19"/>
                    </a:cubicBezTo>
                    <a:cubicBezTo>
                      <a:pt x="680" y="19"/>
                      <a:pt x="667" y="20"/>
                      <a:pt x="654" y="20"/>
                    </a:cubicBezTo>
                    <a:cubicBezTo>
                      <a:pt x="652" y="20"/>
                      <a:pt x="649" y="20"/>
                      <a:pt x="647" y="20"/>
                    </a:cubicBezTo>
                    <a:cubicBezTo>
                      <a:pt x="650" y="20"/>
                      <a:pt x="654" y="20"/>
                      <a:pt x="658" y="19"/>
                    </a:cubicBezTo>
                    <a:close/>
                    <a:moveTo>
                      <a:pt x="231" y="43"/>
                    </a:moveTo>
                    <a:cubicBezTo>
                      <a:pt x="231" y="43"/>
                      <a:pt x="231" y="43"/>
                      <a:pt x="232" y="42"/>
                    </a:cubicBezTo>
                    <a:cubicBezTo>
                      <a:pt x="232" y="42"/>
                      <a:pt x="232" y="42"/>
                      <a:pt x="232" y="42"/>
                    </a:cubicBezTo>
                    <a:cubicBezTo>
                      <a:pt x="232" y="42"/>
                      <a:pt x="232" y="42"/>
                      <a:pt x="232" y="42"/>
                    </a:cubicBezTo>
                    <a:cubicBezTo>
                      <a:pt x="233" y="41"/>
                      <a:pt x="235" y="41"/>
                      <a:pt x="236" y="41"/>
                    </a:cubicBezTo>
                    <a:cubicBezTo>
                      <a:pt x="237" y="41"/>
                      <a:pt x="237" y="41"/>
                      <a:pt x="238" y="41"/>
                    </a:cubicBezTo>
                    <a:cubicBezTo>
                      <a:pt x="238" y="41"/>
                      <a:pt x="238" y="41"/>
                      <a:pt x="238" y="41"/>
                    </a:cubicBezTo>
                    <a:cubicBezTo>
                      <a:pt x="238" y="42"/>
                      <a:pt x="238" y="43"/>
                      <a:pt x="238" y="43"/>
                    </a:cubicBezTo>
                    <a:cubicBezTo>
                      <a:pt x="238" y="43"/>
                      <a:pt x="237" y="44"/>
                      <a:pt x="237" y="44"/>
                    </a:cubicBezTo>
                    <a:cubicBezTo>
                      <a:pt x="237" y="44"/>
                      <a:pt x="236" y="44"/>
                      <a:pt x="236" y="45"/>
                    </a:cubicBezTo>
                    <a:cubicBezTo>
                      <a:pt x="235" y="45"/>
                      <a:pt x="235" y="46"/>
                      <a:pt x="235" y="47"/>
                    </a:cubicBezTo>
                    <a:cubicBezTo>
                      <a:pt x="235" y="52"/>
                      <a:pt x="236" y="56"/>
                      <a:pt x="236" y="61"/>
                    </a:cubicBezTo>
                    <a:cubicBezTo>
                      <a:pt x="236" y="63"/>
                      <a:pt x="237" y="65"/>
                      <a:pt x="237" y="67"/>
                    </a:cubicBezTo>
                    <a:cubicBezTo>
                      <a:pt x="237" y="68"/>
                      <a:pt x="237" y="69"/>
                      <a:pt x="237" y="69"/>
                    </a:cubicBezTo>
                    <a:cubicBezTo>
                      <a:pt x="237" y="70"/>
                      <a:pt x="237" y="71"/>
                      <a:pt x="237" y="71"/>
                    </a:cubicBezTo>
                    <a:cubicBezTo>
                      <a:pt x="236" y="74"/>
                      <a:pt x="236" y="78"/>
                      <a:pt x="236" y="81"/>
                    </a:cubicBezTo>
                    <a:cubicBezTo>
                      <a:pt x="236" y="81"/>
                      <a:pt x="236" y="80"/>
                      <a:pt x="236" y="80"/>
                    </a:cubicBezTo>
                    <a:cubicBezTo>
                      <a:pt x="236" y="81"/>
                      <a:pt x="236" y="81"/>
                      <a:pt x="236" y="82"/>
                    </a:cubicBezTo>
                    <a:cubicBezTo>
                      <a:pt x="236" y="81"/>
                      <a:pt x="236" y="81"/>
                      <a:pt x="236" y="81"/>
                    </a:cubicBezTo>
                    <a:cubicBezTo>
                      <a:pt x="236" y="81"/>
                      <a:pt x="236" y="81"/>
                      <a:pt x="236" y="82"/>
                    </a:cubicBezTo>
                    <a:cubicBezTo>
                      <a:pt x="235" y="86"/>
                      <a:pt x="234" y="90"/>
                      <a:pt x="234" y="94"/>
                    </a:cubicBezTo>
                    <a:cubicBezTo>
                      <a:pt x="234" y="89"/>
                      <a:pt x="233" y="84"/>
                      <a:pt x="233" y="79"/>
                    </a:cubicBezTo>
                    <a:cubicBezTo>
                      <a:pt x="233" y="73"/>
                      <a:pt x="233" y="68"/>
                      <a:pt x="232" y="62"/>
                    </a:cubicBezTo>
                    <a:cubicBezTo>
                      <a:pt x="232" y="60"/>
                      <a:pt x="232" y="58"/>
                      <a:pt x="232" y="56"/>
                    </a:cubicBezTo>
                    <a:cubicBezTo>
                      <a:pt x="232" y="54"/>
                      <a:pt x="232" y="52"/>
                      <a:pt x="231" y="51"/>
                    </a:cubicBezTo>
                    <a:cubicBezTo>
                      <a:pt x="231" y="48"/>
                      <a:pt x="231" y="46"/>
                      <a:pt x="231" y="43"/>
                    </a:cubicBezTo>
                    <a:close/>
                    <a:moveTo>
                      <a:pt x="51" y="271"/>
                    </a:moveTo>
                    <a:cubicBezTo>
                      <a:pt x="56" y="267"/>
                      <a:pt x="61" y="263"/>
                      <a:pt x="65" y="259"/>
                    </a:cubicBezTo>
                    <a:cubicBezTo>
                      <a:pt x="66" y="259"/>
                      <a:pt x="67" y="258"/>
                      <a:pt x="68" y="257"/>
                    </a:cubicBezTo>
                    <a:cubicBezTo>
                      <a:pt x="66" y="259"/>
                      <a:pt x="64" y="261"/>
                      <a:pt x="61" y="263"/>
                    </a:cubicBezTo>
                    <a:cubicBezTo>
                      <a:pt x="59" y="265"/>
                      <a:pt x="57" y="267"/>
                      <a:pt x="55" y="269"/>
                    </a:cubicBezTo>
                    <a:cubicBezTo>
                      <a:pt x="54" y="269"/>
                      <a:pt x="53" y="270"/>
                      <a:pt x="52" y="271"/>
                    </a:cubicBezTo>
                    <a:cubicBezTo>
                      <a:pt x="51" y="272"/>
                      <a:pt x="49" y="273"/>
                      <a:pt x="49" y="274"/>
                    </a:cubicBezTo>
                    <a:cubicBezTo>
                      <a:pt x="48" y="274"/>
                      <a:pt x="47" y="274"/>
                      <a:pt x="47" y="274"/>
                    </a:cubicBezTo>
                    <a:cubicBezTo>
                      <a:pt x="48" y="273"/>
                      <a:pt x="49" y="272"/>
                      <a:pt x="51" y="2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Freeform 7"/>
              <p:cNvSpPr/>
              <p:nvPr/>
            </p:nvSpPr>
            <p:spPr bwMode="auto">
              <a:xfrm>
                <a:off x="1672" y="165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8"/>
              <p:cNvSpPr/>
              <p:nvPr/>
            </p:nvSpPr>
            <p:spPr bwMode="auto">
              <a:xfrm>
                <a:off x="1672" y="165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9"/>
              <p:cNvSpPr/>
              <p:nvPr/>
            </p:nvSpPr>
            <p:spPr bwMode="auto">
              <a:xfrm>
                <a:off x="1010" y="167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7" name="文本框 56"/>
            <p:cNvSpPr txBox="1"/>
            <p:nvPr/>
          </p:nvSpPr>
          <p:spPr>
            <a:xfrm>
              <a:off x="2460620" y="4400262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管理员怎么用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449379" y="1986461"/>
            <a:ext cx="4565650" cy="1322388"/>
            <a:chOff x="6503989" y="2168071"/>
            <a:chExt cx="4565650" cy="1322388"/>
          </a:xfrm>
        </p:grpSpPr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>
              <a:off x="6503989" y="2168071"/>
              <a:ext cx="4565650" cy="1322388"/>
              <a:chOff x="721" y="1064"/>
              <a:chExt cx="2876" cy="833"/>
            </a:xfrm>
            <a:solidFill>
              <a:srgbClr val="132F95"/>
            </a:solidFill>
          </p:grpSpPr>
          <p:sp>
            <p:nvSpPr>
              <p:cNvPr id="11" name="Oval 5"/>
              <p:cNvSpPr>
                <a:spLocks noChangeArrowheads="1"/>
              </p:cNvSpPr>
              <p:nvPr/>
            </p:nvSpPr>
            <p:spPr bwMode="auto">
              <a:xfrm>
                <a:off x="2156" y="1675"/>
                <a:ext cx="12" cy="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" name="Freeform 6"/>
              <p:cNvSpPr>
                <a:spLocks noEditPoints="1"/>
              </p:cNvSpPr>
              <p:nvPr/>
            </p:nvSpPr>
            <p:spPr bwMode="auto">
              <a:xfrm>
                <a:off x="721" y="1064"/>
                <a:ext cx="2876" cy="833"/>
              </a:xfrm>
              <a:custGeom>
                <a:avLst/>
                <a:gdLst>
                  <a:gd name="T0" fmla="*/ 906 w 1034"/>
                  <a:gd name="T1" fmla="*/ 226 h 297"/>
                  <a:gd name="T2" fmla="*/ 987 w 1034"/>
                  <a:gd name="T3" fmla="*/ 143 h 297"/>
                  <a:gd name="T4" fmla="*/ 1019 w 1034"/>
                  <a:gd name="T5" fmla="*/ 92 h 297"/>
                  <a:gd name="T6" fmla="*/ 919 w 1034"/>
                  <a:gd name="T7" fmla="*/ 17 h 297"/>
                  <a:gd name="T8" fmla="*/ 913 w 1034"/>
                  <a:gd name="T9" fmla="*/ 2 h 297"/>
                  <a:gd name="T10" fmla="*/ 741 w 1034"/>
                  <a:gd name="T11" fmla="*/ 8 h 297"/>
                  <a:gd name="T12" fmla="*/ 496 w 1034"/>
                  <a:gd name="T13" fmla="*/ 19 h 297"/>
                  <a:gd name="T14" fmla="*/ 281 w 1034"/>
                  <a:gd name="T15" fmla="*/ 32 h 297"/>
                  <a:gd name="T16" fmla="*/ 243 w 1034"/>
                  <a:gd name="T17" fmla="*/ 34 h 297"/>
                  <a:gd name="T18" fmla="*/ 227 w 1034"/>
                  <a:gd name="T19" fmla="*/ 52 h 297"/>
                  <a:gd name="T20" fmla="*/ 158 w 1034"/>
                  <a:gd name="T21" fmla="*/ 147 h 297"/>
                  <a:gd name="T22" fmla="*/ 22 w 1034"/>
                  <a:gd name="T23" fmla="*/ 154 h 297"/>
                  <a:gd name="T24" fmla="*/ 76 w 1034"/>
                  <a:gd name="T25" fmla="*/ 207 h 297"/>
                  <a:gd name="T26" fmla="*/ 31 w 1034"/>
                  <a:gd name="T27" fmla="*/ 272 h 297"/>
                  <a:gd name="T28" fmla="*/ 153 w 1034"/>
                  <a:gd name="T29" fmla="*/ 287 h 297"/>
                  <a:gd name="T30" fmla="*/ 297 w 1034"/>
                  <a:gd name="T31" fmla="*/ 290 h 297"/>
                  <a:gd name="T32" fmla="*/ 363 w 1034"/>
                  <a:gd name="T33" fmla="*/ 283 h 297"/>
                  <a:gd name="T34" fmla="*/ 371 w 1034"/>
                  <a:gd name="T35" fmla="*/ 220 h 297"/>
                  <a:gd name="T36" fmla="*/ 696 w 1034"/>
                  <a:gd name="T37" fmla="*/ 224 h 297"/>
                  <a:gd name="T38" fmla="*/ 60 w 1034"/>
                  <a:gd name="T39" fmla="*/ 272 h 297"/>
                  <a:gd name="T40" fmla="*/ 112 w 1034"/>
                  <a:gd name="T41" fmla="*/ 206 h 297"/>
                  <a:gd name="T42" fmla="*/ 55 w 1034"/>
                  <a:gd name="T43" fmla="*/ 164 h 297"/>
                  <a:gd name="T44" fmla="*/ 233 w 1034"/>
                  <a:gd name="T45" fmla="*/ 160 h 297"/>
                  <a:gd name="T46" fmla="*/ 241 w 1034"/>
                  <a:gd name="T47" fmla="*/ 232 h 297"/>
                  <a:gd name="T48" fmla="*/ 237 w 1034"/>
                  <a:gd name="T49" fmla="*/ 235 h 297"/>
                  <a:gd name="T50" fmla="*/ 297 w 1034"/>
                  <a:gd name="T51" fmla="*/ 270 h 297"/>
                  <a:gd name="T52" fmla="*/ 59 w 1034"/>
                  <a:gd name="T53" fmla="*/ 273 h 297"/>
                  <a:gd name="T54" fmla="*/ 238 w 1034"/>
                  <a:gd name="T55" fmla="*/ 150 h 297"/>
                  <a:gd name="T56" fmla="*/ 819 w 1034"/>
                  <a:gd name="T57" fmla="*/ 30 h 297"/>
                  <a:gd name="T58" fmla="*/ 933 w 1034"/>
                  <a:gd name="T59" fmla="*/ 50 h 297"/>
                  <a:gd name="T60" fmla="*/ 901 w 1034"/>
                  <a:gd name="T61" fmla="*/ 187 h 297"/>
                  <a:gd name="T62" fmla="*/ 783 w 1034"/>
                  <a:gd name="T63" fmla="*/ 195 h 297"/>
                  <a:gd name="T64" fmla="*/ 488 w 1034"/>
                  <a:gd name="T65" fmla="*/ 201 h 297"/>
                  <a:gd name="T66" fmla="*/ 364 w 1034"/>
                  <a:gd name="T67" fmla="*/ 210 h 297"/>
                  <a:gd name="T68" fmla="*/ 258 w 1034"/>
                  <a:gd name="T69" fmla="*/ 211 h 297"/>
                  <a:gd name="T70" fmla="*/ 251 w 1034"/>
                  <a:gd name="T71" fmla="*/ 138 h 297"/>
                  <a:gd name="T72" fmla="*/ 377 w 1034"/>
                  <a:gd name="T73" fmla="*/ 39 h 297"/>
                  <a:gd name="T74" fmla="*/ 527 w 1034"/>
                  <a:gd name="T75" fmla="*/ 31 h 297"/>
                  <a:gd name="T76" fmla="*/ 913 w 1034"/>
                  <a:gd name="T77" fmla="*/ 204 h 297"/>
                  <a:gd name="T78" fmla="*/ 334 w 1034"/>
                  <a:gd name="T79" fmla="*/ 269 h 297"/>
                  <a:gd name="T80" fmla="*/ 343 w 1034"/>
                  <a:gd name="T81" fmla="*/ 266 h 297"/>
                  <a:gd name="T82" fmla="*/ 301 w 1034"/>
                  <a:gd name="T83" fmla="*/ 227 h 297"/>
                  <a:gd name="T84" fmla="*/ 292 w 1034"/>
                  <a:gd name="T85" fmla="*/ 241 h 297"/>
                  <a:gd name="T86" fmla="*/ 286 w 1034"/>
                  <a:gd name="T87" fmla="*/ 228 h 297"/>
                  <a:gd name="T88" fmla="*/ 314 w 1034"/>
                  <a:gd name="T89" fmla="*/ 246 h 297"/>
                  <a:gd name="T90" fmla="*/ 323 w 1034"/>
                  <a:gd name="T91" fmla="*/ 227 h 297"/>
                  <a:gd name="T92" fmla="*/ 316 w 1034"/>
                  <a:gd name="T93" fmla="*/ 229 h 297"/>
                  <a:gd name="T94" fmla="*/ 326 w 1034"/>
                  <a:gd name="T95" fmla="*/ 255 h 297"/>
                  <a:gd name="T96" fmla="*/ 278 w 1034"/>
                  <a:gd name="T97" fmla="*/ 229 h 297"/>
                  <a:gd name="T98" fmla="*/ 300 w 1034"/>
                  <a:gd name="T99" fmla="*/ 261 h 297"/>
                  <a:gd name="T100" fmla="*/ 348 w 1034"/>
                  <a:gd name="T101" fmla="*/ 224 h 297"/>
                  <a:gd name="T102" fmla="*/ 340 w 1034"/>
                  <a:gd name="T103" fmla="*/ 239 h 297"/>
                  <a:gd name="T104" fmla="*/ 335 w 1034"/>
                  <a:gd name="T105" fmla="*/ 227 h 297"/>
                  <a:gd name="T106" fmla="*/ 269 w 1034"/>
                  <a:gd name="T107" fmla="*/ 242 h 297"/>
                  <a:gd name="T108" fmla="*/ 261 w 1034"/>
                  <a:gd name="T109" fmla="*/ 238 h 297"/>
                  <a:gd name="T110" fmla="*/ 702 w 1034"/>
                  <a:gd name="T111" fmla="*/ 17 h 297"/>
                  <a:gd name="T112" fmla="*/ 844 w 1034"/>
                  <a:gd name="T113" fmla="*/ 12 h 297"/>
                  <a:gd name="T114" fmla="*/ 658 w 1034"/>
                  <a:gd name="T115" fmla="*/ 19 h 297"/>
                  <a:gd name="T116" fmla="*/ 236 w 1034"/>
                  <a:gd name="T117" fmla="*/ 61 h 297"/>
                  <a:gd name="T118" fmla="*/ 232 w 1034"/>
                  <a:gd name="T119" fmla="*/ 56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4" h="297">
                    <a:moveTo>
                      <a:pt x="894" y="226"/>
                    </a:moveTo>
                    <a:cubicBezTo>
                      <a:pt x="894" y="226"/>
                      <a:pt x="894" y="226"/>
                      <a:pt x="894" y="226"/>
                    </a:cubicBezTo>
                    <a:cubicBezTo>
                      <a:pt x="893" y="227"/>
                      <a:pt x="893" y="228"/>
                      <a:pt x="893" y="228"/>
                    </a:cubicBezTo>
                    <a:cubicBezTo>
                      <a:pt x="893" y="229"/>
                      <a:pt x="894" y="230"/>
                      <a:pt x="894" y="231"/>
                    </a:cubicBezTo>
                    <a:cubicBezTo>
                      <a:pt x="895" y="232"/>
                      <a:pt x="896" y="232"/>
                      <a:pt x="897" y="232"/>
                    </a:cubicBezTo>
                    <a:cubicBezTo>
                      <a:pt x="897" y="232"/>
                      <a:pt x="897" y="232"/>
                      <a:pt x="898" y="232"/>
                    </a:cubicBezTo>
                    <a:cubicBezTo>
                      <a:pt x="898" y="232"/>
                      <a:pt x="899" y="231"/>
                      <a:pt x="899" y="231"/>
                    </a:cubicBezTo>
                    <a:cubicBezTo>
                      <a:pt x="900" y="230"/>
                      <a:pt x="901" y="230"/>
                      <a:pt x="901" y="229"/>
                    </a:cubicBezTo>
                    <a:cubicBezTo>
                      <a:pt x="902" y="228"/>
                      <a:pt x="902" y="228"/>
                      <a:pt x="903" y="227"/>
                    </a:cubicBezTo>
                    <a:cubicBezTo>
                      <a:pt x="903" y="227"/>
                      <a:pt x="903" y="227"/>
                      <a:pt x="904" y="227"/>
                    </a:cubicBezTo>
                    <a:cubicBezTo>
                      <a:pt x="904" y="227"/>
                      <a:pt x="904" y="226"/>
                      <a:pt x="904" y="226"/>
                    </a:cubicBezTo>
                    <a:cubicBezTo>
                      <a:pt x="905" y="226"/>
                      <a:pt x="905" y="226"/>
                      <a:pt x="906" y="226"/>
                    </a:cubicBezTo>
                    <a:cubicBezTo>
                      <a:pt x="906" y="226"/>
                      <a:pt x="907" y="227"/>
                      <a:pt x="907" y="227"/>
                    </a:cubicBezTo>
                    <a:cubicBezTo>
                      <a:pt x="910" y="228"/>
                      <a:pt x="913" y="227"/>
                      <a:pt x="915" y="225"/>
                    </a:cubicBezTo>
                    <a:cubicBezTo>
                      <a:pt x="916" y="224"/>
                      <a:pt x="917" y="222"/>
                      <a:pt x="919" y="221"/>
                    </a:cubicBezTo>
                    <a:cubicBezTo>
                      <a:pt x="920" y="220"/>
                      <a:pt x="921" y="219"/>
                      <a:pt x="922" y="218"/>
                    </a:cubicBezTo>
                    <a:cubicBezTo>
                      <a:pt x="924" y="215"/>
                      <a:pt x="927" y="213"/>
                      <a:pt x="929" y="210"/>
                    </a:cubicBezTo>
                    <a:cubicBezTo>
                      <a:pt x="932" y="207"/>
                      <a:pt x="935" y="203"/>
                      <a:pt x="937" y="200"/>
                    </a:cubicBezTo>
                    <a:cubicBezTo>
                      <a:pt x="940" y="197"/>
                      <a:pt x="942" y="194"/>
                      <a:pt x="944" y="191"/>
                    </a:cubicBezTo>
                    <a:cubicBezTo>
                      <a:pt x="946" y="189"/>
                      <a:pt x="948" y="187"/>
                      <a:pt x="950" y="184"/>
                    </a:cubicBezTo>
                    <a:cubicBezTo>
                      <a:pt x="952" y="182"/>
                      <a:pt x="954" y="180"/>
                      <a:pt x="956" y="178"/>
                    </a:cubicBezTo>
                    <a:cubicBezTo>
                      <a:pt x="960" y="173"/>
                      <a:pt x="964" y="168"/>
                      <a:pt x="968" y="163"/>
                    </a:cubicBezTo>
                    <a:cubicBezTo>
                      <a:pt x="972" y="159"/>
                      <a:pt x="977" y="154"/>
                      <a:pt x="981" y="149"/>
                    </a:cubicBezTo>
                    <a:cubicBezTo>
                      <a:pt x="983" y="147"/>
                      <a:pt x="985" y="145"/>
                      <a:pt x="987" y="143"/>
                    </a:cubicBezTo>
                    <a:cubicBezTo>
                      <a:pt x="990" y="141"/>
                      <a:pt x="992" y="139"/>
                      <a:pt x="994" y="137"/>
                    </a:cubicBezTo>
                    <a:cubicBezTo>
                      <a:pt x="999" y="133"/>
                      <a:pt x="1003" y="129"/>
                      <a:pt x="1008" y="125"/>
                    </a:cubicBezTo>
                    <a:cubicBezTo>
                      <a:pt x="1010" y="123"/>
                      <a:pt x="1012" y="121"/>
                      <a:pt x="1014" y="119"/>
                    </a:cubicBezTo>
                    <a:cubicBezTo>
                      <a:pt x="1016" y="120"/>
                      <a:pt x="1017" y="120"/>
                      <a:pt x="1018" y="121"/>
                    </a:cubicBezTo>
                    <a:cubicBezTo>
                      <a:pt x="1020" y="121"/>
                      <a:pt x="1021" y="121"/>
                      <a:pt x="1023" y="122"/>
                    </a:cubicBezTo>
                    <a:cubicBezTo>
                      <a:pt x="1027" y="122"/>
                      <a:pt x="1031" y="119"/>
                      <a:pt x="1033" y="116"/>
                    </a:cubicBezTo>
                    <a:cubicBezTo>
                      <a:pt x="1034" y="114"/>
                      <a:pt x="1034" y="113"/>
                      <a:pt x="1034" y="111"/>
                    </a:cubicBezTo>
                    <a:cubicBezTo>
                      <a:pt x="1034" y="108"/>
                      <a:pt x="1033" y="105"/>
                      <a:pt x="1031" y="103"/>
                    </a:cubicBezTo>
                    <a:cubicBezTo>
                      <a:pt x="1029" y="101"/>
                      <a:pt x="1027" y="100"/>
                      <a:pt x="1024" y="99"/>
                    </a:cubicBezTo>
                    <a:cubicBezTo>
                      <a:pt x="1024" y="98"/>
                      <a:pt x="1023" y="98"/>
                      <a:pt x="1023" y="98"/>
                    </a:cubicBezTo>
                    <a:cubicBezTo>
                      <a:pt x="1023" y="97"/>
                      <a:pt x="1023" y="96"/>
                      <a:pt x="1023" y="95"/>
                    </a:cubicBezTo>
                    <a:cubicBezTo>
                      <a:pt x="1023" y="94"/>
                      <a:pt x="1021" y="92"/>
                      <a:pt x="1019" y="92"/>
                    </a:cubicBezTo>
                    <a:cubicBezTo>
                      <a:pt x="1018" y="92"/>
                      <a:pt x="1018" y="92"/>
                      <a:pt x="1018" y="92"/>
                    </a:cubicBezTo>
                    <a:cubicBezTo>
                      <a:pt x="1018" y="92"/>
                      <a:pt x="1017" y="92"/>
                      <a:pt x="1016" y="92"/>
                    </a:cubicBezTo>
                    <a:cubicBezTo>
                      <a:pt x="1013" y="90"/>
                      <a:pt x="1010" y="87"/>
                      <a:pt x="1006" y="85"/>
                    </a:cubicBezTo>
                    <a:cubicBezTo>
                      <a:pt x="1001" y="82"/>
                      <a:pt x="996" y="79"/>
                      <a:pt x="991" y="75"/>
                    </a:cubicBezTo>
                    <a:cubicBezTo>
                      <a:pt x="990" y="74"/>
                      <a:pt x="988" y="73"/>
                      <a:pt x="986" y="72"/>
                    </a:cubicBezTo>
                    <a:cubicBezTo>
                      <a:pt x="978" y="65"/>
                      <a:pt x="970" y="59"/>
                      <a:pt x="962" y="52"/>
                    </a:cubicBezTo>
                    <a:cubicBezTo>
                      <a:pt x="960" y="51"/>
                      <a:pt x="959" y="50"/>
                      <a:pt x="957" y="48"/>
                    </a:cubicBezTo>
                    <a:cubicBezTo>
                      <a:pt x="955" y="46"/>
                      <a:pt x="953" y="44"/>
                      <a:pt x="951" y="43"/>
                    </a:cubicBezTo>
                    <a:cubicBezTo>
                      <a:pt x="950" y="42"/>
                      <a:pt x="950" y="41"/>
                      <a:pt x="949" y="40"/>
                    </a:cubicBezTo>
                    <a:cubicBezTo>
                      <a:pt x="941" y="34"/>
                      <a:pt x="934" y="29"/>
                      <a:pt x="927" y="23"/>
                    </a:cubicBezTo>
                    <a:cubicBezTo>
                      <a:pt x="924" y="21"/>
                      <a:pt x="922" y="19"/>
                      <a:pt x="920" y="17"/>
                    </a:cubicBezTo>
                    <a:cubicBezTo>
                      <a:pt x="919" y="17"/>
                      <a:pt x="919" y="17"/>
                      <a:pt x="919" y="17"/>
                    </a:cubicBezTo>
                    <a:cubicBezTo>
                      <a:pt x="920" y="16"/>
                      <a:pt x="920" y="16"/>
                      <a:pt x="920" y="15"/>
                    </a:cubicBezTo>
                    <a:cubicBezTo>
                      <a:pt x="920" y="14"/>
                      <a:pt x="918" y="12"/>
                      <a:pt x="916" y="12"/>
                    </a:cubicBezTo>
                    <a:cubicBezTo>
                      <a:pt x="916" y="12"/>
                      <a:pt x="916" y="12"/>
                      <a:pt x="916" y="12"/>
                    </a:cubicBezTo>
                    <a:cubicBezTo>
                      <a:pt x="915" y="11"/>
                      <a:pt x="915" y="10"/>
                      <a:pt x="915" y="10"/>
                    </a:cubicBezTo>
                    <a:cubicBezTo>
                      <a:pt x="915" y="10"/>
                      <a:pt x="916" y="10"/>
                      <a:pt x="916" y="10"/>
                    </a:cubicBezTo>
                    <a:cubicBezTo>
                      <a:pt x="916" y="10"/>
                      <a:pt x="916" y="10"/>
                      <a:pt x="917" y="10"/>
                    </a:cubicBezTo>
                    <a:cubicBezTo>
                      <a:pt x="917" y="9"/>
                      <a:pt x="918" y="9"/>
                      <a:pt x="918" y="9"/>
                    </a:cubicBezTo>
                    <a:cubicBezTo>
                      <a:pt x="919" y="8"/>
                      <a:pt x="919" y="8"/>
                      <a:pt x="919" y="7"/>
                    </a:cubicBezTo>
                    <a:cubicBezTo>
                      <a:pt x="920" y="5"/>
                      <a:pt x="919" y="4"/>
                      <a:pt x="917" y="3"/>
                    </a:cubicBezTo>
                    <a:cubicBezTo>
                      <a:pt x="917" y="3"/>
                      <a:pt x="917" y="3"/>
                      <a:pt x="917" y="2"/>
                    </a:cubicBezTo>
                    <a:cubicBezTo>
                      <a:pt x="916" y="2"/>
                      <a:pt x="916" y="2"/>
                      <a:pt x="915" y="2"/>
                    </a:cubicBezTo>
                    <a:cubicBezTo>
                      <a:pt x="915" y="2"/>
                      <a:pt x="914" y="2"/>
                      <a:pt x="913" y="2"/>
                    </a:cubicBezTo>
                    <a:cubicBezTo>
                      <a:pt x="912" y="2"/>
                      <a:pt x="912" y="1"/>
                      <a:pt x="911" y="1"/>
                    </a:cubicBezTo>
                    <a:cubicBezTo>
                      <a:pt x="909" y="1"/>
                      <a:pt x="907" y="1"/>
                      <a:pt x="906" y="1"/>
                    </a:cubicBezTo>
                    <a:cubicBezTo>
                      <a:pt x="905" y="1"/>
                      <a:pt x="904" y="1"/>
                      <a:pt x="903" y="1"/>
                    </a:cubicBezTo>
                    <a:cubicBezTo>
                      <a:pt x="902" y="0"/>
                      <a:pt x="901" y="0"/>
                      <a:pt x="900" y="0"/>
                    </a:cubicBezTo>
                    <a:cubicBezTo>
                      <a:pt x="899" y="0"/>
                      <a:pt x="898" y="0"/>
                      <a:pt x="897" y="0"/>
                    </a:cubicBezTo>
                    <a:cubicBezTo>
                      <a:pt x="896" y="0"/>
                      <a:pt x="895" y="0"/>
                      <a:pt x="894" y="0"/>
                    </a:cubicBezTo>
                    <a:cubicBezTo>
                      <a:pt x="893" y="0"/>
                      <a:pt x="891" y="0"/>
                      <a:pt x="890" y="0"/>
                    </a:cubicBezTo>
                    <a:cubicBezTo>
                      <a:pt x="888" y="0"/>
                      <a:pt x="885" y="0"/>
                      <a:pt x="883" y="0"/>
                    </a:cubicBezTo>
                    <a:cubicBezTo>
                      <a:pt x="880" y="0"/>
                      <a:pt x="876" y="0"/>
                      <a:pt x="873" y="1"/>
                    </a:cubicBezTo>
                    <a:cubicBezTo>
                      <a:pt x="858" y="1"/>
                      <a:pt x="843" y="3"/>
                      <a:pt x="828" y="4"/>
                    </a:cubicBezTo>
                    <a:cubicBezTo>
                      <a:pt x="814" y="5"/>
                      <a:pt x="799" y="6"/>
                      <a:pt x="784" y="7"/>
                    </a:cubicBezTo>
                    <a:cubicBezTo>
                      <a:pt x="770" y="7"/>
                      <a:pt x="755" y="8"/>
                      <a:pt x="741" y="8"/>
                    </a:cubicBezTo>
                    <a:cubicBezTo>
                      <a:pt x="726" y="9"/>
                      <a:pt x="711" y="10"/>
                      <a:pt x="695" y="11"/>
                    </a:cubicBezTo>
                    <a:cubicBezTo>
                      <a:pt x="688" y="12"/>
                      <a:pt x="681" y="12"/>
                      <a:pt x="673" y="13"/>
                    </a:cubicBezTo>
                    <a:cubicBezTo>
                      <a:pt x="670" y="13"/>
                      <a:pt x="667" y="13"/>
                      <a:pt x="664" y="13"/>
                    </a:cubicBezTo>
                    <a:cubicBezTo>
                      <a:pt x="661" y="13"/>
                      <a:pt x="657" y="14"/>
                      <a:pt x="653" y="14"/>
                    </a:cubicBezTo>
                    <a:cubicBezTo>
                      <a:pt x="646" y="14"/>
                      <a:pt x="639" y="15"/>
                      <a:pt x="632" y="16"/>
                    </a:cubicBezTo>
                    <a:cubicBezTo>
                      <a:pt x="625" y="16"/>
                      <a:pt x="618" y="17"/>
                      <a:pt x="610" y="18"/>
                    </a:cubicBezTo>
                    <a:cubicBezTo>
                      <a:pt x="608" y="18"/>
                      <a:pt x="607" y="18"/>
                      <a:pt x="605" y="18"/>
                    </a:cubicBezTo>
                    <a:cubicBezTo>
                      <a:pt x="599" y="18"/>
                      <a:pt x="593" y="18"/>
                      <a:pt x="587" y="17"/>
                    </a:cubicBezTo>
                    <a:cubicBezTo>
                      <a:pt x="572" y="17"/>
                      <a:pt x="556" y="17"/>
                      <a:pt x="540" y="17"/>
                    </a:cubicBezTo>
                    <a:cubicBezTo>
                      <a:pt x="532" y="17"/>
                      <a:pt x="525" y="18"/>
                      <a:pt x="517" y="18"/>
                    </a:cubicBezTo>
                    <a:cubicBezTo>
                      <a:pt x="513" y="18"/>
                      <a:pt x="510" y="18"/>
                      <a:pt x="507" y="18"/>
                    </a:cubicBezTo>
                    <a:cubicBezTo>
                      <a:pt x="503" y="19"/>
                      <a:pt x="500" y="19"/>
                      <a:pt x="496" y="19"/>
                    </a:cubicBezTo>
                    <a:cubicBezTo>
                      <a:pt x="481" y="20"/>
                      <a:pt x="466" y="22"/>
                      <a:pt x="451" y="23"/>
                    </a:cubicBezTo>
                    <a:cubicBezTo>
                      <a:pt x="433" y="24"/>
                      <a:pt x="416" y="25"/>
                      <a:pt x="398" y="27"/>
                    </a:cubicBezTo>
                    <a:cubicBezTo>
                      <a:pt x="392" y="27"/>
                      <a:pt x="385" y="28"/>
                      <a:pt x="379" y="28"/>
                    </a:cubicBezTo>
                    <a:cubicBezTo>
                      <a:pt x="371" y="29"/>
                      <a:pt x="364" y="29"/>
                      <a:pt x="357" y="30"/>
                    </a:cubicBezTo>
                    <a:cubicBezTo>
                      <a:pt x="349" y="31"/>
                      <a:pt x="342" y="31"/>
                      <a:pt x="335" y="32"/>
                    </a:cubicBezTo>
                    <a:cubicBezTo>
                      <a:pt x="322" y="32"/>
                      <a:pt x="309" y="33"/>
                      <a:pt x="296" y="34"/>
                    </a:cubicBezTo>
                    <a:cubicBezTo>
                      <a:pt x="293" y="34"/>
                      <a:pt x="289" y="34"/>
                      <a:pt x="286" y="35"/>
                    </a:cubicBezTo>
                    <a:cubicBezTo>
                      <a:pt x="286" y="35"/>
                      <a:pt x="286" y="35"/>
                      <a:pt x="285" y="34"/>
                    </a:cubicBezTo>
                    <a:cubicBezTo>
                      <a:pt x="285" y="34"/>
                      <a:pt x="285" y="33"/>
                      <a:pt x="284" y="32"/>
                    </a:cubicBezTo>
                    <a:cubicBezTo>
                      <a:pt x="284" y="32"/>
                      <a:pt x="283" y="32"/>
                      <a:pt x="283" y="32"/>
                    </a:cubicBezTo>
                    <a:cubicBezTo>
                      <a:pt x="282" y="32"/>
                      <a:pt x="282" y="32"/>
                      <a:pt x="281" y="32"/>
                    </a:cubicBezTo>
                    <a:cubicBezTo>
                      <a:pt x="281" y="32"/>
                      <a:pt x="281" y="32"/>
                      <a:pt x="281" y="32"/>
                    </a:cubicBezTo>
                    <a:cubicBezTo>
                      <a:pt x="279" y="31"/>
                      <a:pt x="277" y="31"/>
                      <a:pt x="275" y="31"/>
                    </a:cubicBezTo>
                    <a:cubicBezTo>
                      <a:pt x="274" y="31"/>
                      <a:pt x="272" y="31"/>
                      <a:pt x="271" y="31"/>
                    </a:cubicBezTo>
                    <a:cubicBezTo>
                      <a:pt x="269" y="31"/>
                      <a:pt x="268" y="31"/>
                      <a:pt x="266" y="31"/>
                    </a:cubicBezTo>
                    <a:cubicBezTo>
                      <a:pt x="259" y="31"/>
                      <a:pt x="253" y="31"/>
                      <a:pt x="247" y="31"/>
                    </a:cubicBezTo>
                    <a:cubicBezTo>
                      <a:pt x="245" y="31"/>
                      <a:pt x="244" y="32"/>
                      <a:pt x="244" y="34"/>
                    </a:cubicBezTo>
                    <a:cubicBezTo>
                      <a:pt x="244" y="35"/>
                      <a:pt x="245" y="36"/>
                      <a:pt x="247" y="36"/>
                    </a:cubicBezTo>
                    <a:cubicBezTo>
                      <a:pt x="250" y="36"/>
                      <a:pt x="252" y="36"/>
                      <a:pt x="255" y="36"/>
                    </a:cubicBezTo>
                    <a:cubicBezTo>
                      <a:pt x="252" y="37"/>
                      <a:pt x="249" y="37"/>
                      <a:pt x="246" y="37"/>
                    </a:cubicBezTo>
                    <a:cubicBezTo>
                      <a:pt x="246" y="37"/>
                      <a:pt x="246" y="37"/>
                      <a:pt x="246" y="37"/>
                    </a:cubicBezTo>
                    <a:cubicBezTo>
                      <a:pt x="246" y="37"/>
                      <a:pt x="246" y="37"/>
                      <a:pt x="246" y="37"/>
                    </a:cubicBezTo>
                    <a:cubicBezTo>
                      <a:pt x="245" y="36"/>
                      <a:pt x="245" y="36"/>
                      <a:pt x="245" y="35"/>
                    </a:cubicBezTo>
                    <a:cubicBezTo>
                      <a:pt x="244" y="35"/>
                      <a:pt x="243" y="34"/>
                      <a:pt x="243" y="34"/>
                    </a:cubicBezTo>
                    <a:cubicBezTo>
                      <a:pt x="242" y="34"/>
                      <a:pt x="242" y="33"/>
                      <a:pt x="241" y="33"/>
                    </a:cubicBezTo>
                    <a:cubicBezTo>
                      <a:pt x="240" y="33"/>
                      <a:pt x="238" y="34"/>
                      <a:pt x="238" y="36"/>
                    </a:cubicBezTo>
                    <a:cubicBezTo>
                      <a:pt x="238" y="36"/>
                      <a:pt x="238" y="37"/>
                      <a:pt x="238" y="37"/>
                    </a:cubicBezTo>
                    <a:cubicBezTo>
                      <a:pt x="238" y="37"/>
                      <a:pt x="238" y="37"/>
                      <a:pt x="237" y="37"/>
                    </a:cubicBezTo>
                    <a:cubicBezTo>
                      <a:pt x="236" y="37"/>
                      <a:pt x="234" y="37"/>
                      <a:pt x="232" y="37"/>
                    </a:cubicBezTo>
                    <a:cubicBezTo>
                      <a:pt x="232" y="38"/>
                      <a:pt x="231" y="38"/>
                      <a:pt x="231" y="38"/>
                    </a:cubicBezTo>
                    <a:cubicBezTo>
                      <a:pt x="230" y="38"/>
                      <a:pt x="230" y="38"/>
                      <a:pt x="230" y="38"/>
                    </a:cubicBezTo>
                    <a:cubicBezTo>
                      <a:pt x="229" y="39"/>
                      <a:pt x="228" y="39"/>
                      <a:pt x="228" y="40"/>
                    </a:cubicBezTo>
                    <a:cubicBezTo>
                      <a:pt x="228" y="40"/>
                      <a:pt x="227" y="41"/>
                      <a:pt x="227" y="41"/>
                    </a:cubicBezTo>
                    <a:cubicBezTo>
                      <a:pt x="227" y="42"/>
                      <a:pt x="227" y="42"/>
                      <a:pt x="227" y="42"/>
                    </a:cubicBezTo>
                    <a:cubicBezTo>
                      <a:pt x="227" y="43"/>
                      <a:pt x="227" y="45"/>
                      <a:pt x="227" y="46"/>
                    </a:cubicBezTo>
                    <a:cubicBezTo>
                      <a:pt x="227" y="48"/>
                      <a:pt x="227" y="50"/>
                      <a:pt x="227" y="52"/>
                    </a:cubicBezTo>
                    <a:cubicBezTo>
                      <a:pt x="227" y="54"/>
                      <a:pt x="227" y="57"/>
                      <a:pt x="227" y="59"/>
                    </a:cubicBezTo>
                    <a:cubicBezTo>
                      <a:pt x="227" y="65"/>
                      <a:pt x="228" y="71"/>
                      <a:pt x="228" y="76"/>
                    </a:cubicBezTo>
                    <a:cubicBezTo>
                      <a:pt x="228" y="82"/>
                      <a:pt x="228" y="88"/>
                      <a:pt x="229" y="93"/>
                    </a:cubicBezTo>
                    <a:cubicBezTo>
                      <a:pt x="229" y="95"/>
                      <a:pt x="229" y="97"/>
                      <a:pt x="229" y="99"/>
                    </a:cubicBezTo>
                    <a:cubicBezTo>
                      <a:pt x="229" y="101"/>
                      <a:pt x="229" y="103"/>
                      <a:pt x="229" y="105"/>
                    </a:cubicBezTo>
                    <a:cubicBezTo>
                      <a:pt x="229" y="106"/>
                      <a:pt x="229" y="107"/>
                      <a:pt x="229" y="108"/>
                    </a:cubicBezTo>
                    <a:cubicBezTo>
                      <a:pt x="230" y="113"/>
                      <a:pt x="230" y="118"/>
                      <a:pt x="230" y="123"/>
                    </a:cubicBezTo>
                    <a:cubicBezTo>
                      <a:pt x="231" y="128"/>
                      <a:pt x="231" y="134"/>
                      <a:pt x="232" y="139"/>
                    </a:cubicBezTo>
                    <a:cubicBezTo>
                      <a:pt x="232" y="143"/>
                      <a:pt x="232" y="146"/>
                      <a:pt x="232" y="149"/>
                    </a:cubicBezTo>
                    <a:cubicBezTo>
                      <a:pt x="220" y="149"/>
                      <a:pt x="207" y="149"/>
                      <a:pt x="195" y="149"/>
                    </a:cubicBezTo>
                    <a:cubicBezTo>
                      <a:pt x="188" y="149"/>
                      <a:pt x="182" y="149"/>
                      <a:pt x="176" y="149"/>
                    </a:cubicBezTo>
                    <a:cubicBezTo>
                      <a:pt x="170" y="148"/>
                      <a:pt x="164" y="148"/>
                      <a:pt x="158" y="147"/>
                    </a:cubicBezTo>
                    <a:cubicBezTo>
                      <a:pt x="152" y="147"/>
                      <a:pt x="146" y="147"/>
                      <a:pt x="139" y="146"/>
                    </a:cubicBezTo>
                    <a:cubicBezTo>
                      <a:pt x="135" y="146"/>
                      <a:pt x="130" y="146"/>
                      <a:pt x="126" y="146"/>
                    </a:cubicBezTo>
                    <a:cubicBezTo>
                      <a:pt x="124" y="146"/>
                      <a:pt x="122" y="146"/>
                      <a:pt x="121" y="146"/>
                    </a:cubicBezTo>
                    <a:cubicBezTo>
                      <a:pt x="115" y="146"/>
                      <a:pt x="109" y="146"/>
                      <a:pt x="103" y="146"/>
                    </a:cubicBezTo>
                    <a:cubicBezTo>
                      <a:pt x="96" y="147"/>
                      <a:pt x="89" y="148"/>
                      <a:pt x="82" y="149"/>
                    </a:cubicBezTo>
                    <a:cubicBezTo>
                      <a:pt x="77" y="149"/>
                      <a:pt x="72" y="150"/>
                      <a:pt x="67" y="151"/>
                    </a:cubicBezTo>
                    <a:cubicBezTo>
                      <a:pt x="63" y="151"/>
                      <a:pt x="59" y="152"/>
                      <a:pt x="55" y="152"/>
                    </a:cubicBezTo>
                    <a:cubicBezTo>
                      <a:pt x="51" y="152"/>
                      <a:pt x="47" y="153"/>
                      <a:pt x="43" y="153"/>
                    </a:cubicBezTo>
                    <a:cubicBezTo>
                      <a:pt x="39" y="153"/>
                      <a:pt x="36" y="153"/>
                      <a:pt x="32" y="154"/>
                    </a:cubicBezTo>
                    <a:cubicBezTo>
                      <a:pt x="30" y="154"/>
                      <a:pt x="28" y="154"/>
                      <a:pt x="26" y="154"/>
                    </a:cubicBezTo>
                    <a:cubicBezTo>
                      <a:pt x="26" y="154"/>
                      <a:pt x="25" y="154"/>
                      <a:pt x="24" y="154"/>
                    </a:cubicBezTo>
                    <a:cubicBezTo>
                      <a:pt x="23" y="154"/>
                      <a:pt x="23" y="154"/>
                      <a:pt x="22" y="154"/>
                    </a:cubicBezTo>
                    <a:cubicBezTo>
                      <a:pt x="21" y="154"/>
                      <a:pt x="20" y="154"/>
                      <a:pt x="19" y="155"/>
                    </a:cubicBezTo>
                    <a:cubicBezTo>
                      <a:pt x="19" y="155"/>
                      <a:pt x="19" y="155"/>
                      <a:pt x="18" y="155"/>
                    </a:cubicBezTo>
                    <a:cubicBezTo>
                      <a:pt x="18" y="155"/>
                      <a:pt x="18" y="156"/>
                      <a:pt x="17" y="156"/>
                    </a:cubicBezTo>
                    <a:cubicBezTo>
                      <a:pt x="17" y="156"/>
                      <a:pt x="16" y="156"/>
                      <a:pt x="16" y="157"/>
                    </a:cubicBezTo>
                    <a:cubicBezTo>
                      <a:pt x="16" y="157"/>
                      <a:pt x="16" y="157"/>
                      <a:pt x="16" y="157"/>
                    </a:cubicBezTo>
                    <a:cubicBezTo>
                      <a:pt x="14" y="157"/>
                      <a:pt x="13" y="156"/>
                      <a:pt x="12" y="155"/>
                    </a:cubicBezTo>
                    <a:cubicBezTo>
                      <a:pt x="10" y="154"/>
                      <a:pt x="9" y="154"/>
                      <a:pt x="8" y="154"/>
                    </a:cubicBezTo>
                    <a:cubicBezTo>
                      <a:pt x="5" y="154"/>
                      <a:pt x="3" y="155"/>
                      <a:pt x="2" y="158"/>
                    </a:cubicBezTo>
                    <a:cubicBezTo>
                      <a:pt x="0" y="161"/>
                      <a:pt x="1" y="165"/>
                      <a:pt x="4" y="167"/>
                    </a:cubicBezTo>
                    <a:cubicBezTo>
                      <a:pt x="21" y="177"/>
                      <a:pt x="37" y="186"/>
                      <a:pt x="54" y="195"/>
                    </a:cubicBezTo>
                    <a:cubicBezTo>
                      <a:pt x="57" y="197"/>
                      <a:pt x="60" y="199"/>
                      <a:pt x="64" y="200"/>
                    </a:cubicBezTo>
                    <a:cubicBezTo>
                      <a:pt x="68" y="203"/>
                      <a:pt x="72" y="205"/>
                      <a:pt x="76" y="207"/>
                    </a:cubicBezTo>
                    <a:cubicBezTo>
                      <a:pt x="80" y="209"/>
                      <a:pt x="83" y="210"/>
                      <a:pt x="87" y="212"/>
                    </a:cubicBezTo>
                    <a:cubicBezTo>
                      <a:pt x="90" y="213"/>
                      <a:pt x="94" y="215"/>
                      <a:pt x="97" y="216"/>
                    </a:cubicBezTo>
                    <a:cubicBezTo>
                      <a:pt x="99" y="217"/>
                      <a:pt x="100" y="217"/>
                      <a:pt x="101" y="218"/>
                    </a:cubicBezTo>
                    <a:cubicBezTo>
                      <a:pt x="101" y="218"/>
                      <a:pt x="102" y="218"/>
                      <a:pt x="102" y="218"/>
                    </a:cubicBezTo>
                    <a:cubicBezTo>
                      <a:pt x="103" y="219"/>
                      <a:pt x="104" y="219"/>
                      <a:pt x="105" y="219"/>
                    </a:cubicBezTo>
                    <a:cubicBezTo>
                      <a:pt x="105" y="219"/>
                      <a:pt x="105" y="219"/>
                      <a:pt x="106" y="220"/>
                    </a:cubicBezTo>
                    <a:cubicBezTo>
                      <a:pt x="99" y="224"/>
                      <a:pt x="92" y="229"/>
                      <a:pt x="86" y="233"/>
                    </a:cubicBezTo>
                    <a:cubicBezTo>
                      <a:pt x="77" y="240"/>
                      <a:pt x="67" y="246"/>
                      <a:pt x="59" y="252"/>
                    </a:cubicBezTo>
                    <a:cubicBezTo>
                      <a:pt x="54" y="256"/>
                      <a:pt x="49" y="260"/>
                      <a:pt x="44" y="263"/>
                    </a:cubicBezTo>
                    <a:cubicBezTo>
                      <a:pt x="42" y="265"/>
                      <a:pt x="39" y="267"/>
                      <a:pt x="36" y="269"/>
                    </a:cubicBezTo>
                    <a:cubicBezTo>
                      <a:pt x="35" y="269"/>
                      <a:pt x="34" y="270"/>
                      <a:pt x="33" y="271"/>
                    </a:cubicBezTo>
                    <a:cubicBezTo>
                      <a:pt x="32" y="271"/>
                      <a:pt x="32" y="272"/>
                      <a:pt x="31" y="272"/>
                    </a:cubicBezTo>
                    <a:cubicBezTo>
                      <a:pt x="30" y="273"/>
                      <a:pt x="29" y="273"/>
                      <a:pt x="28" y="274"/>
                    </a:cubicBezTo>
                    <a:cubicBezTo>
                      <a:pt x="28" y="274"/>
                      <a:pt x="28" y="275"/>
                      <a:pt x="27" y="275"/>
                    </a:cubicBezTo>
                    <a:cubicBezTo>
                      <a:pt x="24" y="275"/>
                      <a:pt x="20" y="275"/>
                      <a:pt x="16" y="275"/>
                    </a:cubicBezTo>
                    <a:cubicBezTo>
                      <a:pt x="12" y="276"/>
                      <a:pt x="9" y="278"/>
                      <a:pt x="9" y="282"/>
                    </a:cubicBezTo>
                    <a:cubicBezTo>
                      <a:pt x="9" y="286"/>
                      <a:pt x="12" y="289"/>
                      <a:pt x="16" y="289"/>
                    </a:cubicBezTo>
                    <a:cubicBezTo>
                      <a:pt x="26" y="289"/>
                      <a:pt x="36" y="288"/>
                      <a:pt x="46" y="288"/>
                    </a:cubicBezTo>
                    <a:cubicBezTo>
                      <a:pt x="49" y="288"/>
                      <a:pt x="53" y="287"/>
                      <a:pt x="57" y="287"/>
                    </a:cubicBezTo>
                    <a:cubicBezTo>
                      <a:pt x="61" y="287"/>
                      <a:pt x="64" y="287"/>
                      <a:pt x="68" y="287"/>
                    </a:cubicBezTo>
                    <a:cubicBezTo>
                      <a:pt x="76" y="287"/>
                      <a:pt x="85" y="287"/>
                      <a:pt x="93" y="287"/>
                    </a:cubicBezTo>
                    <a:cubicBezTo>
                      <a:pt x="101" y="287"/>
                      <a:pt x="110" y="287"/>
                      <a:pt x="119" y="287"/>
                    </a:cubicBezTo>
                    <a:cubicBezTo>
                      <a:pt x="126" y="287"/>
                      <a:pt x="133" y="288"/>
                      <a:pt x="140" y="287"/>
                    </a:cubicBezTo>
                    <a:cubicBezTo>
                      <a:pt x="145" y="287"/>
                      <a:pt x="149" y="288"/>
                      <a:pt x="153" y="287"/>
                    </a:cubicBezTo>
                    <a:cubicBezTo>
                      <a:pt x="158" y="287"/>
                      <a:pt x="163" y="287"/>
                      <a:pt x="167" y="287"/>
                    </a:cubicBezTo>
                    <a:cubicBezTo>
                      <a:pt x="175" y="287"/>
                      <a:pt x="183" y="286"/>
                      <a:pt x="191" y="286"/>
                    </a:cubicBezTo>
                    <a:cubicBezTo>
                      <a:pt x="199" y="286"/>
                      <a:pt x="207" y="286"/>
                      <a:pt x="215" y="285"/>
                    </a:cubicBezTo>
                    <a:cubicBezTo>
                      <a:pt x="219" y="285"/>
                      <a:pt x="223" y="285"/>
                      <a:pt x="228" y="285"/>
                    </a:cubicBezTo>
                    <a:cubicBezTo>
                      <a:pt x="230" y="285"/>
                      <a:pt x="233" y="285"/>
                      <a:pt x="235" y="286"/>
                    </a:cubicBezTo>
                    <a:cubicBezTo>
                      <a:pt x="238" y="286"/>
                      <a:pt x="242" y="287"/>
                      <a:pt x="245" y="287"/>
                    </a:cubicBezTo>
                    <a:cubicBezTo>
                      <a:pt x="248" y="287"/>
                      <a:pt x="252" y="288"/>
                      <a:pt x="255" y="288"/>
                    </a:cubicBezTo>
                    <a:cubicBezTo>
                      <a:pt x="258" y="288"/>
                      <a:pt x="261" y="289"/>
                      <a:pt x="265" y="289"/>
                    </a:cubicBezTo>
                    <a:cubicBezTo>
                      <a:pt x="267" y="289"/>
                      <a:pt x="269" y="289"/>
                      <a:pt x="271" y="289"/>
                    </a:cubicBezTo>
                    <a:cubicBezTo>
                      <a:pt x="273" y="289"/>
                      <a:pt x="274" y="289"/>
                      <a:pt x="275" y="289"/>
                    </a:cubicBezTo>
                    <a:cubicBezTo>
                      <a:pt x="279" y="290"/>
                      <a:pt x="283" y="290"/>
                      <a:pt x="287" y="290"/>
                    </a:cubicBezTo>
                    <a:cubicBezTo>
                      <a:pt x="290" y="290"/>
                      <a:pt x="294" y="290"/>
                      <a:pt x="297" y="290"/>
                    </a:cubicBezTo>
                    <a:cubicBezTo>
                      <a:pt x="310" y="290"/>
                      <a:pt x="323" y="290"/>
                      <a:pt x="336" y="290"/>
                    </a:cubicBezTo>
                    <a:cubicBezTo>
                      <a:pt x="336" y="290"/>
                      <a:pt x="336" y="290"/>
                      <a:pt x="336" y="290"/>
                    </a:cubicBezTo>
                    <a:cubicBezTo>
                      <a:pt x="338" y="290"/>
                      <a:pt x="339" y="290"/>
                      <a:pt x="340" y="290"/>
                    </a:cubicBezTo>
                    <a:cubicBezTo>
                      <a:pt x="341" y="290"/>
                      <a:pt x="342" y="291"/>
                      <a:pt x="343" y="291"/>
                    </a:cubicBezTo>
                    <a:cubicBezTo>
                      <a:pt x="345" y="292"/>
                      <a:pt x="347" y="292"/>
                      <a:pt x="349" y="293"/>
                    </a:cubicBezTo>
                    <a:cubicBezTo>
                      <a:pt x="350" y="294"/>
                      <a:pt x="351" y="294"/>
                      <a:pt x="352" y="295"/>
                    </a:cubicBezTo>
                    <a:cubicBezTo>
                      <a:pt x="354" y="296"/>
                      <a:pt x="356" y="296"/>
                      <a:pt x="358" y="297"/>
                    </a:cubicBezTo>
                    <a:cubicBezTo>
                      <a:pt x="360" y="297"/>
                      <a:pt x="361" y="297"/>
                      <a:pt x="363" y="296"/>
                    </a:cubicBezTo>
                    <a:cubicBezTo>
                      <a:pt x="365" y="295"/>
                      <a:pt x="366" y="294"/>
                      <a:pt x="367" y="292"/>
                    </a:cubicBezTo>
                    <a:cubicBezTo>
                      <a:pt x="367" y="290"/>
                      <a:pt x="367" y="288"/>
                      <a:pt x="366" y="286"/>
                    </a:cubicBezTo>
                    <a:cubicBezTo>
                      <a:pt x="365" y="285"/>
                      <a:pt x="364" y="284"/>
                      <a:pt x="363" y="284"/>
                    </a:cubicBezTo>
                    <a:cubicBezTo>
                      <a:pt x="363" y="284"/>
                      <a:pt x="363" y="284"/>
                      <a:pt x="363" y="283"/>
                    </a:cubicBezTo>
                    <a:cubicBezTo>
                      <a:pt x="362" y="282"/>
                      <a:pt x="362" y="281"/>
                      <a:pt x="362" y="279"/>
                    </a:cubicBezTo>
                    <a:cubicBezTo>
                      <a:pt x="362" y="277"/>
                      <a:pt x="361" y="274"/>
                      <a:pt x="361" y="272"/>
                    </a:cubicBezTo>
                    <a:cubicBezTo>
                      <a:pt x="361" y="271"/>
                      <a:pt x="361" y="269"/>
                      <a:pt x="361" y="268"/>
                    </a:cubicBezTo>
                    <a:cubicBezTo>
                      <a:pt x="361" y="265"/>
                      <a:pt x="361" y="262"/>
                      <a:pt x="361" y="258"/>
                    </a:cubicBezTo>
                    <a:cubicBezTo>
                      <a:pt x="361" y="253"/>
                      <a:pt x="361" y="247"/>
                      <a:pt x="361" y="242"/>
                    </a:cubicBezTo>
                    <a:cubicBezTo>
                      <a:pt x="361" y="237"/>
                      <a:pt x="361" y="232"/>
                      <a:pt x="361" y="228"/>
                    </a:cubicBezTo>
                    <a:cubicBezTo>
                      <a:pt x="361" y="227"/>
                      <a:pt x="360" y="226"/>
                      <a:pt x="360" y="226"/>
                    </a:cubicBezTo>
                    <a:cubicBezTo>
                      <a:pt x="360" y="226"/>
                      <a:pt x="361" y="225"/>
                      <a:pt x="361" y="224"/>
                    </a:cubicBezTo>
                    <a:cubicBezTo>
                      <a:pt x="361" y="224"/>
                      <a:pt x="360" y="223"/>
                      <a:pt x="360" y="222"/>
                    </a:cubicBezTo>
                    <a:cubicBezTo>
                      <a:pt x="360" y="222"/>
                      <a:pt x="360" y="221"/>
                      <a:pt x="360" y="221"/>
                    </a:cubicBezTo>
                    <a:cubicBezTo>
                      <a:pt x="362" y="221"/>
                      <a:pt x="363" y="221"/>
                      <a:pt x="365" y="221"/>
                    </a:cubicBezTo>
                    <a:cubicBezTo>
                      <a:pt x="367" y="221"/>
                      <a:pt x="369" y="220"/>
                      <a:pt x="371" y="220"/>
                    </a:cubicBezTo>
                    <a:cubicBezTo>
                      <a:pt x="375" y="220"/>
                      <a:pt x="378" y="219"/>
                      <a:pt x="382" y="219"/>
                    </a:cubicBezTo>
                    <a:cubicBezTo>
                      <a:pt x="384" y="219"/>
                      <a:pt x="385" y="219"/>
                      <a:pt x="387" y="219"/>
                    </a:cubicBezTo>
                    <a:cubicBezTo>
                      <a:pt x="404" y="219"/>
                      <a:pt x="421" y="219"/>
                      <a:pt x="438" y="218"/>
                    </a:cubicBezTo>
                    <a:cubicBezTo>
                      <a:pt x="455" y="218"/>
                      <a:pt x="471" y="217"/>
                      <a:pt x="488" y="216"/>
                    </a:cubicBezTo>
                    <a:cubicBezTo>
                      <a:pt x="491" y="216"/>
                      <a:pt x="494" y="216"/>
                      <a:pt x="497" y="215"/>
                    </a:cubicBezTo>
                    <a:cubicBezTo>
                      <a:pt x="503" y="216"/>
                      <a:pt x="509" y="216"/>
                      <a:pt x="516" y="216"/>
                    </a:cubicBezTo>
                    <a:cubicBezTo>
                      <a:pt x="523" y="216"/>
                      <a:pt x="530" y="216"/>
                      <a:pt x="537" y="217"/>
                    </a:cubicBezTo>
                    <a:cubicBezTo>
                      <a:pt x="543" y="217"/>
                      <a:pt x="550" y="217"/>
                      <a:pt x="556" y="218"/>
                    </a:cubicBezTo>
                    <a:cubicBezTo>
                      <a:pt x="572" y="218"/>
                      <a:pt x="589" y="219"/>
                      <a:pt x="605" y="219"/>
                    </a:cubicBezTo>
                    <a:cubicBezTo>
                      <a:pt x="613" y="219"/>
                      <a:pt x="621" y="220"/>
                      <a:pt x="628" y="220"/>
                    </a:cubicBezTo>
                    <a:cubicBezTo>
                      <a:pt x="636" y="220"/>
                      <a:pt x="644" y="221"/>
                      <a:pt x="651" y="221"/>
                    </a:cubicBezTo>
                    <a:cubicBezTo>
                      <a:pt x="666" y="222"/>
                      <a:pt x="681" y="223"/>
                      <a:pt x="696" y="224"/>
                    </a:cubicBezTo>
                    <a:cubicBezTo>
                      <a:pt x="712" y="225"/>
                      <a:pt x="727" y="226"/>
                      <a:pt x="743" y="226"/>
                    </a:cubicBezTo>
                    <a:cubicBezTo>
                      <a:pt x="751" y="226"/>
                      <a:pt x="759" y="227"/>
                      <a:pt x="766" y="227"/>
                    </a:cubicBezTo>
                    <a:cubicBezTo>
                      <a:pt x="775" y="227"/>
                      <a:pt x="783" y="227"/>
                      <a:pt x="791" y="227"/>
                    </a:cubicBezTo>
                    <a:cubicBezTo>
                      <a:pt x="799" y="227"/>
                      <a:pt x="806" y="227"/>
                      <a:pt x="813" y="227"/>
                    </a:cubicBezTo>
                    <a:cubicBezTo>
                      <a:pt x="821" y="227"/>
                      <a:pt x="829" y="227"/>
                      <a:pt x="837" y="227"/>
                    </a:cubicBezTo>
                    <a:cubicBezTo>
                      <a:pt x="843" y="227"/>
                      <a:pt x="849" y="227"/>
                      <a:pt x="855" y="227"/>
                    </a:cubicBezTo>
                    <a:cubicBezTo>
                      <a:pt x="861" y="227"/>
                      <a:pt x="866" y="227"/>
                      <a:pt x="872" y="227"/>
                    </a:cubicBezTo>
                    <a:cubicBezTo>
                      <a:pt x="878" y="227"/>
                      <a:pt x="883" y="227"/>
                      <a:pt x="889" y="226"/>
                    </a:cubicBezTo>
                    <a:cubicBezTo>
                      <a:pt x="891" y="226"/>
                      <a:pt x="892" y="226"/>
                      <a:pt x="894" y="226"/>
                    </a:cubicBezTo>
                    <a:close/>
                    <a:moveTo>
                      <a:pt x="59" y="273"/>
                    </a:moveTo>
                    <a:cubicBezTo>
                      <a:pt x="59" y="273"/>
                      <a:pt x="58" y="273"/>
                      <a:pt x="58" y="273"/>
                    </a:cubicBezTo>
                    <a:cubicBezTo>
                      <a:pt x="59" y="273"/>
                      <a:pt x="59" y="272"/>
                      <a:pt x="60" y="272"/>
                    </a:cubicBezTo>
                    <a:cubicBezTo>
                      <a:pt x="62" y="270"/>
                      <a:pt x="65" y="268"/>
                      <a:pt x="67" y="266"/>
                    </a:cubicBezTo>
                    <a:cubicBezTo>
                      <a:pt x="70" y="264"/>
                      <a:pt x="72" y="262"/>
                      <a:pt x="74" y="260"/>
                    </a:cubicBezTo>
                    <a:cubicBezTo>
                      <a:pt x="77" y="258"/>
                      <a:pt x="79" y="256"/>
                      <a:pt x="81" y="254"/>
                    </a:cubicBezTo>
                    <a:cubicBezTo>
                      <a:pt x="83" y="251"/>
                      <a:pt x="86" y="249"/>
                      <a:pt x="88" y="247"/>
                    </a:cubicBezTo>
                    <a:cubicBezTo>
                      <a:pt x="90" y="245"/>
                      <a:pt x="92" y="243"/>
                      <a:pt x="95" y="241"/>
                    </a:cubicBezTo>
                    <a:cubicBezTo>
                      <a:pt x="98" y="238"/>
                      <a:pt x="101" y="235"/>
                      <a:pt x="104" y="232"/>
                    </a:cubicBezTo>
                    <a:cubicBezTo>
                      <a:pt x="111" y="228"/>
                      <a:pt x="117" y="223"/>
                      <a:pt x="124" y="219"/>
                    </a:cubicBezTo>
                    <a:cubicBezTo>
                      <a:pt x="126" y="218"/>
                      <a:pt x="127" y="215"/>
                      <a:pt x="126" y="212"/>
                    </a:cubicBezTo>
                    <a:cubicBezTo>
                      <a:pt x="125" y="211"/>
                      <a:pt x="123" y="210"/>
                      <a:pt x="121" y="210"/>
                    </a:cubicBezTo>
                    <a:cubicBezTo>
                      <a:pt x="121" y="210"/>
                      <a:pt x="120" y="210"/>
                      <a:pt x="119" y="211"/>
                    </a:cubicBezTo>
                    <a:cubicBezTo>
                      <a:pt x="119" y="210"/>
                      <a:pt x="118" y="209"/>
                      <a:pt x="118" y="209"/>
                    </a:cubicBezTo>
                    <a:cubicBezTo>
                      <a:pt x="116" y="208"/>
                      <a:pt x="114" y="207"/>
                      <a:pt x="112" y="206"/>
                    </a:cubicBezTo>
                    <a:cubicBezTo>
                      <a:pt x="111" y="205"/>
                      <a:pt x="110" y="205"/>
                      <a:pt x="108" y="204"/>
                    </a:cubicBezTo>
                    <a:cubicBezTo>
                      <a:pt x="108" y="204"/>
                      <a:pt x="107" y="204"/>
                      <a:pt x="107" y="204"/>
                    </a:cubicBezTo>
                    <a:cubicBezTo>
                      <a:pt x="107" y="204"/>
                      <a:pt x="106" y="204"/>
                      <a:pt x="106" y="203"/>
                    </a:cubicBezTo>
                    <a:cubicBezTo>
                      <a:pt x="102" y="202"/>
                      <a:pt x="98" y="200"/>
                      <a:pt x="94" y="199"/>
                    </a:cubicBezTo>
                    <a:cubicBezTo>
                      <a:pt x="91" y="198"/>
                      <a:pt x="88" y="196"/>
                      <a:pt x="85" y="195"/>
                    </a:cubicBezTo>
                    <a:cubicBezTo>
                      <a:pt x="84" y="195"/>
                      <a:pt x="83" y="194"/>
                      <a:pt x="83" y="194"/>
                    </a:cubicBezTo>
                    <a:cubicBezTo>
                      <a:pt x="80" y="192"/>
                      <a:pt x="78" y="191"/>
                      <a:pt x="75" y="190"/>
                    </a:cubicBezTo>
                    <a:cubicBezTo>
                      <a:pt x="68" y="187"/>
                      <a:pt x="62" y="183"/>
                      <a:pt x="55" y="179"/>
                    </a:cubicBezTo>
                    <a:cubicBezTo>
                      <a:pt x="47" y="175"/>
                      <a:pt x="38" y="170"/>
                      <a:pt x="30" y="165"/>
                    </a:cubicBezTo>
                    <a:cubicBezTo>
                      <a:pt x="33" y="165"/>
                      <a:pt x="35" y="165"/>
                      <a:pt x="38" y="164"/>
                    </a:cubicBezTo>
                    <a:cubicBezTo>
                      <a:pt x="41" y="164"/>
                      <a:pt x="44" y="164"/>
                      <a:pt x="46" y="164"/>
                    </a:cubicBezTo>
                    <a:cubicBezTo>
                      <a:pt x="49" y="164"/>
                      <a:pt x="52" y="164"/>
                      <a:pt x="55" y="164"/>
                    </a:cubicBezTo>
                    <a:cubicBezTo>
                      <a:pt x="58" y="164"/>
                      <a:pt x="61" y="163"/>
                      <a:pt x="65" y="163"/>
                    </a:cubicBezTo>
                    <a:cubicBezTo>
                      <a:pt x="67" y="163"/>
                      <a:pt x="69" y="163"/>
                      <a:pt x="72" y="163"/>
                    </a:cubicBezTo>
                    <a:cubicBezTo>
                      <a:pt x="78" y="163"/>
                      <a:pt x="84" y="163"/>
                      <a:pt x="90" y="163"/>
                    </a:cubicBezTo>
                    <a:cubicBezTo>
                      <a:pt x="95" y="163"/>
                      <a:pt x="101" y="163"/>
                      <a:pt x="107" y="162"/>
                    </a:cubicBezTo>
                    <a:cubicBezTo>
                      <a:pt x="113" y="162"/>
                      <a:pt x="118" y="162"/>
                      <a:pt x="124" y="161"/>
                    </a:cubicBezTo>
                    <a:cubicBezTo>
                      <a:pt x="130" y="161"/>
                      <a:pt x="136" y="160"/>
                      <a:pt x="142" y="160"/>
                    </a:cubicBezTo>
                    <a:cubicBezTo>
                      <a:pt x="147" y="159"/>
                      <a:pt x="151" y="159"/>
                      <a:pt x="156" y="159"/>
                    </a:cubicBezTo>
                    <a:cubicBezTo>
                      <a:pt x="157" y="159"/>
                      <a:pt x="159" y="159"/>
                      <a:pt x="160" y="159"/>
                    </a:cubicBezTo>
                    <a:cubicBezTo>
                      <a:pt x="166" y="159"/>
                      <a:pt x="172" y="160"/>
                      <a:pt x="178" y="160"/>
                    </a:cubicBezTo>
                    <a:cubicBezTo>
                      <a:pt x="183" y="160"/>
                      <a:pt x="189" y="160"/>
                      <a:pt x="195" y="160"/>
                    </a:cubicBezTo>
                    <a:cubicBezTo>
                      <a:pt x="208" y="160"/>
                      <a:pt x="220" y="160"/>
                      <a:pt x="233" y="160"/>
                    </a:cubicBezTo>
                    <a:cubicBezTo>
                      <a:pt x="233" y="160"/>
                      <a:pt x="233" y="160"/>
                      <a:pt x="233" y="160"/>
                    </a:cubicBezTo>
                    <a:cubicBezTo>
                      <a:pt x="233" y="161"/>
                      <a:pt x="233" y="161"/>
                      <a:pt x="234" y="161"/>
                    </a:cubicBezTo>
                    <a:cubicBezTo>
                      <a:pt x="234" y="165"/>
                      <a:pt x="234" y="168"/>
                      <a:pt x="235" y="172"/>
                    </a:cubicBezTo>
                    <a:cubicBezTo>
                      <a:pt x="235" y="173"/>
                      <a:pt x="235" y="174"/>
                      <a:pt x="235" y="175"/>
                    </a:cubicBezTo>
                    <a:cubicBezTo>
                      <a:pt x="235" y="175"/>
                      <a:pt x="235" y="176"/>
                      <a:pt x="235" y="176"/>
                    </a:cubicBezTo>
                    <a:cubicBezTo>
                      <a:pt x="235" y="176"/>
                      <a:pt x="235" y="177"/>
                      <a:pt x="235" y="177"/>
                    </a:cubicBezTo>
                    <a:cubicBezTo>
                      <a:pt x="235" y="184"/>
                      <a:pt x="234" y="190"/>
                      <a:pt x="234" y="196"/>
                    </a:cubicBezTo>
                    <a:cubicBezTo>
                      <a:pt x="234" y="200"/>
                      <a:pt x="234" y="203"/>
                      <a:pt x="234" y="207"/>
                    </a:cubicBezTo>
                    <a:cubicBezTo>
                      <a:pt x="233" y="210"/>
                      <a:pt x="233" y="213"/>
                      <a:pt x="233" y="216"/>
                    </a:cubicBezTo>
                    <a:cubicBezTo>
                      <a:pt x="234" y="219"/>
                      <a:pt x="234" y="222"/>
                      <a:pt x="235" y="225"/>
                    </a:cubicBezTo>
                    <a:cubicBezTo>
                      <a:pt x="235" y="226"/>
                      <a:pt x="236" y="227"/>
                      <a:pt x="237" y="228"/>
                    </a:cubicBezTo>
                    <a:cubicBezTo>
                      <a:pt x="238" y="229"/>
                      <a:pt x="239" y="230"/>
                      <a:pt x="239" y="230"/>
                    </a:cubicBezTo>
                    <a:cubicBezTo>
                      <a:pt x="240" y="231"/>
                      <a:pt x="241" y="231"/>
                      <a:pt x="241" y="232"/>
                    </a:cubicBezTo>
                    <a:cubicBezTo>
                      <a:pt x="242" y="232"/>
                      <a:pt x="242" y="232"/>
                      <a:pt x="243" y="232"/>
                    </a:cubicBezTo>
                    <a:cubicBezTo>
                      <a:pt x="243" y="232"/>
                      <a:pt x="244" y="233"/>
                      <a:pt x="244" y="233"/>
                    </a:cubicBezTo>
                    <a:cubicBezTo>
                      <a:pt x="244" y="233"/>
                      <a:pt x="244" y="233"/>
                      <a:pt x="244" y="233"/>
                    </a:cubicBezTo>
                    <a:cubicBezTo>
                      <a:pt x="244" y="233"/>
                      <a:pt x="244" y="233"/>
                      <a:pt x="243" y="234"/>
                    </a:cubicBezTo>
                    <a:cubicBezTo>
                      <a:pt x="242" y="233"/>
                      <a:pt x="240" y="233"/>
                      <a:pt x="239" y="233"/>
                    </a:cubicBezTo>
                    <a:cubicBezTo>
                      <a:pt x="238" y="233"/>
                      <a:pt x="237" y="233"/>
                      <a:pt x="237" y="233"/>
                    </a:cubicBezTo>
                    <a:cubicBezTo>
                      <a:pt x="236" y="233"/>
                      <a:pt x="236" y="234"/>
                      <a:pt x="235" y="234"/>
                    </a:cubicBezTo>
                    <a:cubicBezTo>
                      <a:pt x="235" y="234"/>
                      <a:pt x="235" y="234"/>
                      <a:pt x="234" y="235"/>
                    </a:cubicBezTo>
                    <a:cubicBezTo>
                      <a:pt x="234" y="235"/>
                      <a:pt x="233" y="235"/>
                      <a:pt x="233" y="236"/>
                    </a:cubicBezTo>
                    <a:cubicBezTo>
                      <a:pt x="232" y="236"/>
                      <a:pt x="233" y="238"/>
                      <a:pt x="234" y="237"/>
                    </a:cubicBezTo>
                    <a:cubicBezTo>
                      <a:pt x="235" y="237"/>
                      <a:pt x="236" y="236"/>
                      <a:pt x="237" y="236"/>
                    </a:cubicBezTo>
                    <a:cubicBezTo>
                      <a:pt x="237" y="236"/>
                      <a:pt x="237" y="235"/>
                      <a:pt x="237" y="235"/>
                    </a:cubicBezTo>
                    <a:cubicBezTo>
                      <a:pt x="238" y="235"/>
                      <a:pt x="238" y="235"/>
                      <a:pt x="238" y="235"/>
                    </a:cubicBezTo>
                    <a:cubicBezTo>
                      <a:pt x="239" y="236"/>
                      <a:pt x="240" y="236"/>
                      <a:pt x="241" y="236"/>
                    </a:cubicBezTo>
                    <a:cubicBezTo>
                      <a:pt x="242" y="237"/>
                      <a:pt x="243" y="237"/>
                      <a:pt x="244" y="238"/>
                    </a:cubicBezTo>
                    <a:cubicBezTo>
                      <a:pt x="244" y="238"/>
                      <a:pt x="245" y="238"/>
                      <a:pt x="245" y="238"/>
                    </a:cubicBezTo>
                    <a:cubicBezTo>
                      <a:pt x="246" y="239"/>
                      <a:pt x="246" y="239"/>
                      <a:pt x="247" y="239"/>
                    </a:cubicBezTo>
                    <a:cubicBezTo>
                      <a:pt x="249" y="240"/>
                      <a:pt x="250" y="241"/>
                      <a:pt x="252" y="242"/>
                    </a:cubicBezTo>
                    <a:cubicBezTo>
                      <a:pt x="254" y="243"/>
                      <a:pt x="256" y="244"/>
                      <a:pt x="258" y="245"/>
                    </a:cubicBezTo>
                    <a:cubicBezTo>
                      <a:pt x="262" y="248"/>
                      <a:pt x="266" y="250"/>
                      <a:pt x="269" y="252"/>
                    </a:cubicBezTo>
                    <a:cubicBezTo>
                      <a:pt x="273" y="255"/>
                      <a:pt x="277" y="258"/>
                      <a:pt x="281" y="260"/>
                    </a:cubicBezTo>
                    <a:cubicBezTo>
                      <a:pt x="283" y="262"/>
                      <a:pt x="285" y="263"/>
                      <a:pt x="288" y="265"/>
                    </a:cubicBezTo>
                    <a:cubicBezTo>
                      <a:pt x="290" y="266"/>
                      <a:pt x="291" y="267"/>
                      <a:pt x="293" y="268"/>
                    </a:cubicBezTo>
                    <a:cubicBezTo>
                      <a:pt x="294" y="268"/>
                      <a:pt x="296" y="269"/>
                      <a:pt x="297" y="270"/>
                    </a:cubicBezTo>
                    <a:cubicBezTo>
                      <a:pt x="297" y="270"/>
                      <a:pt x="297" y="270"/>
                      <a:pt x="297" y="270"/>
                    </a:cubicBezTo>
                    <a:cubicBezTo>
                      <a:pt x="283" y="269"/>
                      <a:pt x="269" y="268"/>
                      <a:pt x="255" y="268"/>
                    </a:cubicBezTo>
                    <a:cubicBezTo>
                      <a:pt x="253" y="268"/>
                      <a:pt x="251" y="268"/>
                      <a:pt x="249" y="268"/>
                    </a:cubicBezTo>
                    <a:cubicBezTo>
                      <a:pt x="241" y="269"/>
                      <a:pt x="233" y="269"/>
                      <a:pt x="225" y="269"/>
                    </a:cubicBezTo>
                    <a:cubicBezTo>
                      <a:pt x="217" y="270"/>
                      <a:pt x="210" y="270"/>
                      <a:pt x="202" y="270"/>
                    </a:cubicBezTo>
                    <a:cubicBezTo>
                      <a:pt x="193" y="270"/>
                      <a:pt x="185" y="271"/>
                      <a:pt x="177" y="271"/>
                    </a:cubicBezTo>
                    <a:cubicBezTo>
                      <a:pt x="173" y="271"/>
                      <a:pt x="169" y="272"/>
                      <a:pt x="166" y="272"/>
                    </a:cubicBezTo>
                    <a:cubicBezTo>
                      <a:pt x="162" y="272"/>
                      <a:pt x="157" y="272"/>
                      <a:pt x="153" y="272"/>
                    </a:cubicBezTo>
                    <a:cubicBezTo>
                      <a:pt x="145" y="273"/>
                      <a:pt x="137" y="273"/>
                      <a:pt x="128" y="273"/>
                    </a:cubicBezTo>
                    <a:cubicBezTo>
                      <a:pt x="120" y="273"/>
                      <a:pt x="112" y="273"/>
                      <a:pt x="103" y="273"/>
                    </a:cubicBezTo>
                    <a:cubicBezTo>
                      <a:pt x="89" y="273"/>
                      <a:pt x="75" y="273"/>
                      <a:pt x="61" y="273"/>
                    </a:cubicBezTo>
                    <a:cubicBezTo>
                      <a:pt x="61" y="273"/>
                      <a:pt x="60" y="273"/>
                      <a:pt x="59" y="273"/>
                    </a:cubicBezTo>
                    <a:close/>
                    <a:moveTo>
                      <a:pt x="236" y="82"/>
                    </a:moveTo>
                    <a:cubicBezTo>
                      <a:pt x="236" y="81"/>
                      <a:pt x="236" y="81"/>
                      <a:pt x="236" y="81"/>
                    </a:cubicBezTo>
                    <a:cubicBezTo>
                      <a:pt x="236" y="81"/>
                      <a:pt x="236" y="81"/>
                      <a:pt x="236" y="81"/>
                    </a:cubicBezTo>
                    <a:cubicBezTo>
                      <a:pt x="236" y="81"/>
                      <a:pt x="236" y="81"/>
                      <a:pt x="236" y="82"/>
                    </a:cubicBezTo>
                    <a:close/>
                    <a:moveTo>
                      <a:pt x="238" y="107"/>
                    </a:moveTo>
                    <a:cubicBezTo>
                      <a:pt x="239" y="101"/>
                      <a:pt x="240" y="95"/>
                      <a:pt x="240" y="90"/>
                    </a:cubicBezTo>
                    <a:cubicBezTo>
                      <a:pt x="240" y="90"/>
                      <a:pt x="240" y="90"/>
                      <a:pt x="240" y="90"/>
                    </a:cubicBezTo>
                    <a:cubicBezTo>
                      <a:pt x="240" y="104"/>
                      <a:pt x="240" y="117"/>
                      <a:pt x="240" y="131"/>
                    </a:cubicBezTo>
                    <a:cubicBezTo>
                      <a:pt x="240" y="132"/>
                      <a:pt x="240" y="134"/>
                      <a:pt x="240" y="135"/>
                    </a:cubicBezTo>
                    <a:cubicBezTo>
                      <a:pt x="239" y="136"/>
                      <a:pt x="239" y="137"/>
                      <a:pt x="239" y="139"/>
                    </a:cubicBezTo>
                    <a:cubicBezTo>
                      <a:pt x="239" y="142"/>
                      <a:pt x="239" y="145"/>
                      <a:pt x="238" y="148"/>
                    </a:cubicBezTo>
                    <a:cubicBezTo>
                      <a:pt x="238" y="149"/>
                      <a:pt x="238" y="149"/>
                      <a:pt x="238" y="150"/>
                    </a:cubicBezTo>
                    <a:cubicBezTo>
                      <a:pt x="238" y="149"/>
                      <a:pt x="238" y="148"/>
                      <a:pt x="238" y="148"/>
                    </a:cubicBezTo>
                    <a:cubicBezTo>
                      <a:pt x="238" y="146"/>
                      <a:pt x="238" y="144"/>
                      <a:pt x="237" y="142"/>
                    </a:cubicBezTo>
                    <a:cubicBezTo>
                      <a:pt x="237" y="136"/>
                      <a:pt x="237" y="131"/>
                      <a:pt x="236" y="126"/>
                    </a:cubicBezTo>
                    <a:cubicBezTo>
                      <a:pt x="236" y="126"/>
                      <a:pt x="236" y="125"/>
                      <a:pt x="236" y="125"/>
                    </a:cubicBezTo>
                    <a:cubicBezTo>
                      <a:pt x="237" y="119"/>
                      <a:pt x="237" y="113"/>
                      <a:pt x="238" y="107"/>
                    </a:cubicBezTo>
                    <a:close/>
                    <a:moveTo>
                      <a:pt x="693" y="36"/>
                    </a:moveTo>
                    <a:cubicBezTo>
                      <a:pt x="700" y="36"/>
                      <a:pt x="708" y="36"/>
                      <a:pt x="715" y="36"/>
                    </a:cubicBezTo>
                    <a:cubicBezTo>
                      <a:pt x="723" y="36"/>
                      <a:pt x="730" y="36"/>
                      <a:pt x="738" y="36"/>
                    </a:cubicBezTo>
                    <a:cubicBezTo>
                      <a:pt x="746" y="36"/>
                      <a:pt x="754" y="35"/>
                      <a:pt x="762" y="35"/>
                    </a:cubicBezTo>
                    <a:cubicBezTo>
                      <a:pt x="770" y="34"/>
                      <a:pt x="778" y="34"/>
                      <a:pt x="785" y="33"/>
                    </a:cubicBezTo>
                    <a:cubicBezTo>
                      <a:pt x="793" y="33"/>
                      <a:pt x="800" y="32"/>
                      <a:pt x="807" y="31"/>
                    </a:cubicBezTo>
                    <a:cubicBezTo>
                      <a:pt x="811" y="31"/>
                      <a:pt x="815" y="30"/>
                      <a:pt x="819" y="30"/>
                    </a:cubicBezTo>
                    <a:cubicBezTo>
                      <a:pt x="823" y="29"/>
                      <a:pt x="827" y="29"/>
                      <a:pt x="831" y="29"/>
                    </a:cubicBezTo>
                    <a:cubicBezTo>
                      <a:pt x="838" y="29"/>
                      <a:pt x="846" y="29"/>
                      <a:pt x="853" y="29"/>
                    </a:cubicBezTo>
                    <a:cubicBezTo>
                      <a:pt x="855" y="28"/>
                      <a:pt x="857" y="28"/>
                      <a:pt x="860" y="28"/>
                    </a:cubicBezTo>
                    <a:cubicBezTo>
                      <a:pt x="862" y="28"/>
                      <a:pt x="864" y="28"/>
                      <a:pt x="866" y="28"/>
                    </a:cubicBezTo>
                    <a:cubicBezTo>
                      <a:pt x="869" y="28"/>
                      <a:pt x="873" y="27"/>
                      <a:pt x="876" y="27"/>
                    </a:cubicBezTo>
                    <a:cubicBezTo>
                      <a:pt x="884" y="26"/>
                      <a:pt x="891" y="25"/>
                      <a:pt x="899" y="24"/>
                    </a:cubicBezTo>
                    <a:cubicBezTo>
                      <a:pt x="901" y="24"/>
                      <a:pt x="903" y="24"/>
                      <a:pt x="905" y="24"/>
                    </a:cubicBezTo>
                    <a:cubicBezTo>
                      <a:pt x="906" y="24"/>
                      <a:pt x="906" y="24"/>
                      <a:pt x="906" y="25"/>
                    </a:cubicBezTo>
                    <a:cubicBezTo>
                      <a:pt x="908" y="27"/>
                      <a:pt x="911" y="29"/>
                      <a:pt x="913" y="32"/>
                    </a:cubicBezTo>
                    <a:cubicBezTo>
                      <a:pt x="915" y="34"/>
                      <a:pt x="917" y="35"/>
                      <a:pt x="919" y="37"/>
                    </a:cubicBezTo>
                    <a:cubicBezTo>
                      <a:pt x="920" y="38"/>
                      <a:pt x="921" y="40"/>
                      <a:pt x="923" y="41"/>
                    </a:cubicBezTo>
                    <a:cubicBezTo>
                      <a:pt x="926" y="44"/>
                      <a:pt x="930" y="47"/>
                      <a:pt x="933" y="50"/>
                    </a:cubicBezTo>
                    <a:cubicBezTo>
                      <a:pt x="936" y="52"/>
                      <a:pt x="939" y="54"/>
                      <a:pt x="941" y="56"/>
                    </a:cubicBezTo>
                    <a:cubicBezTo>
                      <a:pt x="945" y="59"/>
                      <a:pt x="948" y="62"/>
                      <a:pt x="951" y="64"/>
                    </a:cubicBezTo>
                    <a:cubicBezTo>
                      <a:pt x="957" y="70"/>
                      <a:pt x="963" y="75"/>
                      <a:pt x="969" y="81"/>
                    </a:cubicBezTo>
                    <a:cubicBezTo>
                      <a:pt x="977" y="88"/>
                      <a:pt x="985" y="95"/>
                      <a:pt x="993" y="103"/>
                    </a:cubicBezTo>
                    <a:cubicBezTo>
                      <a:pt x="993" y="103"/>
                      <a:pt x="994" y="104"/>
                      <a:pt x="995" y="105"/>
                    </a:cubicBezTo>
                    <a:cubicBezTo>
                      <a:pt x="993" y="106"/>
                      <a:pt x="992" y="108"/>
                      <a:pt x="990" y="109"/>
                    </a:cubicBezTo>
                    <a:cubicBezTo>
                      <a:pt x="989" y="111"/>
                      <a:pt x="987" y="113"/>
                      <a:pt x="986" y="114"/>
                    </a:cubicBezTo>
                    <a:cubicBezTo>
                      <a:pt x="983" y="117"/>
                      <a:pt x="981" y="119"/>
                      <a:pt x="979" y="121"/>
                    </a:cubicBezTo>
                    <a:cubicBezTo>
                      <a:pt x="979" y="121"/>
                      <a:pt x="978" y="122"/>
                      <a:pt x="978" y="122"/>
                    </a:cubicBezTo>
                    <a:cubicBezTo>
                      <a:pt x="967" y="132"/>
                      <a:pt x="955" y="141"/>
                      <a:pt x="943" y="151"/>
                    </a:cubicBezTo>
                    <a:cubicBezTo>
                      <a:pt x="934" y="159"/>
                      <a:pt x="925" y="167"/>
                      <a:pt x="915" y="175"/>
                    </a:cubicBezTo>
                    <a:cubicBezTo>
                      <a:pt x="910" y="179"/>
                      <a:pt x="905" y="183"/>
                      <a:pt x="901" y="187"/>
                    </a:cubicBezTo>
                    <a:cubicBezTo>
                      <a:pt x="898" y="190"/>
                      <a:pt x="895" y="192"/>
                      <a:pt x="893" y="194"/>
                    </a:cubicBezTo>
                    <a:cubicBezTo>
                      <a:pt x="892" y="194"/>
                      <a:pt x="891" y="195"/>
                      <a:pt x="890" y="195"/>
                    </a:cubicBezTo>
                    <a:cubicBezTo>
                      <a:pt x="886" y="195"/>
                      <a:pt x="883" y="195"/>
                      <a:pt x="879" y="195"/>
                    </a:cubicBezTo>
                    <a:cubicBezTo>
                      <a:pt x="875" y="194"/>
                      <a:pt x="871" y="194"/>
                      <a:pt x="867" y="194"/>
                    </a:cubicBezTo>
                    <a:cubicBezTo>
                      <a:pt x="867" y="194"/>
                      <a:pt x="867" y="194"/>
                      <a:pt x="866" y="194"/>
                    </a:cubicBezTo>
                    <a:cubicBezTo>
                      <a:pt x="862" y="194"/>
                      <a:pt x="858" y="195"/>
                      <a:pt x="855" y="195"/>
                    </a:cubicBezTo>
                    <a:cubicBezTo>
                      <a:pt x="849" y="195"/>
                      <a:pt x="843" y="195"/>
                      <a:pt x="838" y="196"/>
                    </a:cubicBezTo>
                    <a:cubicBezTo>
                      <a:pt x="834" y="195"/>
                      <a:pt x="831" y="195"/>
                      <a:pt x="827" y="195"/>
                    </a:cubicBezTo>
                    <a:cubicBezTo>
                      <a:pt x="823" y="195"/>
                      <a:pt x="820" y="194"/>
                      <a:pt x="816" y="194"/>
                    </a:cubicBezTo>
                    <a:cubicBezTo>
                      <a:pt x="812" y="194"/>
                      <a:pt x="809" y="194"/>
                      <a:pt x="805" y="194"/>
                    </a:cubicBezTo>
                    <a:cubicBezTo>
                      <a:pt x="805" y="194"/>
                      <a:pt x="805" y="194"/>
                      <a:pt x="804" y="194"/>
                    </a:cubicBezTo>
                    <a:cubicBezTo>
                      <a:pt x="797" y="194"/>
                      <a:pt x="790" y="194"/>
                      <a:pt x="783" y="195"/>
                    </a:cubicBezTo>
                    <a:cubicBezTo>
                      <a:pt x="770" y="195"/>
                      <a:pt x="756" y="195"/>
                      <a:pt x="743" y="195"/>
                    </a:cubicBezTo>
                    <a:cubicBezTo>
                      <a:pt x="729" y="196"/>
                      <a:pt x="715" y="195"/>
                      <a:pt x="701" y="196"/>
                    </a:cubicBezTo>
                    <a:cubicBezTo>
                      <a:pt x="694" y="196"/>
                      <a:pt x="687" y="196"/>
                      <a:pt x="680" y="196"/>
                    </a:cubicBezTo>
                    <a:cubicBezTo>
                      <a:pt x="676" y="196"/>
                      <a:pt x="671" y="196"/>
                      <a:pt x="667" y="196"/>
                    </a:cubicBezTo>
                    <a:cubicBezTo>
                      <a:pt x="663" y="196"/>
                      <a:pt x="660" y="196"/>
                      <a:pt x="656" y="196"/>
                    </a:cubicBezTo>
                    <a:cubicBezTo>
                      <a:pt x="651" y="197"/>
                      <a:pt x="646" y="197"/>
                      <a:pt x="641" y="197"/>
                    </a:cubicBezTo>
                    <a:cubicBezTo>
                      <a:pt x="633" y="197"/>
                      <a:pt x="624" y="197"/>
                      <a:pt x="615" y="197"/>
                    </a:cubicBezTo>
                    <a:cubicBezTo>
                      <a:pt x="599" y="197"/>
                      <a:pt x="582" y="197"/>
                      <a:pt x="565" y="198"/>
                    </a:cubicBezTo>
                    <a:cubicBezTo>
                      <a:pt x="558" y="198"/>
                      <a:pt x="550" y="198"/>
                      <a:pt x="542" y="198"/>
                    </a:cubicBezTo>
                    <a:cubicBezTo>
                      <a:pt x="535" y="199"/>
                      <a:pt x="527" y="199"/>
                      <a:pt x="519" y="200"/>
                    </a:cubicBezTo>
                    <a:cubicBezTo>
                      <a:pt x="514" y="200"/>
                      <a:pt x="510" y="200"/>
                      <a:pt x="505" y="201"/>
                    </a:cubicBezTo>
                    <a:cubicBezTo>
                      <a:pt x="500" y="201"/>
                      <a:pt x="494" y="201"/>
                      <a:pt x="488" y="201"/>
                    </a:cubicBezTo>
                    <a:cubicBezTo>
                      <a:pt x="482" y="202"/>
                      <a:pt x="477" y="202"/>
                      <a:pt x="471" y="203"/>
                    </a:cubicBezTo>
                    <a:cubicBezTo>
                      <a:pt x="466" y="202"/>
                      <a:pt x="462" y="202"/>
                      <a:pt x="458" y="202"/>
                    </a:cubicBezTo>
                    <a:cubicBezTo>
                      <a:pt x="458" y="202"/>
                      <a:pt x="457" y="202"/>
                      <a:pt x="457" y="202"/>
                    </a:cubicBezTo>
                    <a:cubicBezTo>
                      <a:pt x="456" y="202"/>
                      <a:pt x="454" y="203"/>
                      <a:pt x="453" y="204"/>
                    </a:cubicBezTo>
                    <a:cubicBezTo>
                      <a:pt x="453" y="204"/>
                      <a:pt x="453" y="204"/>
                      <a:pt x="453" y="204"/>
                    </a:cubicBezTo>
                    <a:cubicBezTo>
                      <a:pt x="450" y="205"/>
                      <a:pt x="448" y="205"/>
                      <a:pt x="445" y="205"/>
                    </a:cubicBezTo>
                    <a:cubicBezTo>
                      <a:pt x="444" y="205"/>
                      <a:pt x="442" y="206"/>
                      <a:pt x="441" y="206"/>
                    </a:cubicBezTo>
                    <a:cubicBezTo>
                      <a:pt x="434" y="206"/>
                      <a:pt x="428" y="206"/>
                      <a:pt x="421" y="207"/>
                    </a:cubicBezTo>
                    <a:cubicBezTo>
                      <a:pt x="415" y="207"/>
                      <a:pt x="409" y="207"/>
                      <a:pt x="403" y="208"/>
                    </a:cubicBezTo>
                    <a:cubicBezTo>
                      <a:pt x="396" y="208"/>
                      <a:pt x="390" y="208"/>
                      <a:pt x="383" y="208"/>
                    </a:cubicBezTo>
                    <a:cubicBezTo>
                      <a:pt x="379" y="209"/>
                      <a:pt x="374" y="209"/>
                      <a:pt x="370" y="209"/>
                    </a:cubicBezTo>
                    <a:cubicBezTo>
                      <a:pt x="368" y="209"/>
                      <a:pt x="366" y="210"/>
                      <a:pt x="364" y="210"/>
                    </a:cubicBezTo>
                    <a:cubicBezTo>
                      <a:pt x="356" y="211"/>
                      <a:pt x="349" y="211"/>
                      <a:pt x="342" y="212"/>
                    </a:cubicBezTo>
                    <a:cubicBezTo>
                      <a:pt x="342" y="212"/>
                      <a:pt x="342" y="212"/>
                      <a:pt x="342" y="212"/>
                    </a:cubicBezTo>
                    <a:cubicBezTo>
                      <a:pt x="339" y="212"/>
                      <a:pt x="336" y="213"/>
                      <a:pt x="333" y="213"/>
                    </a:cubicBezTo>
                    <a:cubicBezTo>
                      <a:pt x="332" y="213"/>
                      <a:pt x="331" y="213"/>
                      <a:pt x="330" y="213"/>
                    </a:cubicBezTo>
                    <a:cubicBezTo>
                      <a:pt x="327" y="214"/>
                      <a:pt x="325" y="214"/>
                      <a:pt x="322" y="214"/>
                    </a:cubicBezTo>
                    <a:cubicBezTo>
                      <a:pt x="316" y="215"/>
                      <a:pt x="310" y="215"/>
                      <a:pt x="304" y="216"/>
                    </a:cubicBezTo>
                    <a:cubicBezTo>
                      <a:pt x="303" y="216"/>
                      <a:pt x="303" y="216"/>
                      <a:pt x="302" y="216"/>
                    </a:cubicBezTo>
                    <a:cubicBezTo>
                      <a:pt x="297" y="216"/>
                      <a:pt x="291" y="216"/>
                      <a:pt x="286" y="215"/>
                    </a:cubicBezTo>
                    <a:cubicBezTo>
                      <a:pt x="282" y="214"/>
                      <a:pt x="278" y="214"/>
                      <a:pt x="274" y="213"/>
                    </a:cubicBezTo>
                    <a:cubicBezTo>
                      <a:pt x="272" y="212"/>
                      <a:pt x="270" y="212"/>
                      <a:pt x="268" y="211"/>
                    </a:cubicBezTo>
                    <a:cubicBezTo>
                      <a:pt x="266" y="210"/>
                      <a:pt x="264" y="210"/>
                      <a:pt x="262" y="209"/>
                    </a:cubicBezTo>
                    <a:cubicBezTo>
                      <a:pt x="260" y="209"/>
                      <a:pt x="258" y="210"/>
                      <a:pt x="258" y="211"/>
                    </a:cubicBezTo>
                    <a:cubicBezTo>
                      <a:pt x="258" y="213"/>
                      <a:pt x="259" y="214"/>
                      <a:pt x="260" y="215"/>
                    </a:cubicBezTo>
                    <a:cubicBezTo>
                      <a:pt x="265" y="216"/>
                      <a:pt x="269" y="218"/>
                      <a:pt x="273" y="219"/>
                    </a:cubicBezTo>
                    <a:cubicBezTo>
                      <a:pt x="275" y="219"/>
                      <a:pt x="276" y="219"/>
                      <a:pt x="278" y="220"/>
                    </a:cubicBezTo>
                    <a:cubicBezTo>
                      <a:pt x="278" y="220"/>
                      <a:pt x="278" y="220"/>
                      <a:pt x="278" y="220"/>
                    </a:cubicBezTo>
                    <a:cubicBezTo>
                      <a:pt x="278" y="221"/>
                      <a:pt x="277" y="221"/>
                      <a:pt x="277" y="221"/>
                    </a:cubicBezTo>
                    <a:cubicBezTo>
                      <a:pt x="274" y="221"/>
                      <a:pt x="272" y="221"/>
                      <a:pt x="269" y="221"/>
                    </a:cubicBezTo>
                    <a:cubicBezTo>
                      <a:pt x="264" y="222"/>
                      <a:pt x="258" y="222"/>
                      <a:pt x="252" y="222"/>
                    </a:cubicBezTo>
                    <a:cubicBezTo>
                      <a:pt x="252" y="222"/>
                      <a:pt x="252" y="222"/>
                      <a:pt x="252" y="222"/>
                    </a:cubicBezTo>
                    <a:cubicBezTo>
                      <a:pt x="252" y="220"/>
                      <a:pt x="252" y="217"/>
                      <a:pt x="251" y="214"/>
                    </a:cubicBezTo>
                    <a:cubicBezTo>
                      <a:pt x="250" y="202"/>
                      <a:pt x="250" y="189"/>
                      <a:pt x="250" y="177"/>
                    </a:cubicBezTo>
                    <a:cubicBezTo>
                      <a:pt x="250" y="170"/>
                      <a:pt x="250" y="164"/>
                      <a:pt x="250" y="157"/>
                    </a:cubicBezTo>
                    <a:cubicBezTo>
                      <a:pt x="250" y="151"/>
                      <a:pt x="251" y="145"/>
                      <a:pt x="251" y="138"/>
                    </a:cubicBezTo>
                    <a:cubicBezTo>
                      <a:pt x="251" y="131"/>
                      <a:pt x="251" y="124"/>
                      <a:pt x="251" y="117"/>
                    </a:cubicBezTo>
                    <a:cubicBezTo>
                      <a:pt x="251" y="110"/>
                      <a:pt x="251" y="103"/>
                      <a:pt x="250" y="96"/>
                    </a:cubicBezTo>
                    <a:cubicBezTo>
                      <a:pt x="250" y="91"/>
                      <a:pt x="250" y="85"/>
                      <a:pt x="250" y="79"/>
                    </a:cubicBezTo>
                    <a:cubicBezTo>
                      <a:pt x="250" y="70"/>
                      <a:pt x="249" y="61"/>
                      <a:pt x="249" y="51"/>
                    </a:cubicBezTo>
                    <a:cubicBezTo>
                      <a:pt x="249" y="51"/>
                      <a:pt x="249" y="51"/>
                      <a:pt x="249" y="50"/>
                    </a:cubicBezTo>
                    <a:cubicBezTo>
                      <a:pt x="249" y="50"/>
                      <a:pt x="249" y="50"/>
                      <a:pt x="249" y="50"/>
                    </a:cubicBezTo>
                    <a:cubicBezTo>
                      <a:pt x="252" y="50"/>
                      <a:pt x="256" y="49"/>
                      <a:pt x="260" y="49"/>
                    </a:cubicBezTo>
                    <a:cubicBezTo>
                      <a:pt x="263" y="49"/>
                      <a:pt x="266" y="48"/>
                      <a:pt x="270" y="48"/>
                    </a:cubicBezTo>
                    <a:cubicBezTo>
                      <a:pt x="277" y="47"/>
                      <a:pt x="285" y="47"/>
                      <a:pt x="292" y="46"/>
                    </a:cubicBezTo>
                    <a:cubicBezTo>
                      <a:pt x="308" y="45"/>
                      <a:pt x="323" y="43"/>
                      <a:pt x="338" y="42"/>
                    </a:cubicBezTo>
                    <a:cubicBezTo>
                      <a:pt x="346" y="41"/>
                      <a:pt x="354" y="41"/>
                      <a:pt x="361" y="40"/>
                    </a:cubicBezTo>
                    <a:cubicBezTo>
                      <a:pt x="366" y="40"/>
                      <a:pt x="372" y="39"/>
                      <a:pt x="377" y="39"/>
                    </a:cubicBezTo>
                    <a:cubicBezTo>
                      <a:pt x="381" y="39"/>
                      <a:pt x="384" y="39"/>
                      <a:pt x="388" y="39"/>
                    </a:cubicBezTo>
                    <a:cubicBezTo>
                      <a:pt x="396" y="39"/>
                      <a:pt x="404" y="38"/>
                      <a:pt x="412" y="38"/>
                    </a:cubicBezTo>
                    <a:cubicBezTo>
                      <a:pt x="419" y="38"/>
                      <a:pt x="426" y="38"/>
                      <a:pt x="433" y="38"/>
                    </a:cubicBezTo>
                    <a:cubicBezTo>
                      <a:pt x="440" y="38"/>
                      <a:pt x="447" y="38"/>
                      <a:pt x="453" y="38"/>
                    </a:cubicBezTo>
                    <a:cubicBezTo>
                      <a:pt x="458" y="38"/>
                      <a:pt x="463" y="38"/>
                      <a:pt x="467" y="37"/>
                    </a:cubicBezTo>
                    <a:cubicBezTo>
                      <a:pt x="468" y="37"/>
                      <a:pt x="469" y="37"/>
                      <a:pt x="469" y="37"/>
                    </a:cubicBezTo>
                    <a:cubicBezTo>
                      <a:pt x="472" y="37"/>
                      <a:pt x="474" y="37"/>
                      <a:pt x="476" y="37"/>
                    </a:cubicBezTo>
                    <a:cubicBezTo>
                      <a:pt x="479" y="37"/>
                      <a:pt x="481" y="36"/>
                      <a:pt x="484" y="36"/>
                    </a:cubicBezTo>
                    <a:cubicBezTo>
                      <a:pt x="485" y="36"/>
                      <a:pt x="486" y="36"/>
                      <a:pt x="487" y="36"/>
                    </a:cubicBezTo>
                    <a:cubicBezTo>
                      <a:pt x="491" y="35"/>
                      <a:pt x="495" y="35"/>
                      <a:pt x="499" y="34"/>
                    </a:cubicBezTo>
                    <a:cubicBezTo>
                      <a:pt x="507" y="34"/>
                      <a:pt x="514" y="33"/>
                      <a:pt x="522" y="31"/>
                    </a:cubicBezTo>
                    <a:cubicBezTo>
                      <a:pt x="524" y="31"/>
                      <a:pt x="525" y="31"/>
                      <a:pt x="527" y="31"/>
                    </a:cubicBezTo>
                    <a:cubicBezTo>
                      <a:pt x="529" y="31"/>
                      <a:pt x="530" y="30"/>
                      <a:pt x="532" y="30"/>
                    </a:cubicBezTo>
                    <a:cubicBezTo>
                      <a:pt x="562" y="30"/>
                      <a:pt x="592" y="31"/>
                      <a:pt x="622" y="33"/>
                    </a:cubicBezTo>
                    <a:cubicBezTo>
                      <a:pt x="638" y="34"/>
                      <a:pt x="653" y="35"/>
                      <a:pt x="669" y="35"/>
                    </a:cubicBezTo>
                    <a:cubicBezTo>
                      <a:pt x="677" y="36"/>
                      <a:pt x="685" y="36"/>
                      <a:pt x="693" y="36"/>
                    </a:cubicBezTo>
                    <a:close/>
                    <a:moveTo>
                      <a:pt x="911" y="203"/>
                    </a:moveTo>
                    <a:cubicBezTo>
                      <a:pt x="912" y="202"/>
                      <a:pt x="913" y="201"/>
                      <a:pt x="914" y="200"/>
                    </a:cubicBezTo>
                    <a:cubicBezTo>
                      <a:pt x="914" y="200"/>
                      <a:pt x="914" y="199"/>
                      <a:pt x="914" y="199"/>
                    </a:cubicBezTo>
                    <a:cubicBezTo>
                      <a:pt x="917" y="197"/>
                      <a:pt x="919" y="195"/>
                      <a:pt x="922" y="192"/>
                    </a:cubicBezTo>
                    <a:cubicBezTo>
                      <a:pt x="924" y="190"/>
                      <a:pt x="927" y="188"/>
                      <a:pt x="929" y="186"/>
                    </a:cubicBezTo>
                    <a:cubicBezTo>
                      <a:pt x="927" y="188"/>
                      <a:pt x="926" y="190"/>
                      <a:pt x="925" y="191"/>
                    </a:cubicBezTo>
                    <a:cubicBezTo>
                      <a:pt x="923" y="193"/>
                      <a:pt x="921" y="196"/>
                      <a:pt x="919" y="198"/>
                    </a:cubicBezTo>
                    <a:cubicBezTo>
                      <a:pt x="917" y="200"/>
                      <a:pt x="915" y="202"/>
                      <a:pt x="913" y="204"/>
                    </a:cubicBezTo>
                    <a:cubicBezTo>
                      <a:pt x="912" y="204"/>
                      <a:pt x="912" y="205"/>
                      <a:pt x="912" y="205"/>
                    </a:cubicBezTo>
                    <a:cubicBezTo>
                      <a:pt x="911" y="204"/>
                      <a:pt x="911" y="204"/>
                      <a:pt x="911" y="203"/>
                    </a:cubicBezTo>
                    <a:close/>
                    <a:moveTo>
                      <a:pt x="336" y="231"/>
                    </a:moveTo>
                    <a:cubicBezTo>
                      <a:pt x="336" y="231"/>
                      <a:pt x="336" y="231"/>
                      <a:pt x="336" y="232"/>
                    </a:cubicBezTo>
                    <a:cubicBezTo>
                      <a:pt x="336" y="232"/>
                      <a:pt x="336" y="232"/>
                      <a:pt x="336" y="232"/>
                    </a:cubicBezTo>
                    <a:cubicBezTo>
                      <a:pt x="336" y="232"/>
                      <a:pt x="336" y="233"/>
                      <a:pt x="336" y="233"/>
                    </a:cubicBezTo>
                    <a:cubicBezTo>
                      <a:pt x="336" y="235"/>
                      <a:pt x="336" y="236"/>
                      <a:pt x="336" y="238"/>
                    </a:cubicBezTo>
                    <a:cubicBezTo>
                      <a:pt x="336" y="240"/>
                      <a:pt x="336" y="242"/>
                      <a:pt x="336" y="244"/>
                    </a:cubicBezTo>
                    <a:cubicBezTo>
                      <a:pt x="336" y="248"/>
                      <a:pt x="336" y="252"/>
                      <a:pt x="336" y="257"/>
                    </a:cubicBezTo>
                    <a:cubicBezTo>
                      <a:pt x="336" y="261"/>
                      <a:pt x="336" y="265"/>
                      <a:pt x="336" y="270"/>
                    </a:cubicBezTo>
                    <a:cubicBezTo>
                      <a:pt x="336" y="270"/>
                      <a:pt x="335" y="270"/>
                      <a:pt x="335" y="270"/>
                    </a:cubicBezTo>
                    <a:cubicBezTo>
                      <a:pt x="335" y="269"/>
                      <a:pt x="334" y="269"/>
                      <a:pt x="334" y="269"/>
                    </a:cubicBezTo>
                    <a:cubicBezTo>
                      <a:pt x="334" y="265"/>
                      <a:pt x="334" y="262"/>
                      <a:pt x="334" y="258"/>
                    </a:cubicBezTo>
                    <a:cubicBezTo>
                      <a:pt x="334" y="255"/>
                      <a:pt x="334" y="252"/>
                      <a:pt x="334" y="249"/>
                    </a:cubicBezTo>
                    <a:cubicBezTo>
                      <a:pt x="334" y="246"/>
                      <a:pt x="334" y="242"/>
                      <a:pt x="334" y="239"/>
                    </a:cubicBezTo>
                    <a:cubicBezTo>
                      <a:pt x="335" y="236"/>
                      <a:pt x="335" y="233"/>
                      <a:pt x="335" y="230"/>
                    </a:cubicBezTo>
                    <a:cubicBezTo>
                      <a:pt x="335" y="230"/>
                      <a:pt x="335" y="230"/>
                      <a:pt x="335" y="230"/>
                    </a:cubicBezTo>
                    <a:cubicBezTo>
                      <a:pt x="335" y="230"/>
                      <a:pt x="335" y="230"/>
                      <a:pt x="336" y="230"/>
                    </a:cubicBezTo>
                    <a:cubicBezTo>
                      <a:pt x="336" y="230"/>
                      <a:pt x="336" y="230"/>
                      <a:pt x="336" y="230"/>
                    </a:cubicBezTo>
                    <a:cubicBezTo>
                      <a:pt x="336" y="231"/>
                      <a:pt x="336" y="231"/>
                      <a:pt x="336" y="231"/>
                    </a:cubicBezTo>
                    <a:close/>
                    <a:moveTo>
                      <a:pt x="343" y="266"/>
                    </a:moveTo>
                    <a:cubicBezTo>
                      <a:pt x="343" y="267"/>
                      <a:pt x="343" y="268"/>
                      <a:pt x="343" y="269"/>
                    </a:cubicBezTo>
                    <a:cubicBezTo>
                      <a:pt x="343" y="269"/>
                      <a:pt x="343" y="269"/>
                      <a:pt x="343" y="269"/>
                    </a:cubicBezTo>
                    <a:cubicBezTo>
                      <a:pt x="343" y="268"/>
                      <a:pt x="343" y="267"/>
                      <a:pt x="343" y="266"/>
                    </a:cubicBezTo>
                    <a:close/>
                    <a:moveTo>
                      <a:pt x="310" y="228"/>
                    </a:moveTo>
                    <a:cubicBezTo>
                      <a:pt x="309" y="228"/>
                      <a:pt x="308" y="229"/>
                      <a:pt x="308" y="230"/>
                    </a:cubicBezTo>
                    <a:cubicBezTo>
                      <a:pt x="308" y="233"/>
                      <a:pt x="308" y="237"/>
                      <a:pt x="308" y="240"/>
                    </a:cubicBezTo>
                    <a:cubicBezTo>
                      <a:pt x="308" y="237"/>
                      <a:pt x="307" y="234"/>
                      <a:pt x="307" y="231"/>
                    </a:cubicBezTo>
                    <a:cubicBezTo>
                      <a:pt x="306" y="230"/>
                      <a:pt x="306" y="230"/>
                      <a:pt x="305" y="230"/>
                    </a:cubicBezTo>
                    <a:cubicBezTo>
                      <a:pt x="305" y="229"/>
                      <a:pt x="305" y="228"/>
                      <a:pt x="305" y="227"/>
                    </a:cubicBezTo>
                    <a:cubicBezTo>
                      <a:pt x="307" y="227"/>
                      <a:pt x="308" y="227"/>
                      <a:pt x="310" y="227"/>
                    </a:cubicBezTo>
                    <a:cubicBezTo>
                      <a:pt x="310" y="227"/>
                      <a:pt x="310" y="227"/>
                      <a:pt x="310" y="228"/>
                    </a:cubicBezTo>
                    <a:close/>
                    <a:moveTo>
                      <a:pt x="293" y="229"/>
                    </a:moveTo>
                    <a:cubicBezTo>
                      <a:pt x="293" y="228"/>
                      <a:pt x="293" y="228"/>
                      <a:pt x="293" y="228"/>
                    </a:cubicBezTo>
                    <a:cubicBezTo>
                      <a:pt x="294" y="228"/>
                      <a:pt x="296" y="227"/>
                      <a:pt x="297" y="227"/>
                    </a:cubicBezTo>
                    <a:cubicBezTo>
                      <a:pt x="298" y="227"/>
                      <a:pt x="300" y="227"/>
                      <a:pt x="301" y="227"/>
                    </a:cubicBezTo>
                    <a:cubicBezTo>
                      <a:pt x="301" y="230"/>
                      <a:pt x="300" y="232"/>
                      <a:pt x="300" y="234"/>
                    </a:cubicBezTo>
                    <a:cubicBezTo>
                      <a:pt x="299" y="237"/>
                      <a:pt x="299" y="240"/>
                      <a:pt x="299" y="243"/>
                    </a:cubicBezTo>
                    <a:cubicBezTo>
                      <a:pt x="298" y="241"/>
                      <a:pt x="298" y="239"/>
                      <a:pt x="297" y="237"/>
                    </a:cubicBezTo>
                    <a:cubicBezTo>
                      <a:pt x="297" y="235"/>
                      <a:pt x="296" y="233"/>
                      <a:pt x="295" y="231"/>
                    </a:cubicBezTo>
                    <a:cubicBezTo>
                      <a:pt x="295" y="231"/>
                      <a:pt x="294" y="230"/>
                      <a:pt x="293" y="229"/>
                    </a:cubicBezTo>
                    <a:cubicBezTo>
                      <a:pt x="293" y="229"/>
                      <a:pt x="293" y="229"/>
                      <a:pt x="293" y="229"/>
                    </a:cubicBezTo>
                    <a:close/>
                    <a:moveTo>
                      <a:pt x="292" y="241"/>
                    </a:moveTo>
                    <a:cubicBezTo>
                      <a:pt x="293" y="242"/>
                      <a:pt x="293" y="243"/>
                      <a:pt x="293" y="244"/>
                    </a:cubicBezTo>
                    <a:cubicBezTo>
                      <a:pt x="293" y="245"/>
                      <a:pt x="294" y="246"/>
                      <a:pt x="294" y="247"/>
                    </a:cubicBezTo>
                    <a:cubicBezTo>
                      <a:pt x="293" y="247"/>
                      <a:pt x="293" y="247"/>
                      <a:pt x="293" y="246"/>
                    </a:cubicBezTo>
                    <a:cubicBezTo>
                      <a:pt x="293" y="246"/>
                      <a:pt x="292" y="246"/>
                      <a:pt x="292" y="246"/>
                    </a:cubicBezTo>
                    <a:cubicBezTo>
                      <a:pt x="292" y="245"/>
                      <a:pt x="292" y="243"/>
                      <a:pt x="292" y="241"/>
                    </a:cubicBezTo>
                    <a:close/>
                    <a:moveTo>
                      <a:pt x="287" y="228"/>
                    </a:moveTo>
                    <a:cubicBezTo>
                      <a:pt x="287" y="229"/>
                      <a:pt x="287" y="230"/>
                      <a:pt x="287" y="230"/>
                    </a:cubicBezTo>
                    <a:cubicBezTo>
                      <a:pt x="287" y="231"/>
                      <a:pt x="287" y="231"/>
                      <a:pt x="288" y="232"/>
                    </a:cubicBezTo>
                    <a:cubicBezTo>
                      <a:pt x="288" y="234"/>
                      <a:pt x="288" y="235"/>
                      <a:pt x="288" y="237"/>
                    </a:cubicBezTo>
                    <a:cubicBezTo>
                      <a:pt x="288" y="238"/>
                      <a:pt x="287" y="238"/>
                      <a:pt x="287" y="238"/>
                    </a:cubicBezTo>
                    <a:cubicBezTo>
                      <a:pt x="287" y="239"/>
                      <a:pt x="287" y="240"/>
                      <a:pt x="287" y="240"/>
                    </a:cubicBezTo>
                    <a:cubicBezTo>
                      <a:pt x="287" y="241"/>
                      <a:pt x="286" y="242"/>
                      <a:pt x="286" y="243"/>
                    </a:cubicBezTo>
                    <a:cubicBezTo>
                      <a:pt x="286" y="242"/>
                      <a:pt x="286" y="242"/>
                      <a:pt x="285" y="242"/>
                    </a:cubicBezTo>
                    <a:cubicBezTo>
                      <a:pt x="285" y="242"/>
                      <a:pt x="285" y="241"/>
                      <a:pt x="285" y="241"/>
                    </a:cubicBezTo>
                    <a:cubicBezTo>
                      <a:pt x="286" y="240"/>
                      <a:pt x="286" y="240"/>
                      <a:pt x="286" y="239"/>
                    </a:cubicBezTo>
                    <a:cubicBezTo>
                      <a:pt x="286" y="238"/>
                      <a:pt x="286" y="237"/>
                      <a:pt x="286" y="236"/>
                    </a:cubicBezTo>
                    <a:cubicBezTo>
                      <a:pt x="286" y="233"/>
                      <a:pt x="286" y="231"/>
                      <a:pt x="286" y="228"/>
                    </a:cubicBezTo>
                    <a:cubicBezTo>
                      <a:pt x="287" y="228"/>
                      <a:pt x="287" y="228"/>
                      <a:pt x="287" y="228"/>
                    </a:cubicBezTo>
                    <a:close/>
                    <a:moveTo>
                      <a:pt x="301" y="252"/>
                    </a:moveTo>
                    <a:cubicBezTo>
                      <a:pt x="301" y="252"/>
                      <a:pt x="301" y="252"/>
                      <a:pt x="301" y="252"/>
                    </a:cubicBezTo>
                    <a:cubicBezTo>
                      <a:pt x="302" y="251"/>
                      <a:pt x="302" y="249"/>
                      <a:pt x="302" y="248"/>
                    </a:cubicBezTo>
                    <a:cubicBezTo>
                      <a:pt x="302" y="246"/>
                      <a:pt x="302" y="245"/>
                      <a:pt x="303" y="243"/>
                    </a:cubicBezTo>
                    <a:cubicBezTo>
                      <a:pt x="303" y="242"/>
                      <a:pt x="303" y="241"/>
                      <a:pt x="303" y="240"/>
                    </a:cubicBezTo>
                    <a:cubicBezTo>
                      <a:pt x="304" y="244"/>
                      <a:pt x="305" y="247"/>
                      <a:pt x="305" y="251"/>
                    </a:cubicBezTo>
                    <a:cubicBezTo>
                      <a:pt x="306" y="252"/>
                      <a:pt x="306" y="254"/>
                      <a:pt x="306" y="256"/>
                    </a:cubicBezTo>
                    <a:cubicBezTo>
                      <a:pt x="305" y="254"/>
                      <a:pt x="303" y="253"/>
                      <a:pt x="301" y="252"/>
                    </a:cubicBezTo>
                    <a:close/>
                    <a:moveTo>
                      <a:pt x="313" y="260"/>
                    </a:moveTo>
                    <a:cubicBezTo>
                      <a:pt x="314" y="259"/>
                      <a:pt x="314" y="257"/>
                      <a:pt x="314" y="255"/>
                    </a:cubicBezTo>
                    <a:cubicBezTo>
                      <a:pt x="314" y="252"/>
                      <a:pt x="314" y="249"/>
                      <a:pt x="314" y="246"/>
                    </a:cubicBezTo>
                    <a:cubicBezTo>
                      <a:pt x="314" y="241"/>
                      <a:pt x="314" y="236"/>
                      <a:pt x="314" y="231"/>
                    </a:cubicBezTo>
                    <a:cubicBezTo>
                      <a:pt x="314" y="229"/>
                      <a:pt x="314" y="228"/>
                      <a:pt x="314" y="226"/>
                    </a:cubicBezTo>
                    <a:cubicBezTo>
                      <a:pt x="315" y="226"/>
                      <a:pt x="316" y="226"/>
                      <a:pt x="316" y="226"/>
                    </a:cubicBezTo>
                    <a:cubicBezTo>
                      <a:pt x="319" y="226"/>
                      <a:pt x="322" y="226"/>
                      <a:pt x="325" y="225"/>
                    </a:cubicBezTo>
                    <a:cubicBezTo>
                      <a:pt x="326" y="225"/>
                      <a:pt x="327" y="225"/>
                      <a:pt x="327" y="225"/>
                    </a:cubicBezTo>
                    <a:cubicBezTo>
                      <a:pt x="327" y="226"/>
                      <a:pt x="327" y="228"/>
                      <a:pt x="327" y="229"/>
                    </a:cubicBezTo>
                    <a:cubicBezTo>
                      <a:pt x="327" y="228"/>
                      <a:pt x="327" y="227"/>
                      <a:pt x="326" y="227"/>
                    </a:cubicBezTo>
                    <a:cubicBezTo>
                      <a:pt x="326" y="226"/>
                      <a:pt x="326" y="226"/>
                      <a:pt x="326" y="226"/>
                    </a:cubicBezTo>
                    <a:cubicBezTo>
                      <a:pt x="325" y="226"/>
                      <a:pt x="325" y="226"/>
                      <a:pt x="325" y="226"/>
                    </a:cubicBezTo>
                    <a:cubicBezTo>
                      <a:pt x="325" y="226"/>
                      <a:pt x="325" y="226"/>
                      <a:pt x="325" y="226"/>
                    </a:cubicBezTo>
                    <a:cubicBezTo>
                      <a:pt x="324" y="226"/>
                      <a:pt x="324" y="226"/>
                      <a:pt x="324" y="226"/>
                    </a:cubicBezTo>
                    <a:cubicBezTo>
                      <a:pt x="323" y="226"/>
                      <a:pt x="323" y="226"/>
                      <a:pt x="323" y="227"/>
                    </a:cubicBezTo>
                    <a:cubicBezTo>
                      <a:pt x="323" y="227"/>
                      <a:pt x="323" y="228"/>
                      <a:pt x="323" y="228"/>
                    </a:cubicBezTo>
                    <a:cubicBezTo>
                      <a:pt x="323" y="229"/>
                      <a:pt x="323" y="230"/>
                      <a:pt x="323" y="231"/>
                    </a:cubicBezTo>
                    <a:cubicBezTo>
                      <a:pt x="322" y="233"/>
                      <a:pt x="322" y="234"/>
                      <a:pt x="322" y="235"/>
                    </a:cubicBezTo>
                    <a:cubicBezTo>
                      <a:pt x="322" y="236"/>
                      <a:pt x="322" y="238"/>
                      <a:pt x="322" y="240"/>
                    </a:cubicBezTo>
                    <a:cubicBezTo>
                      <a:pt x="322" y="244"/>
                      <a:pt x="322" y="248"/>
                      <a:pt x="322" y="252"/>
                    </a:cubicBezTo>
                    <a:cubicBezTo>
                      <a:pt x="322" y="253"/>
                      <a:pt x="322" y="254"/>
                      <a:pt x="322" y="254"/>
                    </a:cubicBezTo>
                    <a:cubicBezTo>
                      <a:pt x="321" y="257"/>
                      <a:pt x="321" y="260"/>
                      <a:pt x="320" y="263"/>
                    </a:cubicBezTo>
                    <a:cubicBezTo>
                      <a:pt x="320" y="263"/>
                      <a:pt x="320" y="263"/>
                      <a:pt x="320" y="263"/>
                    </a:cubicBezTo>
                    <a:cubicBezTo>
                      <a:pt x="320" y="257"/>
                      <a:pt x="321" y="251"/>
                      <a:pt x="321" y="244"/>
                    </a:cubicBezTo>
                    <a:cubicBezTo>
                      <a:pt x="321" y="239"/>
                      <a:pt x="321" y="234"/>
                      <a:pt x="321" y="229"/>
                    </a:cubicBezTo>
                    <a:cubicBezTo>
                      <a:pt x="321" y="228"/>
                      <a:pt x="320" y="227"/>
                      <a:pt x="319" y="227"/>
                    </a:cubicBezTo>
                    <a:cubicBezTo>
                      <a:pt x="317" y="227"/>
                      <a:pt x="316" y="228"/>
                      <a:pt x="316" y="229"/>
                    </a:cubicBezTo>
                    <a:cubicBezTo>
                      <a:pt x="316" y="240"/>
                      <a:pt x="316" y="251"/>
                      <a:pt x="316" y="261"/>
                    </a:cubicBezTo>
                    <a:cubicBezTo>
                      <a:pt x="315" y="261"/>
                      <a:pt x="315" y="261"/>
                      <a:pt x="315" y="261"/>
                    </a:cubicBezTo>
                    <a:cubicBezTo>
                      <a:pt x="315" y="261"/>
                      <a:pt x="315" y="261"/>
                      <a:pt x="314" y="261"/>
                    </a:cubicBezTo>
                    <a:cubicBezTo>
                      <a:pt x="314" y="261"/>
                      <a:pt x="314" y="261"/>
                      <a:pt x="313" y="260"/>
                    </a:cubicBezTo>
                    <a:close/>
                    <a:moveTo>
                      <a:pt x="326" y="233"/>
                    </a:moveTo>
                    <a:cubicBezTo>
                      <a:pt x="326" y="233"/>
                      <a:pt x="326" y="233"/>
                      <a:pt x="326" y="233"/>
                    </a:cubicBezTo>
                    <a:cubicBezTo>
                      <a:pt x="326" y="233"/>
                      <a:pt x="326" y="232"/>
                      <a:pt x="326" y="232"/>
                    </a:cubicBezTo>
                    <a:cubicBezTo>
                      <a:pt x="326" y="232"/>
                      <a:pt x="326" y="232"/>
                      <a:pt x="326" y="232"/>
                    </a:cubicBezTo>
                    <a:cubicBezTo>
                      <a:pt x="326" y="232"/>
                      <a:pt x="326" y="232"/>
                      <a:pt x="326" y="232"/>
                    </a:cubicBezTo>
                    <a:cubicBezTo>
                      <a:pt x="326" y="232"/>
                      <a:pt x="326" y="232"/>
                      <a:pt x="326" y="233"/>
                    </a:cubicBezTo>
                    <a:close/>
                    <a:moveTo>
                      <a:pt x="326" y="266"/>
                    </a:moveTo>
                    <a:cubicBezTo>
                      <a:pt x="326" y="262"/>
                      <a:pt x="326" y="259"/>
                      <a:pt x="326" y="255"/>
                    </a:cubicBezTo>
                    <a:cubicBezTo>
                      <a:pt x="326" y="254"/>
                      <a:pt x="326" y="252"/>
                      <a:pt x="327" y="251"/>
                    </a:cubicBezTo>
                    <a:cubicBezTo>
                      <a:pt x="327" y="252"/>
                      <a:pt x="327" y="253"/>
                      <a:pt x="327" y="254"/>
                    </a:cubicBezTo>
                    <a:cubicBezTo>
                      <a:pt x="327" y="258"/>
                      <a:pt x="327" y="262"/>
                      <a:pt x="328" y="266"/>
                    </a:cubicBezTo>
                    <a:cubicBezTo>
                      <a:pt x="328" y="266"/>
                      <a:pt x="328" y="266"/>
                      <a:pt x="328" y="267"/>
                    </a:cubicBezTo>
                    <a:cubicBezTo>
                      <a:pt x="327" y="266"/>
                      <a:pt x="326" y="266"/>
                      <a:pt x="326" y="266"/>
                    </a:cubicBezTo>
                    <a:close/>
                    <a:moveTo>
                      <a:pt x="278" y="229"/>
                    </a:moveTo>
                    <a:cubicBezTo>
                      <a:pt x="279" y="229"/>
                      <a:pt x="280" y="229"/>
                      <a:pt x="281" y="229"/>
                    </a:cubicBezTo>
                    <a:cubicBezTo>
                      <a:pt x="281" y="231"/>
                      <a:pt x="281" y="233"/>
                      <a:pt x="281" y="236"/>
                    </a:cubicBezTo>
                    <a:cubicBezTo>
                      <a:pt x="281" y="237"/>
                      <a:pt x="281" y="238"/>
                      <a:pt x="281" y="239"/>
                    </a:cubicBezTo>
                    <a:cubicBezTo>
                      <a:pt x="280" y="239"/>
                      <a:pt x="279" y="238"/>
                      <a:pt x="277" y="237"/>
                    </a:cubicBezTo>
                    <a:cubicBezTo>
                      <a:pt x="278" y="235"/>
                      <a:pt x="278" y="232"/>
                      <a:pt x="278" y="230"/>
                    </a:cubicBezTo>
                    <a:cubicBezTo>
                      <a:pt x="278" y="229"/>
                      <a:pt x="278" y="229"/>
                      <a:pt x="278" y="229"/>
                    </a:cubicBezTo>
                    <a:close/>
                    <a:moveTo>
                      <a:pt x="267" y="229"/>
                    </a:moveTo>
                    <a:cubicBezTo>
                      <a:pt x="270" y="229"/>
                      <a:pt x="273" y="229"/>
                      <a:pt x="276" y="229"/>
                    </a:cubicBezTo>
                    <a:cubicBezTo>
                      <a:pt x="275" y="229"/>
                      <a:pt x="275" y="229"/>
                      <a:pt x="275" y="230"/>
                    </a:cubicBezTo>
                    <a:cubicBezTo>
                      <a:pt x="275" y="232"/>
                      <a:pt x="275" y="234"/>
                      <a:pt x="275" y="236"/>
                    </a:cubicBezTo>
                    <a:cubicBezTo>
                      <a:pt x="273" y="235"/>
                      <a:pt x="272" y="234"/>
                      <a:pt x="271" y="233"/>
                    </a:cubicBezTo>
                    <a:cubicBezTo>
                      <a:pt x="268" y="232"/>
                      <a:pt x="266" y="231"/>
                      <a:pt x="263" y="230"/>
                    </a:cubicBezTo>
                    <a:cubicBezTo>
                      <a:pt x="265" y="230"/>
                      <a:pt x="266" y="229"/>
                      <a:pt x="267" y="229"/>
                    </a:cubicBezTo>
                    <a:close/>
                    <a:moveTo>
                      <a:pt x="300" y="261"/>
                    </a:moveTo>
                    <a:cubicBezTo>
                      <a:pt x="300" y="262"/>
                      <a:pt x="301" y="262"/>
                      <a:pt x="302" y="262"/>
                    </a:cubicBezTo>
                    <a:cubicBezTo>
                      <a:pt x="302" y="263"/>
                      <a:pt x="303" y="263"/>
                      <a:pt x="303" y="263"/>
                    </a:cubicBezTo>
                    <a:cubicBezTo>
                      <a:pt x="303" y="263"/>
                      <a:pt x="303" y="263"/>
                      <a:pt x="303" y="263"/>
                    </a:cubicBezTo>
                    <a:cubicBezTo>
                      <a:pt x="302" y="263"/>
                      <a:pt x="301" y="262"/>
                      <a:pt x="300" y="261"/>
                    </a:cubicBezTo>
                    <a:cubicBezTo>
                      <a:pt x="300" y="261"/>
                      <a:pt x="300" y="261"/>
                      <a:pt x="300" y="261"/>
                    </a:cubicBezTo>
                    <a:close/>
                    <a:moveTo>
                      <a:pt x="350" y="228"/>
                    </a:moveTo>
                    <a:cubicBezTo>
                      <a:pt x="350" y="242"/>
                      <a:pt x="350" y="256"/>
                      <a:pt x="349" y="269"/>
                    </a:cubicBezTo>
                    <a:cubicBezTo>
                      <a:pt x="349" y="269"/>
                      <a:pt x="349" y="269"/>
                      <a:pt x="348" y="269"/>
                    </a:cubicBezTo>
                    <a:cubicBezTo>
                      <a:pt x="348" y="266"/>
                      <a:pt x="348" y="262"/>
                      <a:pt x="348" y="259"/>
                    </a:cubicBezTo>
                    <a:cubicBezTo>
                      <a:pt x="347" y="254"/>
                      <a:pt x="347" y="250"/>
                      <a:pt x="347" y="245"/>
                    </a:cubicBezTo>
                    <a:cubicBezTo>
                      <a:pt x="348" y="239"/>
                      <a:pt x="349" y="233"/>
                      <a:pt x="350" y="226"/>
                    </a:cubicBezTo>
                    <a:cubicBezTo>
                      <a:pt x="350" y="226"/>
                      <a:pt x="350" y="226"/>
                      <a:pt x="350" y="225"/>
                    </a:cubicBezTo>
                    <a:cubicBezTo>
                      <a:pt x="350" y="226"/>
                      <a:pt x="350" y="227"/>
                      <a:pt x="350" y="227"/>
                    </a:cubicBezTo>
                    <a:cubicBezTo>
                      <a:pt x="350" y="227"/>
                      <a:pt x="350" y="228"/>
                      <a:pt x="350" y="228"/>
                    </a:cubicBezTo>
                    <a:close/>
                    <a:moveTo>
                      <a:pt x="350" y="225"/>
                    </a:moveTo>
                    <a:cubicBezTo>
                      <a:pt x="350" y="224"/>
                      <a:pt x="349" y="224"/>
                      <a:pt x="348" y="224"/>
                    </a:cubicBezTo>
                    <a:cubicBezTo>
                      <a:pt x="348" y="224"/>
                      <a:pt x="348" y="224"/>
                      <a:pt x="348" y="224"/>
                    </a:cubicBezTo>
                    <a:cubicBezTo>
                      <a:pt x="347" y="224"/>
                      <a:pt x="347" y="224"/>
                      <a:pt x="347" y="224"/>
                    </a:cubicBezTo>
                    <a:cubicBezTo>
                      <a:pt x="346" y="224"/>
                      <a:pt x="346" y="225"/>
                      <a:pt x="346" y="225"/>
                    </a:cubicBezTo>
                    <a:cubicBezTo>
                      <a:pt x="345" y="227"/>
                      <a:pt x="345" y="229"/>
                      <a:pt x="345" y="231"/>
                    </a:cubicBezTo>
                    <a:cubicBezTo>
                      <a:pt x="344" y="231"/>
                      <a:pt x="344" y="231"/>
                      <a:pt x="344" y="231"/>
                    </a:cubicBezTo>
                    <a:cubicBezTo>
                      <a:pt x="343" y="231"/>
                      <a:pt x="341" y="232"/>
                      <a:pt x="341" y="234"/>
                    </a:cubicBezTo>
                    <a:cubicBezTo>
                      <a:pt x="342" y="238"/>
                      <a:pt x="342" y="242"/>
                      <a:pt x="342" y="247"/>
                    </a:cubicBezTo>
                    <a:cubicBezTo>
                      <a:pt x="342" y="251"/>
                      <a:pt x="341" y="255"/>
                      <a:pt x="340" y="259"/>
                    </a:cubicBezTo>
                    <a:cubicBezTo>
                      <a:pt x="340" y="259"/>
                      <a:pt x="340" y="259"/>
                      <a:pt x="340" y="260"/>
                    </a:cubicBezTo>
                    <a:cubicBezTo>
                      <a:pt x="340" y="259"/>
                      <a:pt x="340" y="258"/>
                      <a:pt x="340" y="258"/>
                    </a:cubicBezTo>
                    <a:cubicBezTo>
                      <a:pt x="340" y="253"/>
                      <a:pt x="340" y="249"/>
                      <a:pt x="340" y="245"/>
                    </a:cubicBezTo>
                    <a:cubicBezTo>
                      <a:pt x="340" y="243"/>
                      <a:pt x="340" y="241"/>
                      <a:pt x="340" y="239"/>
                    </a:cubicBezTo>
                    <a:cubicBezTo>
                      <a:pt x="340" y="238"/>
                      <a:pt x="340" y="236"/>
                      <a:pt x="340" y="235"/>
                    </a:cubicBezTo>
                    <a:cubicBezTo>
                      <a:pt x="340" y="235"/>
                      <a:pt x="341" y="234"/>
                      <a:pt x="341" y="234"/>
                    </a:cubicBezTo>
                    <a:cubicBezTo>
                      <a:pt x="341" y="232"/>
                      <a:pt x="341" y="231"/>
                      <a:pt x="340" y="229"/>
                    </a:cubicBezTo>
                    <a:cubicBezTo>
                      <a:pt x="340" y="229"/>
                      <a:pt x="340" y="228"/>
                      <a:pt x="340" y="228"/>
                    </a:cubicBezTo>
                    <a:cubicBezTo>
                      <a:pt x="339" y="227"/>
                      <a:pt x="339" y="227"/>
                      <a:pt x="339" y="227"/>
                    </a:cubicBezTo>
                    <a:cubicBezTo>
                      <a:pt x="338" y="227"/>
                      <a:pt x="338" y="227"/>
                      <a:pt x="338" y="228"/>
                    </a:cubicBezTo>
                    <a:cubicBezTo>
                      <a:pt x="337" y="228"/>
                      <a:pt x="337" y="228"/>
                      <a:pt x="337" y="228"/>
                    </a:cubicBezTo>
                    <a:cubicBezTo>
                      <a:pt x="337" y="229"/>
                      <a:pt x="337" y="229"/>
                      <a:pt x="337" y="229"/>
                    </a:cubicBezTo>
                    <a:cubicBezTo>
                      <a:pt x="336" y="229"/>
                      <a:pt x="336" y="229"/>
                      <a:pt x="336" y="229"/>
                    </a:cubicBezTo>
                    <a:cubicBezTo>
                      <a:pt x="336" y="229"/>
                      <a:pt x="336" y="229"/>
                      <a:pt x="335" y="229"/>
                    </a:cubicBezTo>
                    <a:cubicBezTo>
                      <a:pt x="335" y="229"/>
                      <a:pt x="335" y="229"/>
                      <a:pt x="335" y="229"/>
                    </a:cubicBezTo>
                    <a:cubicBezTo>
                      <a:pt x="335" y="228"/>
                      <a:pt x="335" y="227"/>
                      <a:pt x="335" y="227"/>
                    </a:cubicBezTo>
                    <a:cubicBezTo>
                      <a:pt x="335" y="226"/>
                      <a:pt x="334" y="225"/>
                      <a:pt x="333" y="224"/>
                    </a:cubicBezTo>
                    <a:cubicBezTo>
                      <a:pt x="334" y="224"/>
                      <a:pt x="334" y="224"/>
                      <a:pt x="334" y="224"/>
                    </a:cubicBezTo>
                    <a:cubicBezTo>
                      <a:pt x="337" y="224"/>
                      <a:pt x="339" y="223"/>
                      <a:pt x="342" y="223"/>
                    </a:cubicBezTo>
                    <a:cubicBezTo>
                      <a:pt x="342" y="222"/>
                      <a:pt x="343" y="222"/>
                      <a:pt x="343" y="222"/>
                    </a:cubicBezTo>
                    <a:cubicBezTo>
                      <a:pt x="345" y="222"/>
                      <a:pt x="348" y="222"/>
                      <a:pt x="350" y="222"/>
                    </a:cubicBezTo>
                    <a:cubicBezTo>
                      <a:pt x="350" y="223"/>
                      <a:pt x="350" y="224"/>
                      <a:pt x="350" y="225"/>
                    </a:cubicBezTo>
                    <a:cubicBezTo>
                      <a:pt x="350" y="225"/>
                      <a:pt x="350" y="225"/>
                      <a:pt x="350" y="225"/>
                    </a:cubicBezTo>
                    <a:close/>
                    <a:moveTo>
                      <a:pt x="247" y="230"/>
                    </a:moveTo>
                    <a:cubicBezTo>
                      <a:pt x="248" y="231"/>
                      <a:pt x="250" y="232"/>
                      <a:pt x="252" y="233"/>
                    </a:cubicBezTo>
                    <a:cubicBezTo>
                      <a:pt x="253" y="233"/>
                      <a:pt x="255" y="234"/>
                      <a:pt x="256" y="235"/>
                    </a:cubicBezTo>
                    <a:cubicBezTo>
                      <a:pt x="260" y="237"/>
                      <a:pt x="263" y="238"/>
                      <a:pt x="267" y="240"/>
                    </a:cubicBezTo>
                    <a:cubicBezTo>
                      <a:pt x="267" y="241"/>
                      <a:pt x="268" y="241"/>
                      <a:pt x="269" y="242"/>
                    </a:cubicBezTo>
                    <a:cubicBezTo>
                      <a:pt x="269" y="242"/>
                      <a:pt x="268" y="242"/>
                      <a:pt x="268" y="241"/>
                    </a:cubicBezTo>
                    <a:cubicBezTo>
                      <a:pt x="268" y="241"/>
                      <a:pt x="268" y="241"/>
                      <a:pt x="268" y="241"/>
                    </a:cubicBezTo>
                    <a:cubicBezTo>
                      <a:pt x="268" y="241"/>
                      <a:pt x="268" y="241"/>
                      <a:pt x="268" y="241"/>
                    </a:cubicBezTo>
                    <a:cubicBezTo>
                      <a:pt x="267" y="241"/>
                      <a:pt x="267" y="241"/>
                      <a:pt x="266" y="240"/>
                    </a:cubicBezTo>
                    <a:cubicBezTo>
                      <a:pt x="265" y="240"/>
                      <a:pt x="263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1" y="239"/>
                      <a:pt x="261" y="238"/>
                      <a:pt x="261" y="238"/>
                    </a:cubicBezTo>
                    <a:cubicBezTo>
                      <a:pt x="261" y="238"/>
                      <a:pt x="261" y="238"/>
                      <a:pt x="261" y="238"/>
                    </a:cubicBezTo>
                    <a:cubicBezTo>
                      <a:pt x="256" y="236"/>
                      <a:pt x="252" y="234"/>
                      <a:pt x="247" y="232"/>
                    </a:cubicBezTo>
                    <a:cubicBezTo>
                      <a:pt x="247" y="232"/>
                      <a:pt x="246" y="232"/>
                      <a:pt x="246" y="232"/>
                    </a:cubicBezTo>
                    <a:cubicBezTo>
                      <a:pt x="246" y="232"/>
                      <a:pt x="246" y="232"/>
                      <a:pt x="246" y="232"/>
                    </a:cubicBezTo>
                    <a:cubicBezTo>
                      <a:pt x="247" y="232"/>
                      <a:pt x="247" y="231"/>
                      <a:pt x="246" y="230"/>
                    </a:cubicBezTo>
                    <a:cubicBezTo>
                      <a:pt x="246" y="230"/>
                      <a:pt x="246" y="230"/>
                      <a:pt x="247" y="230"/>
                    </a:cubicBezTo>
                    <a:close/>
                    <a:moveTo>
                      <a:pt x="997" y="123"/>
                    </a:moveTo>
                    <a:cubicBezTo>
                      <a:pt x="1000" y="120"/>
                      <a:pt x="1004" y="117"/>
                      <a:pt x="1007" y="114"/>
                    </a:cubicBezTo>
                    <a:cubicBezTo>
                      <a:pt x="1007" y="115"/>
                      <a:pt x="1007" y="115"/>
                      <a:pt x="1007" y="115"/>
                    </a:cubicBezTo>
                    <a:cubicBezTo>
                      <a:pt x="1005" y="117"/>
                      <a:pt x="1003" y="118"/>
                      <a:pt x="1001" y="120"/>
                    </a:cubicBezTo>
                    <a:cubicBezTo>
                      <a:pt x="1000" y="121"/>
                      <a:pt x="998" y="122"/>
                      <a:pt x="997" y="123"/>
                    </a:cubicBezTo>
                    <a:close/>
                    <a:moveTo>
                      <a:pt x="658" y="19"/>
                    </a:moveTo>
                    <a:cubicBezTo>
                      <a:pt x="673" y="18"/>
                      <a:pt x="687" y="17"/>
                      <a:pt x="702" y="17"/>
                    </a:cubicBezTo>
                    <a:cubicBezTo>
                      <a:pt x="717" y="16"/>
                      <a:pt x="733" y="15"/>
                      <a:pt x="748" y="14"/>
                    </a:cubicBezTo>
                    <a:cubicBezTo>
                      <a:pt x="755" y="14"/>
                      <a:pt x="762" y="13"/>
                      <a:pt x="769" y="13"/>
                    </a:cubicBezTo>
                    <a:cubicBezTo>
                      <a:pt x="777" y="13"/>
                      <a:pt x="785" y="13"/>
                      <a:pt x="793" y="12"/>
                    </a:cubicBezTo>
                    <a:cubicBezTo>
                      <a:pt x="807" y="12"/>
                      <a:pt x="821" y="11"/>
                      <a:pt x="835" y="10"/>
                    </a:cubicBezTo>
                    <a:cubicBezTo>
                      <a:pt x="843" y="9"/>
                      <a:pt x="850" y="9"/>
                      <a:pt x="858" y="8"/>
                    </a:cubicBezTo>
                    <a:cubicBezTo>
                      <a:pt x="865" y="8"/>
                      <a:pt x="872" y="7"/>
                      <a:pt x="879" y="7"/>
                    </a:cubicBezTo>
                    <a:cubicBezTo>
                      <a:pt x="883" y="7"/>
                      <a:pt x="887" y="7"/>
                      <a:pt x="891" y="7"/>
                    </a:cubicBezTo>
                    <a:cubicBezTo>
                      <a:pt x="889" y="7"/>
                      <a:pt x="887" y="8"/>
                      <a:pt x="886" y="8"/>
                    </a:cubicBezTo>
                    <a:cubicBezTo>
                      <a:pt x="879" y="9"/>
                      <a:pt x="873" y="10"/>
                      <a:pt x="866" y="11"/>
                    </a:cubicBezTo>
                    <a:cubicBezTo>
                      <a:pt x="864" y="11"/>
                      <a:pt x="862" y="11"/>
                      <a:pt x="861" y="12"/>
                    </a:cubicBezTo>
                    <a:cubicBezTo>
                      <a:pt x="859" y="12"/>
                      <a:pt x="857" y="12"/>
                      <a:pt x="855" y="12"/>
                    </a:cubicBezTo>
                    <a:cubicBezTo>
                      <a:pt x="851" y="12"/>
                      <a:pt x="847" y="12"/>
                      <a:pt x="844" y="12"/>
                    </a:cubicBezTo>
                    <a:cubicBezTo>
                      <a:pt x="840" y="12"/>
                      <a:pt x="837" y="12"/>
                      <a:pt x="833" y="13"/>
                    </a:cubicBezTo>
                    <a:cubicBezTo>
                      <a:pt x="829" y="13"/>
                      <a:pt x="825" y="13"/>
                      <a:pt x="822" y="14"/>
                    </a:cubicBezTo>
                    <a:cubicBezTo>
                      <a:pt x="818" y="14"/>
                      <a:pt x="814" y="14"/>
                      <a:pt x="810" y="15"/>
                    </a:cubicBezTo>
                    <a:cubicBezTo>
                      <a:pt x="801" y="15"/>
                      <a:pt x="792" y="16"/>
                      <a:pt x="783" y="16"/>
                    </a:cubicBezTo>
                    <a:cubicBezTo>
                      <a:pt x="779" y="16"/>
                      <a:pt x="776" y="16"/>
                      <a:pt x="772" y="17"/>
                    </a:cubicBezTo>
                    <a:cubicBezTo>
                      <a:pt x="769" y="17"/>
                      <a:pt x="766" y="17"/>
                      <a:pt x="763" y="17"/>
                    </a:cubicBezTo>
                    <a:cubicBezTo>
                      <a:pt x="756" y="17"/>
                      <a:pt x="749" y="17"/>
                      <a:pt x="742" y="18"/>
                    </a:cubicBezTo>
                    <a:cubicBezTo>
                      <a:pt x="734" y="18"/>
                      <a:pt x="727" y="18"/>
                      <a:pt x="719" y="18"/>
                    </a:cubicBezTo>
                    <a:cubicBezTo>
                      <a:pt x="710" y="18"/>
                      <a:pt x="701" y="19"/>
                      <a:pt x="692" y="19"/>
                    </a:cubicBezTo>
                    <a:cubicBezTo>
                      <a:pt x="680" y="19"/>
                      <a:pt x="667" y="20"/>
                      <a:pt x="654" y="20"/>
                    </a:cubicBezTo>
                    <a:cubicBezTo>
                      <a:pt x="652" y="20"/>
                      <a:pt x="649" y="20"/>
                      <a:pt x="647" y="20"/>
                    </a:cubicBezTo>
                    <a:cubicBezTo>
                      <a:pt x="650" y="20"/>
                      <a:pt x="654" y="20"/>
                      <a:pt x="658" y="19"/>
                    </a:cubicBezTo>
                    <a:close/>
                    <a:moveTo>
                      <a:pt x="231" y="43"/>
                    </a:moveTo>
                    <a:cubicBezTo>
                      <a:pt x="231" y="43"/>
                      <a:pt x="231" y="43"/>
                      <a:pt x="232" y="42"/>
                    </a:cubicBezTo>
                    <a:cubicBezTo>
                      <a:pt x="232" y="42"/>
                      <a:pt x="232" y="42"/>
                      <a:pt x="232" y="42"/>
                    </a:cubicBezTo>
                    <a:cubicBezTo>
                      <a:pt x="232" y="42"/>
                      <a:pt x="232" y="42"/>
                      <a:pt x="232" y="42"/>
                    </a:cubicBezTo>
                    <a:cubicBezTo>
                      <a:pt x="233" y="41"/>
                      <a:pt x="235" y="41"/>
                      <a:pt x="236" y="41"/>
                    </a:cubicBezTo>
                    <a:cubicBezTo>
                      <a:pt x="237" y="41"/>
                      <a:pt x="237" y="41"/>
                      <a:pt x="238" y="41"/>
                    </a:cubicBezTo>
                    <a:cubicBezTo>
                      <a:pt x="238" y="41"/>
                      <a:pt x="238" y="41"/>
                      <a:pt x="238" y="41"/>
                    </a:cubicBezTo>
                    <a:cubicBezTo>
                      <a:pt x="238" y="42"/>
                      <a:pt x="238" y="43"/>
                      <a:pt x="238" y="43"/>
                    </a:cubicBezTo>
                    <a:cubicBezTo>
                      <a:pt x="238" y="43"/>
                      <a:pt x="237" y="44"/>
                      <a:pt x="237" y="44"/>
                    </a:cubicBezTo>
                    <a:cubicBezTo>
                      <a:pt x="237" y="44"/>
                      <a:pt x="236" y="44"/>
                      <a:pt x="236" y="45"/>
                    </a:cubicBezTo>
                    <a:cubicBezTo>
                      <a:pt x="235" y="45"/>
                      <a:pt x="235" y="46"/>
                      <a:pt x="235" y="47"/>
                    </a:cubicBezTo>
                    <a:cubicBezTo>
                      <a:pt x="235" y="52"/>
                      <a:pt x="236" y="56"/>
                      <a:pt x="236" y="61"/>
                    </a:cubicBezTo>
                    <a:cubicBezTo>
                      <a:pt x="236" y="63"/>
                      <a:pt x="237" y="65"/>
                      <a:pt x="237" y="67"/>
                    </a:cubicBezTo>
                    <a:cubicBezTo>
                      <a:pt x="237" y="68"/>
                      <a:pt x="237" y="69"/>
                      <a:pt x="237" y="69"/>
                    </a:cubicBezTo>
                    <a:cubicBezTo>
                      <a:pt x="237" y="70"/>
                      <a:pt x="237" y="71"/>
                      <a:pt x="237" y="71"/>
                    </a:cubicBezTo>
                    <a:cubicBezTo>
                      <a:pt x="236" y="74"/>
                      <a:pt x="236" y="78"/>
                      <a:pt x="236" y="81"/>
                    </a:cubicBezTo>
                    <a:cubicBezTo>
                      <a:pt x="236" y="81"/>
                      <a:pt x="236" y="80"/>
                      <a:pt x="236" y="80"/>
                    </a:cubicBezTo>
                    <a:cubicBezTo>
                      <a:pt x="236" y="81"/>
                      <a:pt x="236" y="81"/>
                      <a:pt x="236" y="82"/>
                    </a:cubicBezTo>
                    <a:cubicBezTo>
                      <a:pt x="236" y="81"/>
                      <a:pt x="236" y="81"/>
                      <a:pt x="236" y="81"/>
                    </a:cubicBezTo>
                    <a:cubicBezTo>
                      <a:pt x="236" y="81"/>
                      <a:pt x="236" y="81"/>
                      <a:pt x="236" y="82"/>
                    </a:cubicBezTo>
                    <a:cubicBezTo>
                      <a:pt x="235" y="86"/>
                      <a:pt x="234" y="90"/>
                      <a:pt x="234" y="94"/>
                    </a:cubicBezTo>
                    <a:cubicBezTo>
                      <a:pt x="234" y="89"/>
                      <a:pt x="233" y="84"/>
                      <a:pt x="233" y="79"/>
                    </a:cubicBezTo>
                    <a:cubicBezTo>
                      <a:pt x="233" y="73"/>
                      <a:pt x="233" y="68"/>
                      <a:pt x="232" y="62"/>
                    </a:cubicBezTo>
                    <a:cubicBezTo>
                      <a:pt x="232" y="60"/>
                      <a:pt x="232" y="58"/>
                      <a:pt x="232" y="56"/>
                    </a:cubicBezTo>
                    <a:cubicBezTo>
                      <a:pt x="232" y="54"/>
                      <a:pt x="232" y="52"/>
                      <a:pt x="231" y="51"/>
                    </a:cubicBezTo>
                    <a:cubicBezTo>
                      <a:pt x="231" y="48"/>
                      <a:pt x="231" y="46"/>
                      <a:pt x="231" y="43"/>
                    </a:cubicBezTo>
                    <a:close/>
                    <a:moveTo>
                      <a:pt x="51" y="271"/>
                    </a:moveTo>
                    <a:cubicBezTo>
                      <a:pt x="56" y="267"/>
                      <a:pt x="61" y="263"/>
                      <a:pt x="65" y="259"/>
                    </a:cubicBezTo>
                    <a:cubicBezTo>
                      <a:pt x="66" y="259"/>
                      <a:pt x="67" y="258"/>
                      <a:pt x="68" y="257"/>
                    </a:cubicBezTo>
                    <a:cubicBezTo>
                      <a:pt x="66" y="259"/>
                      <a:pt x="64" y="261"/>
                      <a:pt x="61" y="263"/>
                    </a:cubicBezTo>
                    <a:cubicBezTo>
                      <a:pt x="59" y="265"/>
                      <a:pt x="57" y="267"/>
                      <a:pt x="55" y="269"/>
                    </a:cubicBezTo>
                    <a:cubicBezTo>
                      <a:pt x="54" y="269"/>
                      <a:pt x="53" y="270"/>
                      <a:pt x="52" y="271"/>
                    </a:cubicBezTo>
                    <a:cubicBezTo>
                      <a:pt x="51" y="272"/>
                      <a:pt x="49" y="273"/>
                      <a:pt x="49" y="274"/>
                    </a:cubicBezTo>
                    <a:cubicBezTo>
                      <a:pt x="48" y="274"/>
                      <a:pt x="47" y="274"/>
                      <a:pt x="47" y="274"/>
                    </a:cubicBezTo>
                    <a:cubicBezTo>
                      <a:pt x="48" y="273"/>
                      <a:pt x="49" y="272"/>
                      <a:pt x="51" y="2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Freeform 7"/>
              <p:cNvSpPr/>
              <p:nvPr/>
            </p:nvSpPr>
            <p:spPr bwMode="auto">
              <a:xfrm>
                <a:off x="1672" y="165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Freeform 8"/>
              <p:cNvSpPr/>
              <p:nvPr/>
            </p:nvSpPr>
            <p:spPr bwMode="auto">
              <a:xfrm>
                <a:off x="1672" y="165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Freeform 9"/>
              <p:cNvSpPr/>
              <p:nvPr/>
            </p:nvSpPr>
            <p:spPr bwMode="auto">
              <a:xfrm>
                <a:off x="1010" y="167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57"/>
            <p:cNvSpPr txBox="1"/>
            <p:nvPr/>
          </p:nvSpPr>
          <p:spPr>
            <a:xfrm>
              <a:off x="8180085" y="2395058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怎么注册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449378" y="3514271"/>
            <a:ext cx="4565650" cy="1322388"/>
            <a:chOff x="6503988" y="4174671"/>
            <a:chExt cx="4565650" cy="1322388"/>
          </a:xfrm>
        </p:grpSpPr>
        <p:grpSp>
          <p:nvGrpSpPr>
            <p:cNvPr id="22" name="Group 4"/>
            <p:cNvGrpSpPr>
              <a:grpSpLocks noChangeAspect="1"/>
            </p:cNvGrpSpPr>
            <p:nvPr/>
          </p:nvGrpSpPr>
          <p:grpSpPr bwMode="auto">
            <a:xfrm>
              <a:off x="6503988" y="4174671"/>
              <a:ext cx="4565650" cy="1322388"/>
              <a:chOff x="721" y="1064"/>
              <a:chExt cx="2876" cy="833"/>
            </a:xfrm>
            <a:solidFill>
              <a:srgbClr val="132F95"/>
            </a:solidFill>
          </p:grpSpPr>
          <p:sp>
            <p:nvSpPr>
              <p:cNvPr id="23" name="Oval 5"/>
              <p:cNvSpPr>
                <a:spLocks noChangeArrowheads="1"/>
              </p:cNvSpPr>
              <p:nvPr/>
            </p:nvSpPr>
            <p:spPr bwMode="auto">
              <a:xfrm>
                <a:off x="2156" y="1675"/>
                <a:ext cx="12" cy="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6"/>
              <p:cNvSpPr>
                <a:spLocks noEditPoints="1"/>
              </p:cNvSpPr>
              <p:nvPr/>
            </p:nvSpPr>
            <p:spPr bwMode="auto">
              <a:xfrm>
                <a:off x="721" y="1064"/>
                <a:ext cx="2876" cy="833"/>
              </a:xfrm>
              <a:custGeom>
                <a:avLst/>
                <a:gdLst>
                  <a:gd name="T0" fmla="*/ 906 w 1034"/>
                  <a:gd name="T1" fmla="*/ 226 h 297"/>
                  <a:gd name="T2" fmla="*/ 987 w 1034"/>
                  <a:gd name="T3" fmla="*/ 143 h 297"/>
                  <a:gd name="T4" fmla="*/ 1019 w 1034"/>
                  <a:gd name="T5" fmla="*/ 92 h 297"/>
                  <a:gd name="T6" fmla="*/ 919 w 1034"/>
                  <a:gd name="T7" fmla="*/ 17 h 297"/>
                  <a:gd name="T8" fmla="*/ 913 w 1034"/>
                  <a:gd name="T9" fmla="*/ 2 h 297"/>
                  <a:gd name="T10" fmla="*/ 741 w 1034"/>
                  <a:gd name="T11" fmla="*/ 8 h 297"/>
                  <a:gd name="T12" fmla="*/ 496 w 1034"/>
                  <a:gd name="T13" fmla="*/ 19 h 297"/>
                  <a:gd name="T14" fmla="*/ 281 w 1034"/>
                  <a:gd name="T15" fmla="*/ 32 h 297"/>
                  <a:gd name="T16" fmla="*/ 243 w 1034"/>
                  <a:gd name="T17" fmla="*/ 34 h 297"/>
                  <a:gd name="T18" fmla="*/ 227 w 1034"/>
                  <a:gd name="T19" fmla="*/ 52 h 297"/>
                  <a:gd name="T20" fmla="*/ 158 w 1034"/>
                  <a:gd name="T21" fmla="*/ 147 h 297"/>
                  <a:gd name="T22" fmla="*/ 22 w 1034"/>
                  <a:gd name="T23" fmla="*/ 154 h 297"/>
                  <a:gd name="T24" fmla="*/ 76 w 1034"/>
                  <a:gd name="T25" fmla="*/ 207 h 297"/>
                  <a:gd name="T26" fmla="*/ 31 w 1034"/>
                  <a:gd name="T27" fmla="*/ 272 h 297"/>
                  <a:gd name="T28" fmla="*/ 153 w 1034"/>
                  <a:gd name="T29" fmla="*/ 287 h 297"/>
                  <a:gd name="T30" fmla="*/ 297 w 1034"/>
                  <a:gd name="T31" fmla="*/ 290 h 297"/>
                  <a:gd name="T32" fmla="*/ 363 w 1034"/>
                  <a:gd name="T33" fmla="*/ 283 h 297"/>
                  <a:gd name="T34" fmla="*/ 371 w 1034"/>
                  <a:gd name="T35" fmla="*/ 220 h 297"/>
                  <a:gd name="T36" fmla="*/ 696 w 1034"/>
                  <a:gd name="T37" fmla="*/ 224 h 297"/>
                  <a:gd name="T38" fmla="*/ 60 w 1034"/>
                  <a:gd name="T39" fmla="*/ 272 h 297"/>
                  <a:gd name="T40" fmla="*/ 112 w 1034"/>
                  <a:gd name="T41" fmla="*/ 206 h 297"/>
                  <a:gd name="T42" fmla="*/ 55 w 1034"/>
                  <a:gd name="T43" fmla="*/ 164 h 297"/>
                  <a:gd name="T44" fmla="*/ 233 w 1034"/>
                  <a:gd name="T45" fmla="*/ 160 h 297"/>
                  <a:gd name="T46" fmla="*/ 241 w 1034"/>
                  <a:gd name="T47" fmla="*/ 232 h 297"/>
                  <a:gd name="T48" fmla="*/ 237 w 1034"/>
                  <a:gd name="T49" fmla="*/ 235 h 297"/>
                  <a:gd name="T50" fmla="*/ 297 w 1034"/>
                  <a:gd name="T51" fmla="*/ 270 h 297"/>
                  <a:gd name="T52" fmla="*/ 59 w 1034"/>
                  <a:gd name="T53" fmla="*/ 273 h 297"/>
                  <a:gd name="T54" fmla="*/ 238 w 1034"/>
                  <a:gd name="T55" fmla="*/ 150 h 297"/>
                  <a:gd name="T56" fmla="*/ 819 w 1034"/>
                  <a:gd name="T57" fmla="*/ 30 h 297"/>
                  <a:gd name="T58" fmla="*/ 933 w 1034"/>
                  <a:gd name="T59" fmla="*/ 50 h 297"/>
                  <a:gd name="T60" fmla="*/ 901 w 1034"/>
                  <a:gd name="T61" fmla="*/ 187 h 297"/>
                  <a:gd name="T62" fmla="*/ 783 w 1034"/>
                  <a:gd name="T63" fmla="*/ 195 h 297"/>
                  <a:gd name="T64" fmla="*/ 488 w 1034"/>
                  <a:gd name="T65" fmla="*/ 201 h 297"/>
                  <a:gd name="T66" fmla="*/ 364 w 1034"/>
                  <a:gd name="T67" fmla="*/ 210 h 297"/>
                  <a:gd name="T68" fmla="*/ 258 w 1034"/>
                  <a:gd name="T69" fmla="*/ 211 h 297"/>
                  <a:gd name="T70" fmla="*/ 251 w 1034"/>
                  <a:gd name="T71" fmla="*/ 138 h 297"/>
                  <a:gd name="T72" fmla="*/ 377 w 1034"/>
                  <a:gd name="T73" fmla="*/ 39 h 297"/>
                  <a:gd name="T74" fmla="*/ 527 w 1034"/>
                  <a:gd name="T75" fmla="*/ 31 h 297"/>
                  <a:gd name="T76" fmla="*/ 913 w 1034"/>
                  <a:gd name="T77" fmla="*/ 204 h 297"/>
                  <a:gd name="T78" fmla="*/ 334 w 1034"/>
                  <a:gd name="T79" fmla="*/ 269 h 297"/>
                  <a:gd name="T80" fmla="*/ 343 w 1034"/>
                  <a:gd name="T81" fmla="*/ 266 h 297"/>
                  <a:gd name="T82" fmla="*/ 301 w 1034"/>
                  <a:gd name="T83" fmla="*/ 227 h 297"/>
                  <a:gd name="T84" fmla="*/ 292 w 1034"/>
                  <a:gd name="T85" fmla="*/ 241 h 297"/>
                  <a:gd name="T86" fmla="*/ 286 w 1034"/>
                  <a:gd name="T87" fmla="*/ 228 h 297"/>
                  <a:gd name="T88" fmla="*/ 314 w 1034"/>
                  <a:gd name="T89" fmla="*/ 246 h 297"/>
                  <a:gd name="T90" fmla="*/ 323 w 1034"/>
                  <a:gd name="T91" fmla="*/ 227 h 297"/>
                  <a:gd name="T92" fmla="*/ 316 w 1034"/>
                  <a:gd name="T93" fmla="*/ 229 h 297"/>
                  <a:gd name="T94" fmla="*/ 326 w 1034"/>
                  <a:gd name="T95" fmla="*/ 255 h 297"/>
                  <a:gd name="T96" fmla="*/ 278 w 1034"/>
                  <a:gd name="T97" fmla="*/ 229 h 297"/>
                  <a:gd name="T98" fmla="*/ 300 w 1034"/>
                  <a:gd name="T99" fmla="*/ 261 h 297"/>
                  <a:gd name="T100" fmla="*/ 348 w 1034"/>
                  <a:gd name="T101" fmla="*/ 224 h 297"/>
                  <a:gd name="T102" fmla="*/ 340 w 1034"/>
                  <a:gd name="T103" fmla="*/ 239 h 297"/>
                  <a:gd name="T104" fmla="*/ 335 w 1034"/>
                  <a:gd name="T105" fmla="*/ 227 h 297"/>
                  <a:gd name="T106" fmla="*/ 269 w 1034"/>
                  <a:gd name="T107" fmla="*/ 242 h 297"/>
                  <a:gd name="T108" fmla="*/ 261 w 1034"/>
                  <a:gd name="T109" fmla="*/ 238 h 297"/>
                  <a:gd name="T110" fmla="*/ 702 w 1034"/>
                  <a:gd name="T111" fmla="*/ 17 h 297"/>
                  <a:gd name="T112" fmla="*/ 844 w 1034"/>
                  <a:gd name="T113" fmla="*/ 12 h 297"/>
                  <a:gd name="T114" fmla="*/ 658 w 1034"/>
                  <a:gd name="T115" fmla="*/ 19 h 297"/>
                  <a:gd name="T116" fmla="*/ 236 w 1034"/>
                  <a:gd name="T117" fmla="*/ 61 h 297"/>
                  <a:gd name="T118" fmla="*/ 232 w 1034"/>
                  <a:gd name="T119" fmla="*/ 56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4" h="297">
                    <a:moveTo>
                      <a:pt x="894" y="226"/>
                    </a:moveTo>
                    <a:cubicBezTo>
                      <a:pt x="894" y="226"/>
                      <a:pt x="894" y="226"/>
                      <a:pt x="894" y="226"/>
                    </a:cubicBezTo>
                    <a:cubicBezTo>
                      <a:pt x="893" y="227"/>
                      <a:pt x="893" y="228"/>
                      <a:pt x="893" y="228"/>
                    </a:cubicBezTo>
                    <a:cubicBezTo>
                      <a:pt x="893" y="229"/>
                      <a:pt x="894" y="230"/>
                      <a:pt x="894" y="231"/>
                    </a:cubicBezTo>
                    <a:cubicBezTo>
                      <a:pt x="895" y="232"/>
                      <a:pt x="896" y="232"/>
                      <a:pt x="897" y="232"/>
                    </a:cubicBezTo>
                    <a:cubicBezTo>
                      <a:pt x="897" y="232"/>
                      <a:pt x="897" y="232"/>
                      <a:pt x="898" y="232"/>
                    </a:cubicBezTo>
                    <a:cubicBezTo>
                      <a:pt x="898" y="232"/>
                      <a:pt x="899" y="231"/>
                      <a:pt x="899" y="231"/>
                    </a:cubicBezTo>
                    <a:cubicBezTo>
                      <a:pt x="900" y="230"/>
                      <a:pt x="901" y="230"/>
                      <a:pt x="901" y="229"/>
                    </a:cubicBezTo>
                    <a:cubicBezTo>
                      <a:pt x="902" y="228"/>
                      <a:pt x="902" y="228"/>
                      <a:pt x="903" y="227"/>
                    </a:cubicBezTo>
                    <a:cubicBezTo>
                      <a:pt x="903" y="227"/>
                      <a:pt x="903" y="227"/>
                      <a:pt x="904" y="227"/>
                    </a:cubicBezTo>
                    <a:cubicBezTo>
                      <a:pt x="904" y="227"/>
                      <a:pt x="904" y="226"/>
                      <a:pt x="904" y="226"/>
                    </a:cubicBezTo>
                    <a:cubicBezTo>
                      <a:pt x="905" y="226"/>
                      <a:pt x="905" y="226"/>
                      <a:pt x="906" y="226"/>
                    </a:cubicBezTo>
                    <a:cubicBezTo>
                      <a:pt x="906" y="226"/>
                      <a:pt x="907" y="227"/>
                      <a:pt x="907" y="227"/>
                    </a:cubicBezTo>
                    <a:cubicBezTo>
                      <a:pt x="910" y="228"/>
                      <a:pt x="913" y="227"/>
                      <a:pt x="915" y="225"/>
                    </a:cubicBezTo>
                    <a:cubicBezTo>
                      <a:pt x="916" y="224"/>
                      <a:pt x="917" y="222"/>
                      <a:pt x="919" y="221"/>
                    </a:cubicBezTo>
                    <a:cubicBezTo>
                      <a:pt x="920" y="220"/>
                      <a:pt x="921" y="219"/>
                      <a:pt x="922" y="218"/>
                    </a:cubicBezTo>
                    <a:cubicBezTo>
                      <a:pt x="924" y="215"/>
                      <a:pt x="927" y="213"/>
                      <a:pt x="929" y="210"/>
                    </a:cubicBezTo>
                    <a:cubicBezTo>
                      <a:pt x="932" y="207"/>
                      <a:pt x="935" y="203"/>
                      <a:pt x="937" y="200"/>
                    </a:cubicBezTo>
                    <a:cubicBezTo>
                      <a:pt x="940" y="197"/>
                      <a:pt x="942" y="194"/>
                      <a:pt x="944" y="191"/>
                    </a:cubicBezTo>
                    <a:cubicBezTo>
                      <a:pt x="946" y="189"/>
                      <a:pt x="948" y="187"/>
                      <a:pt x="950" y="184"/>
                    </a:cubicBezTo>
                    <a:cubicBezTo>
                      <a:pt x="952" y="182"/>
                      <a:pt x="954" y="180"/>
                      <a:pt x="956" y="178"/>
                    </a:cubicBezTo>
                    <a:cubicBezTo>
                      <a:pt x="960" y="173"/>
                      <a:pt x="964" y="168"/>
                      <a:pt x="968" y="163"/>
                    </a:cubicBezTo>
                    <a:cubicBezTo>
                      <a:pt x="972" y="159"/>
                      <a:pt x="977" y="154"/>
                      <a:pt x="981" y="149"/>
                    </a:cubicBezTo>
                    <a:cubicBezTo>
                      <a:pt x="983" y="147"/>
                      <a:pt x="985" y="145"/>
                      <a:pt x="987" y="143"/>
                    </a:cubicBezTo>
                    <a:cubicBezTo>
                      <a:pt x="990" y="141"/>
                      <a:pt x="992" y="139"/>
                      <a:pt x="994" y="137"/>
                    </a:cubicBezTo>
                    <a:cubicBezTo>
                      <a:pt x="999" y="133"/>
                      <a:pt x="1003" y="129"/>
                      <a:pt x="1008" y="125"/>
                    </a:cubicBezTo>
                    <a:cubicBezTo>
                      <a:pt x="1010" y="123"/>
                      <a:pt x="1012" y="121"/>
                      <a:pt x="1014" y="119"/>
                    </a:cubicBezTo>
                    <a:cubicBezTo>
                      <a:pt x="1016" y="120"/>
                      <a:pt x="1017" y="120"/>
                      <a:pt x="1018" y="121"/>
                    </a:cubicBezTo>
                    <a:cubicBezTo>
                      <a:pt x="1020" y="121"/>
                      <a:pt x="1021" y="121"/>
                      <a:pt x="1023" y="122"/>
                    </a:cubicBezTo>
                    <a:cubicBezTo>
                      <a:pt x="1027" y="122"/>
                      <a:pt x="1031" y="119"/>
                      <a:pt x="1033" y="116"/>
                    </a:cubicBezTo>
                    <a:cubicBezTo>
                      <a:pt x="1034" y="114"/>
                      <a:pt x="1034" y="113"/>
                      <a:pt x="1034" y="111"/>
                    </a:cubicBezTo>
                    <a:cubicBezTo>
                      <a:pt x="1034" y="108"/>
                      <a:pt x="1033" y="105"/>
                      <a:pt x="1031" y="103"/>
                    </a:cubicBezTo>
                    <a:cubicBezTo>
                      <a:pt x="1029" y="101"/>
                      <a:pt x="1027" y="100"/>
                      <a:pt x="1024" y="99"/>
                    </a:cubicBezTo>
                    <a:cubicBezTo>
                      <a:pt x="1024" y="98"/>
                      <a:pt x="1023" y="98"/>
                      <a:pt x="1023" y="98"/>
                    </a:cubicBezTo>
                    <a:cubicBezTo>
                      <a:pt x="1023" y="97"/>
                      <a:pt x="1023" y="96"/>
                      <a:pt x="1023" y="95"/>
                    </a:cubicBezTo>
                    <a:cubicBezTo>
                      <a:pt x="1023" y="94"/>
                      <a:pt x="1021" y="92"/>
                      <a:pt x="1019" y="92"/>
                    </a:cubicBezTo>
                    <a:cubicBezTo>
                      <a:pt x="1018" y="92"/>
                      <a:pt x="1018" y="92"/>
                      <a:pt x="1018" y="92"/>
                    </a:cubicBezTo>
                    <a:cubicBezTo>
                      <a:pt x="1018" y="92"/>
                      <a:pt x="1017" y="92"/>
                      <a:pt x="1016" y="92"/>
                    </a:cubicBezTo>
                    <a:cubicBezTo>
                      <a:pt x="1013" y="90"/>
                      <a:pt x="1010" y="87"/>
                      <a:pt x="1006" y="85"/>
                    </a:cubicBezTo>
                    <a:cubicBezTo>
                      <a:pt x="1001" y="82"/>
                      <a:pt x="996" y="79"/>
                      <a:pt x="991" y="75"/>
                    </a:cubicBezTo>
                    <a:cubicBezTo>
                      <a:pt x="990" y="74"/>
                      <a:pt x="988" y="73"/>
                      <a:pt x="986" y="72"/>
                    </a:cubicBezTo>
                    <a:cubicBezTo>
                      <a:pt x="978" y="65"/>
                      <a:pt x="970" y="59"/>
                      <a:pt x="962" y="52"/>
                    </a:cubicBezTo>
                    <a:cubicBezTo>
                      <a:pt x="960" y="51"/>
                      <a:pt x="959" y="50"/>
                      <a:pt x="957" y="48"/>
                    </a:cubicBezTo>
                    <a:cubicBezTo>
                      <a:pt x="955" y="46"/>
                      <a:pt x="953" y="44"/>
                      <a:pt x="951" y="43"/>
                    </a:cubicBezTo>
                    <a:cubicBezTo>
                      <a:pt x="950" y="42"/>
                      <a:pt x="950" y="41"/>
                      <a:pt x="949" y="40"/>
                    </a:cubicBezTo>
                    <a:cubicBezTo>
                      <a:pt x="941" y="34"/>
                      <a:pt x="934" y="29"/>
                      <a:pt x="927" y="23"/>
                    </a:cubicBezTo>
                    <a:cubicBezTo>
                      <a:pt x="924" y="21"/>
                      <a:pt x="922" y="19"/>
                      <a:pt x="920" y="17"/>
                    </a:cubicBezTo>
                    <a:cubicBezTo>
                      <a:pt x="919" y="17"/>
                      <a:pt x="919" y="17"/>
                      <a:pt x="919" y="17"/>
                    </a:cubicBezTo>
                    <a:cubicBezTo>
                      <a:pt x="920" y="16"/>
                      <a:pt x="920" y="16"/>
                      <a:pt x="920" y="15"/>
                    </a:cubicBezTo>
                    <a:cubicBezTo>
                      <a:pt x="920" y="14"/>
                      <a:pt x="918" y="12"/>
                      <a:pt x="916" y="12"/>
                    </a:cubicBezTo>
                    <a:cubicBezTo>
                      <a:pt x="916" y="12"/>
                      <a:pt x="916" y="12"/>
                      <a:pt x="916" y="12"/>
                    </a:cubicBezTo>
                    <a:cubicBezTo>
                      <a:pt x="915" y="11"/>
                      <a:pt x="915" y="10"/>
                      <a:pt x="915" y="10"/>
                    </a:cubicBezTo>
                    <a:cubicBezTo>
                      <a:pt x="915" y="10"/>
                      <a:pt x="916" y="10"/>
                      <a:pt x="916" y="10"/>
                    </a:cubicBezTo>
                    <a:cubicBezTo>
                      <a:pt x="916" y="10"/>
                      <a:pt x="916" y="10"/>
                      <a:pt x="917" y="10"/>
                    </a:cubicBezTo>
                    <a:cubicBezTo>
                      <a:pt x="917" y="9"/>
                      <a:pt x="918" y="9"/>
                      <a:pt x="918" y="9"/>
                    </a:cubicBezTo>
                    <a:cubicBezTo>
                      <a:pt x="919" y="8"/>
                      <a:pt x="919" y="8"/>
                      <a:pt x="919" y="7"/>
                    </a:cubicBezTo>
                    <a:cubicBezTo>
                      <a:pt x="920" y="5"/>
                      <a:pt x="919" y="4"/>
                      <a:pt x="917" y="3"/>
                    </a:cubicBezTo>
                    <a:cubicBezTo>
                      <a:pt x="917" y="3"/>
                      <a:pt x="917" y="3"/>
                      <a:pt x="917" y="2"/>
                    </a:cubicBezTo>
                    <a:cubicBezTo>
                      <a:pt x="916" y="2"/>
                      <a:pt x="916" y="2"/>
                      <a:pt x="915" y="2"/>
                    </a:cubicBezTo>
                    <a:cubicBezTo>
                      <a:pt x="915" y="2"/>
                      <a:pt x="914" y="2"/>
                      <a:pt x="913" y="2"/>
                    </a:cubicBezTo>
                    <a:cubicBezTo>
                      <a:pt x="912" y="2"/>
                      <a:pt x="912" y="1"/>
                      <a:pt x="911" y="1"/>
                    </a:cubicBezTo>
                    <a:cubicBezTo>
                      <a:pt x="909" y="1"/>
                      <a:pt x="907" y="1"/>
                      <a:pt x="906" y="1"/>
                    </a:cubicBezTo>
                    <a:cubicBezTo>
                      <a:pt x="905" y="1"/>
                      <a:pt x="904" y="1"/>
                      <a:pt x="903" y="1"/>
                    </a:cubicBezTo>
                    <a:cubicBezTo>
                      <a:pt x="902" y="0"/>
                      <a:pt x="901" y="0"/>
                      <a:pt x="900" y="0"/>
                    </a:cubicBezTo>
                    <a:cubicBezTo>
                      <a:pt x="899" y="0"/>
                      <a:pt x="898" y="0"/>
                      <a:pt x="897" y="0"/>
                    </a:cubicBezTo>
                    <a:cubicBezTo>
                      <a:pt x="896" y="0"/>
                      <a:pt x="895" y="0"/>
                      <a:pt x="894" y="0"/>
                    </a:cubicBezTo>
                    <a:cubicBezTo>
                      <a:pt x="893" y="0"/>
                      <a:pt x="891" y="0"/>
                      <a:pt x="890" y="0"/>
                    </a:cubicBezTo>
                    <a:cubicBezTo>
                      <a:pt x="888" y="0"/>
                      <a:pt x="885" y="0"/>
                      <a:pt x="883" y="0"/>
                    </a:cubicBezTo>
                    <a:cubicBezTo>
                      <a:pt x="880" y="0"/>
                      <a:pt x="876" y="0"/>
                      <a:pt x="873" y="1"/>
                    </a:cubicBezTo>
                    <a:cubicBezTo>
                      <a:pt x="858" y="1"/>
                      <a:pt x="843" y="3"/>
                      <a:pt x="828" y="4"/>
                    </a:cubicBezTo>
                    <a:cubicBezTo>
                      <a:pt x="814" y="5"/>
                      <a:pt x="799" y="6"/>
                      <a:pt x="784" y="7"/>
                    </a:cubicBezTo>
                    <a:cubicBezTo>
                      <a:pt x="770" y="7"/>
                      <a:pt x="755" y="8"/>
                      <a:pt x="741" y="8"/>
                    </a:cubicBezTo>
                    <a:cubicBezTo>
                      <a:pt x="726" y="9"/>
                      <a:pt x="711" y="10"/>
                      <a:pt x="695" y="11"/>
                    </a:cubicBezTo>
                    <a:cubicBezTo>
                      <a:pt x="688" y="12"/>
                      <a:pt x="681" y="12"/>
                      <a:pt x="673" y="13"/>
                    </a:cubicBezTo>
                    <a:cubicBezTo>
                      <a:pt x="670" y="13"/>
                      <a:pt x="667" y="13"/>
                      <a:pt x="664" y="13"/>
                    </a:cubicBezTo>
                    <a:cubicBezTo>
                      <a:pt x="661" y="13"/>
                      <a:pt x="657" y="14"/>
                      <a:pt x="653" y="14"/>
                    </a:cubicBezTo>
                    <a:cubicBezTo>
                      <a:pt x="646" y="14"/>
                      <a:pt x="639" y="15"/>
                      <a:pt x="632" y="16"/>
                    </a:cubicBezTo>
                    <a:cubicBezTo>
                      <a:pt x="625" y="16"/>
                      <a:pt x="618" y="17"/>
                      <a:pt x="610" y="18"/>
                    </a:cubicBezTo>
                    <a:cubicBezTo>
                      <a:pt x="608" y="18"/>
                      <a:pt x="607" y="18"/>
                      <a:pt x="605" y="18"/>
                    </a:cubicBezTo>
                    <a:cubicBezTo>
                      <a:pt x="599" y="18"/>
                      <a:pt x="593" y="18"/>
                      <a:pt x="587" y="17"/>
                    </a:cubicBezTo>
                    <a:cubicBezTo>
                      <a:pt x="572" y="17"/>
                      <a:pt x="556" y="17"/>
                      <a:pt x="540" y="17"/>
                    </a:cubicBezTo>
                    <a:cubicBezTo>
                      <a:pt x="532" y="17"/>
                      <a:pt x="525" y="18"/>
                      <a:pt x="517" y="18"/>
                    </a:cubicBezTo>
                    <a:cubicBezTo>
                      <a:pt x="513" y="18"/>
                      <a:pt x="510" y="18"/>
                      <a:pt x="507" y="18"/>
                    </a:cubicBezTo>
                    <a:cubicBezTo>
                      <a:pt x="503" y="19"/>
                      <a:pt x="500" y="19"/>
                      <a:pt x="496" y="19"/>
                    </a:cubicBezTo>
                    <a:cubicBezTo>
                      <a:pt x="481" y="20"/>
                      <a:pt x="466" y="22"/>
                      <a:pt x="451" y="23"/>
                    </a:cubicBezTo>
                    <a:cubicBezTo>
                      <a:pt x="433" y="24"/>
                      <a:pt x="416" y="25"/>
                      <a:pt x="398" y="27"/>
                    </a:cubicBezTo>
                    <a:cubicBezTo>
                      <a:pt x="392" y="27"/>
                      <a:pt x="385" y="28"/>
                      <a:pt x="379" y="28"/>
                    </a:cubicBezTo>
                    <a:cubicBezTo>
                      <a:pt x="371" y="29"/>
                      <a:pt x="364" y="29"/>
                      <a:pt x="357" y="30"/>
                    </a:cubicBezTo>
                    <a:cubicBezTo>
                      <a:pt x="349" y="31"/>
                      <a:pt x="342" y="31"/>
                      <a:pt x="335" y="32"/>
                    </a:cubicBezTo>
                    <a:cubicBezTo>
                      <a:pt x="322" y="32"/>
                      <a:pt x="309" y="33"/>
                      <a:pt x="296" y="34"/>
                    </a:cubicBezTo>
                    <a:cubicBezTo>
                      <a:pt x="293" y="34"/>
                      <a:pt x="289" y="34"/>
                      <a:pt x="286" y="35"/>
                    </a:cubicBezTo>
                    <a:cubicBezTo>
                      <a:pt x="286" y="35"/>
                      <a:pt x="286" y="35"/>
                      <a:pt x="285" y="34"/>
                    </a:cubicBezTo>
                    <a:cubicBezTo>
                      <a:pt x="285" y="34"/>
                      <a:pt x="285" y="33"/>
                      <a:pt x="284" y="32"/>
                    </a:cubicBezTo>
                    <a:cubicBezTo>
                      <a:pt x="284" y="32"/>
                      <a:pt x="283" y="32"/>
                      <a:pt x="283" y="32"/>
                    </a:cubicBezTo>
                    <a:cubicBezTo>
                      <a:pt x="282" y="32"/>
                      <a:pt x="282" y="32"/>
                      <a:pt x="281" y="32"/>
                    </a:cubicBezTo>
                    <a:cubicBezTo>
                      <a:pt x="281" y="32"/>
                      <a:pt x="281" y="32"/>
                      <a:pt x="281" y="32"/>
                    </a:cubicBezTo>
                    <a:cubicBezTo>
                      <a:pt x="279" y="31"/>
                      <a:pt x="277" y="31"/>
                      <a:pt x="275" y="31"/>
                    </a:cubicBezTo>
                    <a:cubicBezTo>
                      <a:pt x="274" y="31"/>
                      <a:pt x="272" y="31"/>
                      <a:pt x="271" y="31"/>
                    </a:cubicBezTo>
                    <a:cubicBezTo>
                      <a:pt x="269" y="31"/>
                      <a:pt x="268" y="31"/>
                      <a:pt x="266" y="31"/>
                    </a:cubicBezTo>
                    <a:cubicBezTo>
                      <a:pt x="259" y="31"/>
                      <a:pt x="253" y="31"/>
                      <a:pt x="247" y="31"/>
                    </a:cubicBezTo>
                    <a:cubicBezTo>
                      <a:pt x="245" y="31"/>
                      <a:pt x="244" y="32"/>
                      <a:pt x="244" y="34"/>
                    </a:cubicBezTo>
                    <a:cubicBezTo>
                      <a:pt x="244" y="35"/>
                      <a:pt x="245" y="36"/>
                      <a:pt x="247" y="36"/>
                    </a:cubicBezTo>
                    <a:cubicBezTo>
                      <a:pt x="250" y="36"/>
                      <a:pt x="252" y="36"/>
                      <a:pt x="255" y="36"/>
                    </a:cubicBezTo>
                    <a:cubicBezTo>
                      <a:pt x="252" y="37"/>
                      <a:pt x="249" y="37"/>
                      <a:pt x="246" y="37"/>
                    </a:cubicBezTo>
                    <a:cubicBezTo>
                      <a:pt x="246" y="37"/>
                      <a:pt x="246" y="37"/>
                      <a:pt x="246" y="37"/>
                    </a:cubicBezTo>
                    <a:cubicBezTo>
                      <a:pt x="246" y="37"/>
                      <a:pt x="246" y="37"/>
                      <a:pt x="246" y="37"/>
                    </a:cubicBezTo>
                    <a:cubicBezTo>
                      <a:pt x="245" y="36"/>
                      <a:pt x="245" y="36"/>
                      <a:pt x="245" y="35"/>
                    </a:cubicBezTo>
                    <a:cubicBezTo>
                      <a:pt x="244" y="35"/>
                      <a:pt x="243" y="34"/>
                      <a:pt x="243" y="34"/>
                    </a:cubicBezTo>
                    <a:cubicBezTo>
                      <a:pt x="242" y="34"/>
                      <a:pt x="242" y="33"/>
                      <a:pt x="241" y="33"/>
                    </a:cubicBezTo>
                    <a:cubicBezTo>
                      <a:pt x="240" y="33"/>
                      <a:pt x="238" y="34"/>
                      <a:pt x="238" y="36"/>
                    </a:cubicBezTo>
                    <a:cubicBezTo>
                      <a:pt x="238" y="36"/>
                      <a:pt x="238" y="37"/>
                      <a:pt x="238" y="37"/>
                    </a:cubicBezTo>
                    <a:cubicBezTo>
                      <a:pt x="238" y="37"/>
                      <a:pt x="238" y="37"/>
                      <a:pt x="237" y="37"/>
                    </a:cubicBezTo>
                    <a:cubicBezTo>
                      <a:pt x="236" y="37"/>
                      <a:pt x="234" y="37"/>
                      <a:pt x="232" y="37"/>
                    </a:cubicBezTo>
                    <a:cubicBezTo>
                      <a:pt x="232" y="38"/>
                      <a:pt x="231" y="38"/>
                      <a:pt x="231" y="38"/>
                    </a:cubicBezTo>
                    <a:cubicBezTo>
                      <a:pt x="230" y="38"/>
                      <a:pt x="230" y="38"/>
                      <a:pt x="230" y="38"/>
                    </a:cubicBezTo>
                    <a:cubicBezTo>
                      <a:pt x="229" y="39"/>
                      <a:pt x="228" y="39"/>
                      <a:pt x="228" y="40"/>
                    </a:cubicBezTo>
                    <a:cubicBezTo>
                      <a:pt x="228" y="40"/>
                      <a:pt x="227" y="41"/>
                      <a:pt x="227" y="41"/>
                    </a:cubicBezTo>
                    <a:cubicBezTo>
                      <a:pt x="227" y="42"/>
                      <a:pt x="227" y="42"/>
                      <a:pt x="227" y="42"/>
                    </a:cubicBezTo>
                    <a:cubicBezTo>
                      <a:pt x="227" y="43"/>
                      <a:pt x="227" y="45"/>
                      <a:pt x="227" y="46"/>
                    </a:cubicBezTo>
                    <a:cubicBezTo>
                      <a:pt x="227" y="48"/>
                      <a:pt x="227" y="50"/>
                      <a:pt x="227" y="52"/>
                    </a:cubicBezTo>
                    <a:cubicBezTo>
                      <a:pt x="227" y="54"/>
                      <a:pt x="227" y="57"/>
                      <a:pt x="227" y="59"/>
                    </a:cubicBezTo>
                    <a:cubicBezTo>
                      <a:pt x="227" y="65"/>
                      <a:pt x="228" y="71"/>
                      <a:pt x="228" y="76"/>
                    </a:cubicBezTo>
                    <a:cubicBezTo>
                      <a:pt x="228" y="82"/>
                      <a:pt x="228" y="88"/>
                      <a:pt x="229" y="93"/>
                    </a:cubicBezTo>
                    <a:cubicBezTo>
                      <a:pt x="229" y="95"/>
                      <a:pt x="229" y="97"/>
                      <a:pt x="229" y="99"/>
                    </a:cubicBezTo>
                    <a:cubicBezTo>
                      <a:pt x="229" y="101"/>
                      <a:pt x="229" y="103"/>
                      <a:pt x="229" y="105"/>
                    </a:cubicBezTo>
                    <a:cubicBezTo>
                      <a:pt x="229" y="106"/>
                      <a:pt x="229" y="107"/>
                      <a:pt x="229" y="108"/>
                    </a:cubicBezTo>
                    <a:cubicBezTo>
                      <a:pt x="230" y="113"/>
                      <a:pt x="230" y="118"/>
                      <a:pt x="230" y="123"/>
                    </a:cubicBezTo>
                    <a:cubicBezTo>
                      <a:pt x="231" y="128"/>
                      <a:pt x="231" y="134"/>
                      <a:pt x="232" y="139"/>
                    </a:cubicBezTo>
                    <a:cubicBezTo>
                      <a:pt x="232" y="143"/>
                      <a:pt x="232" y="146"/>
                      <a:pt x="232" y="149"/>
                    </a:cubicBezTo>
                    <a:cubicBezTo>
                      <a:pt x="220" y="149"/>
                      <a:pt x="207" y="149"/>
                      <a:pt x="195" y="149"/>
                    </a:cubicBezTo>
                    <a:cubicBezTo>
                      <a:pt x="188" y="149"/>
                      <a:pt x="182" y="149"/>
                      <a:pt x="176" y="149"/>
                    </a:cubicBezTo>
                    <a:cubicBezTo>
                      <a:pt x="170" y="148"/>
                      <a:pt x="164" y="148"/>
                      <a:pt x="158" y="147"/>
                    </a:cubicBezTo>
                    <a:cubicBezTo>
                      <a:pt x="152" y="147"/>
                      <a:pt x="146" y="147"/>
                      <a:pt x="139" y="146"/>
                    </a:cubicBezTo>
                    <a:cubicBezTo>
                      <a:pt x="135" y="146"/>
                      <a:pt x="130" y="146"/>
                      <a:pt x="126" y="146"/>
                    </a:cubicBezTo>
                    <a:cubicBezTo>
                      <a:pt x="124" y="146"/>
                      <a:pt x="122" y="146"/>
                      <a:pt x="121" y="146"/>
                    </a:cubicBezTo>
                    <a:cubicBezTo>
                      <a:pt x="115" y="146"/>
                      <a:pt x="109" y="146"/>
                      <a:pt x="103" y="146"/>
                    </a:cubicBezTo>
                    <a:cubicBezTo>
                      <a:pt x="96" y="147"/>
                      <a:pt x="89" y="148"/>
                      <a:pt x="82" y="149"/>
                    </a:cubicBezTo>
                    <a:cubicBezTo>
                      <a:pt x="77" y="149"/>
                      <a:pt x="72" y="150"/>
                      <a:pt x="67" y="151"/>
                    </a:cubicBezTo>
                    <a:cubicBezTo>
                      <a:pt x="63" y="151"/>
                      <a:pt x="59" y="152"/>
                      <a:pt x="55" y="152"/>
                    </a:cubicBezTo>
                    <a:cubicBezTo>
                      <a:pt x="51" y="152"/>
                      <a:pt x="47" y="153"/>
                      <a:pt x="43" y="153"/>
                    </a:cubicBezTo>
                    <a:cubicBezTo>
                      <a:pt x="39" y="153"/>
                      <a:pt x="36" y="153"/>
                      <a:pt x="32" y="154"/>
                    </a:cubicBezTo>
                    <a:cubicBezTo>
                      <a:pt x="30" y="154"/>
                      <a:pt x="28" y="154"/>
                      <a:pt x="26" y="154"/>
                    </a:cubicBezTo>
                    <a:cubicBezTo>
                      <a:pt x="26" y="154"/>
                      <a:pt x="25" y="154"/>
                      <a:pt x="24" y="154"/>
                    </a:cubicBezTo>
                    <a:cubicBezTo>
                      <a:pt x="23" y="154"/>
                      <a:pt x="23" y="154"/>
                      <a:pt x="22" y="154"/>
                    </a:cubicBezTo>
                    <a:cubicBezTo>
                      <a:pt x="21" y="154"/>
                      <a:pt x="20" y="154"/>
                      <a:pt x="19" y="155"/>
                    </a:cubicBezTo>
                    <a:cubicBezTo>
                      <a:pt x="19" y="155"/>
                      <a:pt x="19" y="155"/>
                      <a:pt x="18" y="155"/>
                    </a:cubicBezTo>
                    <a:cubicBezTo>
                      <a:pt x="18" y="155"/>
                      <a:pt x="18" y="156"/>
                      <a:pt x="17" y="156"/>
                    </a:cubicBezTo>
                    <a:cubicBezTo>
                      <a:pt x="17" y="156"/>
                      <a:pt x="16" y="156"/>
                      <a:pt x="16" y="157"/>
                    </a:cubicBezTo>
                    <a:cubicBezTo>
                      <a:pt x="16" y="157"/>
                      <a:pt x="16" y="157"/>
                      <a:pt x="16" y="157"/>
                    </a:cubicBezTo>
                    <a:cubicBezTo>
                      <a:pt x="14" y="157"/>
                      <a:pt x="13" y="156"/>
                      <a:pt x="12" y="155"/>
                    </a:cubicBezTo>
                    <a:cubicBezTo>
                      <a:pt x="10" y="154"/>
                      <a:pt x="9" y="154"/>
                      <a:pt x="8" y="154"/>
                    </a:cubicBezTo>
                    <a:cubicBezTo>
                      <a:pt x="5" y="154"/>
                      <a:pt x="3" y="155"/>
                      <a:pt x="2" y="158"/>
                    </a:cubicBezTo>
                    <a:cubicBezTo>
                      <a:pt x="0" y="161"/>
                      <a:pt x="1" y="165"/>
                      <a:pt x="4" y="167"/>
                    </a:cubicBezTo>
                    <a:cubicBezTo>
                      <a:pt x="21" y="177"/>
                      <a:pt x="37" y="186"/>
                      <a:pt x="54" y="195"/>
                    </a:cubicBezTo>
                    <a:cubicBezTo>
                      <a:pt x="57" y="197"/>
                      <a:pt x="60" y="199"/>
                      <a:pt x="64" y="200"/>
                    </a:cubicBezTo>
                    <a:cubicBezTo>
                      <a:pt x="68" y="203"/>
                      <a:pt x="72" y="205"/>
                      <a:pt x="76" y="207"/>
                    </a:cubicBezTo>
                    <a:cubicBezTo>
                      <a:pt x="80" y="209"/>
                      <a:pt x="83" y="210"/>
                      <a:pt x="87" y="212"/>
                    </a:cubicBezTo>
                    <a:cubicBezTo>
                      <a:pt x="90" y="213"/>
                      <a:pt x="94" y="215"/>
                      <a:pt x="97" y="216"/>
                    </a:cubicBezTo>
                    <a:cubicBezTo>
                      <a:pt x="99" y="217"/>
                      <a:pt x="100" y="217"/>
                      <a:pt x="101" y="218"/>
                    </a:cubicBezTo>
                    <a:cubicBezTo>
                      <a:pt x="101" y="218"/>
                      <a:pt x="102" y="218"/>
                      <a:pt x="102" y="218"/>
                    </a:cubicBezTo>
                    <a:cubicBezTo>
                      <a:pt x="103" y="219"/>
                      <a:pt x="104" y="219"/>
                      <a:pt x="105" y="219"/>
                    </a:cubicBezTo>
                    <a:cubicBezTo>
                      <a:pt x="105" y="219"/>
                      <a:pt x="105" y="219"/>
                      <a:pt x="106" y="220"/>
                    </a:cubicBezTo>
                    <a:cubicBezTo>
                      <a:pt x="99" y="224"/>
                      <a:pt x="92" y="229"/>
                      <a:pt x="86" y="233"/>
                    </a:cubicBezTo>
                    <a:cubicBezTo>
                      <a:pt x="77" y="240"/>
                      <a:pt x="67" y="246"/>
                      <a:pt x="59" y="252"/>
                    </a:cubicBezTo>
                    <a:cubicBezTo>
                      <a:pt x="54" y="256"/>
                      <a:pt x="49" y="260"/>
                      <a:pt x="44" y="263"/>
                    </a:cubicBezTo>
                    <a:cubicBezTo>
                      <a:pt x="42" y="265"/>
                      <a:pt x="39" y="267"/>
                      <a:pt x="36" y="269"/>
                    </a:cubicBezTo>
                    <a:cubicBezTo>
                      <a:pt x="35" y="269"/>
                      <a:pt x="34" y="270"/>
                      <a:pt x="33" y="271"/>
                    </a:cubicBezTo>
                    <a:cubicBezTo>
                      <a:pt x="32" y="271"/>
                      <a:pt x="32" y="272"/>
                      <a:pt x="31" y="272"/>
                    </a:cubicBezTo>
                    <a:cubicBezTo>
                      <a:pt x="30" y="273"/>
                      <a:pt x="29" y="273"/>
                      <a:pt x="28" y="274"/>
                    </a:cubicBezTo>
                    <a:cubicBezTo>
                      <a:pt x="28" y="274"/>
                      <a:pt x="28" y="275"/>
                      <a:pt x="27" y="275"/>
                    </a:cubicBezTo>
                    <a:cubicBezTo>
                      <a:pt x="24" y="275"/>
                      <a:pt x="20" y="275"/>
                      <a:pt x="16" y="275"/>
                    </a:cubicBezTo>
                    <a:cubicBezTo>
                      <a:pt x="12" y="276"/>
                      <a:pt x="9" y="278"/>
                      <a:pt x="9" y="282"/>
                    </a:cubicBezTo>
                    <a:cubicBezTo>
                      <a:pt x="9" y="286"/>
                      <a:pt x="12" y="289"/>
                      <a:pt x="16" y="289"/>
                    </a:cubicBezTo>
                    <a:cubicBezTo>
                      <a:pt x="26" y="289"/>
                      <a:pt x="36" y="288"/>
                      <a:pt x="46" y="288"/>
                    </a:cubicBezTo>
                    <a:cubicBezTo>
                      <a:pt x="49" y="288"/>
                      <a:pt x="53" y="287"/>
                      <a:pt x="57" y="287"/>
                    </a:cubicBezTo>
                    <a:cubicBezTo>
                      <a:pt x="61" y="287"/>
                      <a:pt x="64" y="287"/>
                      <a:pt x="68" y="287"/>
                    </a:cubicBezTo>
                    <a:cubicBezTo>
                      <a:pt x="76" y="287"/>
                      <a:pt x="85" y="287"/>
                      <a:pt x="93" y="287"/>
                    </a:cubicBezTo>
                    <a:cubicBezTo>
                      <a:pt x="101" y="287"/>
                      <a:pt x="110" y="287"/>
                      <a:pt x="119" y="287"/>
                    </a:cubicBezTo>
                    <a:cubicBezTo>
                      <a:pt x="126" y="287"/>
                      <a:pt x="133" y="288"/>
                      <a:pt x="140" y="287"/>
                    </a:cubicBezTo>
                    <a:cubicBezTo>
                      <a:pt x="145" y="287"/>
                      <a:pt x="149" y="288"/>
                      <a:pt x="153" y="287"/>
                    </a:cubicBezTo>
                    <a:cubicBezTo>
                      <a:pt x="158" y="287"/>
                      <a:pt x="163" y="287"/>
                      <a:pt x="167" y="287"/>
                    </a:cubicBezTo>
                    <a:cubicBezTo>
                      <a:pt x="175" y="287"/>
                      <a:pt x="183" y="286"/>
                      <a:pt x="191" y="286"/>
                    </a:cubicBezTo>
                    <a:cubicBezTo>
                      <a:pt x="199" y="286"/>
                      <a:pt x="207" y="286"/>
                      <a:pt x="215" y="285"/>
                    </a:cubicBezTo>
                    <a:cubicBezTo>
                      <a:pt x="219" y="285"/>
                      <a:pt x="223" y="285"/>
                      <a:pt x="228" y="285"/>
                    </a:cubicBezTo>
                    <a:cubicBezTo>
                      <a:pt x="230" y="285"/>
                      <a:pt x="233" y="285"/>
                      <a:pt x="235" y="286"/>
                    </a:cubicBezTo>
                    <a:cubicBezTo>
                      <a:pt x="238" y="286"/>
                      <a:pt x="242" y="287"/>
                      <a:pt x="245" y="287"/>
                    </a:cubicBezTo>
                    <a:cubicBezTo>
                      <a:pt x="248" y="287"/>
                      <a:pt x="252" y="288"/>
                      <a:pt x="255" y="288"/>
                    </a:cubicBezTo>
                    <a:cubicBezTo>
                      <a:pt x="258" y="288"/>
                      <a:pt x="261" y="289"/>
                      <a:pt x="265" y="289"/>
                    </a:cubicBezTo>
                    <a:cubicBezTo>
                      <a:pt x="267" y="289"/>
                      <a:pt x="269" y="289"/>
                      <a:pt x="271" y="289"/>
                    </a:cubicBezTo>
                    <a:cubicBezTo>
                      <a:pt x="273" y="289"/>
                      <a:pt x="274" y="289"/>
                      <a:pt x="275" y="289"/>
                    </a:cubicBezTo>
                    <a:cubicBezTo>
                      <a:pt x="279" y="290"/>
                      <a:pt x="283" y="290"/>
                      <a:pt x="287" y="290"/>
                    </a:cubicBezTo>
                    <a:cubicBezTo>
                      <a:pt x="290" y="290"/>
                      <a:pt x="294" y="290"/>
                      <a:pt x="297" y="290"/>
                    </a:cubicBezTo>
                    <a:cubicBezTo>
                      <a:pt x="310" y="290"/>
                      <a:pt x="323" y="290"/>
                      <a:pt x="336" y="290"/>
                    </a:cubicBezTo>
                    <a:cubicBezTo>
                      <a:pt x="336" y="290"/>
                      <a:pt x="336" y="290"/>
                      <a:pt x="336" y="290"/>
                    </a:cubicBezTo>
                    <a:cubicBezTo>
                      <a:pt x="338" y="290"/>
                      <a:pt x="339" y="290"/>
                      <a:pt x="340" y="290"/>
                    </a:cubicBezTo>
                    <a:cubicBezTo>
                      <a:pt x="341" y="290"/>
                      <a:pt x="342" y="291"/>
                      <a:pt x="343" y="291"/>
                    </a:cubicBezTo>
                    <a:cubicBezTo>
                      <a:pt x="345" y="292"/>
                      <a:pt x="347" y="292"/>
                      <a:pt x="349" y="293"/>
                    </a:cubicBezTo>
                    <a:cubicBezTo>
                      <a:pt x="350" y="294"/>
                      <a:pt x="351" y="294"/>
                      <a:pt x="352" y="295"/>
                    </a:cubicBezTo>
                    <a:cubicBezTo>
                      <a:pt x="354" y="296"/>
                      <a:pt x="356" y="296"/>
                      <a:pt x="358" y="297"/>
                    </a:cubicBezTo>
                    <a:cubicBezTo>
                      <a:pt x="360" y="297"/>
                      <a:pt x="361" y="297"/>
                      <a:pt x="363" y="296"/>
                    </a:cubicBezTo>
                    <a:cubicBezTo>
                      <a:pt x="365" y="295"/>
                      <a:pt x="366" y="294"/>
                      <a:pt x="367" y="292"/>
                    </a:cubicBezTo>
                    <a:cubicBezTo>
                      <a:pt x="367" y="290"/>
                      <a:pt x="367" y="288"/>
                      <a:pt x="366" y="286"/>
                    </a:cubicBezTo>
                    <a:cubicBezTo>
                      <a:pt x="365" y="285"/>
                      <a:pt x="364" y="284"/>
                      <a:pt x="363" y="284"/>
                    </a:cubicBezTo>
                    <a:cubicBezTo>
                      <a:pt x="363" y="284"/>
                      <a:pt x="363" y="284"/>
                      <a:pt x="363" y="283"/>
                    </a:cubicBezTo>
                    <a:cubicBezTo>
                      <a:pt x="362" y="282"/>
                      <a:pt x="362" y="281"/>
                      <a:pt x="362" y="279"/>
                    </a:cubicBezTo>
                    <a:cubicBezTo>
                      <a:pt x="362" y="277"/>
                      <a:pt x="361" y="274"/>
                      <a:pt x="361" y="272"/>
                    </a:cubicBezTo>
                    <a:cubicBezTo>
                      <a:pt x="361" y="271"/>
                      <a:pt x="361" y="269"/>
                      <a:pt x="361" y="268"/>
                    </a:cubicBezTo>
                    <a:cubicBezTo>
                      <a:pt x="361" y="265"/>
                      <a:pt x="361" y="262"/>
                      <a:pt x="361" y="258"/>
                    </a:cubicBezTo>
                    <a:cubicBezTo>
                      <a:pt x="361" y="253"/>
                      <a:pt x="361" y="247"/>
                      <a:pt x="361" y="242"/>
                    </a:cubicBezTo>
                    <a:cubicBezTo>
                      <a:pt x="361" y="237"/>
                      <a:pt x="361" y="232"/>
                      <a:pt x="361" y="228"/>
                    </a:cubicBezTo>
                    <a:cubicBezTo>
                      <a:pt x="361" y="227"/>
                      <a:pt x="360" y="226"/>
                      <a:pt x="360" y="226"/>
                    </a:cubicBezTo>
                    <a:cubicBezTo>
                      <a:pt x="360" y="226"/>
                      <a:pt x="361" y="225"/>
                      <a:pt x="361" y="224"/>
                    </a:cubicBezTo>
                    <a:cubicBezTo>
                      <a:pt x="361" y="224"/>
                      <a:pt x="360" y="223"/>
                      <a:pt x="360" y="222"/>
                    </a:cubicBezTo>
                    <a:cubicBezTo>
                      <a:pt x="360" y="222"/>
                      <a:pt x="360" y="221"/>
                      <a:pt x="360" y="221"/>
                    </a:cubicBezTo>
                    <a:cubicBezTo>
                      <a:pt x="362" y="221"/>
                      <a:pt x="363" y="221"/>
                      <a:pt x="365" y="221"/>
                    </a:cubicBezTo>
                    <a:cubicBezTo>
                      <a:pt x="367" y="221"/>
                      <a:pt x="369" y="220"/>
                      <a:pt x="371" y="220"/>
                    </a:cubicBezTo>
                    <a:cubicBezTo>
                      <a:pt x="375" y="220"/>
                      <a:pt x="378" y="219"/>
                      <a:pt x="382" y="219"/>
                    </a:cubicBezTo>
                    <a:cubicBezTo>
                      <a:pt x="384" y="219"/>
                      <a:pt x="385" y="219"/>
                      <a:pt x="387" y="219"/>
                    </a:cubicBezTo>
                    <a:cubicBezTo>
                      <a:pt x="404" y="219"/>
                      <a:pt x="421" y="219"/>
                      <a:pt x="438" y="218"/>
                    </a:cubicBezTo>
                    <a:cubicBezTo>
                      <a:pt x="455" y="218"/>
                      <a:pt x="471" y="217"/>
                      <a:pt x="488" y="216"/>
                    </a:cubicBezTo>
                    <a:cubicBezTo>
                      <a:pt x="491" y="216"/>
                      <a:pt x="494" y="216"/>
                      <a:pt x="497" y="215"/>
                    </a:cubicBezTo>
                    <a:cubicBezTo>
                      <a:pt x="503" y="216"/>
                      <a:pt x="509" y="216"/>
                      <a:pt x="516" y="216"/>
                    </a:cubicBezTo>
                    <a:cubicBezTo>
                      <a:pt x="523" y="216"/>
                      <a:pt x="530" y="216"/>
                      <a:pt x="537" y="217"/>
                    </a:cubicBezTo>
                    <a:cubicBezTo>
                      <a:pt x="543" y="217"/>
                      <a:pt x="550" y="217"/>
                      <a:pt x="556" y="218"/>
                    </a:cubicBezTo>
                    <a:cubicBezTo>
                      <a:pt x="572" y="218"/>
                      <a:pt x="589" y="219"/>
                      <a:pt x="605" y="219"/>
                    </a:cubicBezTo>
                    <a:cubicBezTo>
                      <a:pt x="613" y="219"/>
                      <a:pt x="621" y="220"/>
                      <a:pt x="628" y="220"/>
                    </a:cubicBezTo>
                    <a:cubicBezTo>
                      <a:pt x="636" y="220"/>
                      <a:pt x="644" y="221"/>
                      <a:pt x="651" y="221"/>
                    </a:cubicBezTo>
                    <a:cubicBezTo>
                      <a:pt x="666" y="222"/>
                      <a:pt x="681" y="223"/>
                      <a:pt x="696" y="224"/>
                    </a:cubicBezTo>
                    <a:cubicBezTo>
                      <a:pt x="712" y="225"/>
                      <a:pt x="727" y="226"/>
                      <a:pt x="743" y="226"/>
                    </a:cubicBezTo>
                    <a:cubicBezTo>
                      <a:pt x="751" y="226"/>
                      <a:pt x="759" y="227"/>
                      <a:pt x="766" y="227"/>
                    </a:cubicBezTo>
                    <a:cubicBezTo>
                      <a:pt x="775" y="227"/>
                      <a:pt x="783" y="227"/>
                      <a:pt x="791" y="227"/>
                    </a:cubicBezTo>
                    <a:cubicBezTo>
                      <a:pt x="799" y="227"/>
                      <a:pt x="806" y="227"/>
                      <a:pt x="813" y="227"/>
                    </a:cubicBezTo>
                    <a:cubicBezTo>
                      <a:pt x="821" y="227"/>
                      <a:pt x="829" y="227"/>
                      <a:pt x="837" y="227"/>
                    </a:cubicBezTo>
                    <a:cubicBezTo>
                      <a:pt x="843" y="227"/>
                      <a:pt x="849" y="227"/>
                      <a:pt x="855" y="227"/>
                    </a:cubicBezTo>
                    <a:cubicBezTo>
                      <a:pt x="861" y="227"/>
                      <a:pt x="866" y="227"/>
                      <a:pt x="872" y="227"/>
                    </a:cubicBezTo>
                    <a:cubicBezTo>
                      <a:pt x="878" y="227"/>
                      <a:pt x="883" y="227"/>
                      <a:pt x="889" y="226"/>
                    </a:cubicBezTo>
                    <a:cubicBezTo>
                      <a:pt x="891" y="226"/>
                      <a:pt x="892" y="226"/>
                      <a:pt x="894" y="226"/>
                    </a:cubicBezTo>
                    <a:close/>
                    <a:moveTo>
                      <a:pt x="59" y="273"/>
                    </a:moveTo>
                    <a:cubicBezTo>
                      <a:pt x="59" y="273"/>
                      <a:pt x="58" y="273"/>
                      <a:pt x="58" y="273"/>
                    </a:cubicBezTo>
                    <a:cubicBezTo>
                      <a:pt x="59" y="273"/>
                      <a:pt x="59" y="272"/>
                      <a:pt x="60" y="272"/>
                    </a:cubicBezTo>
                    <a:cubicBezTo>
                      <a:pt x="62" y="270"/>
                      <a:pt x="65" y="268"/>
                      <a:pt x="67" y="266"/>
                    </a:cubicBezTo>
                    <a:cubicBezTo>
                      <a:pt x="70" y="264"/>
                      <a:pt x="72" y="262"/>
                      <a:pt x="74" y="260"/>
                    </a:cubicBezTo>
                    <a:cubicBezTo>
                      <a:pt x="77" y="258"/>
                      <a:pt x="79" y="256"/>
                      <a:pt x="81" y="254"/>
                    </a:cubicBezTo>
                    <a:cubicBezTo>
                      <a:pt x="83" y="251"/>
                      <a:pt x="86" y="249"/>
                      <a:pt x="88" y="247"/>
                    </a:cubicBezTo>
                    <a:cubicBezTo>
                      <a:pt x="90" y="245"/>
                      <a:pt x="92" y="243"/>
                      <a:pt x="95" y="241"/>
                    </a:cubicBezTo>
                    <a:cubicBezTo>
                      <a:pt x="98" y="238"/>
                      <a:pt x="101" y="235"/>
                      <a:pt x="104" y="232"/>
                    </a:cubicBezTo>
                    <a:cubicBezTo>
                      <a:pt x="111" y="228"/>
                      <a:pt x="117" y="223"/>
                      <a:pt x="124" y="219"/>
                    </a:cubicBezTo>
                    <a:cubicBezTo>
                      <a:pt x="126" y="218"/>
                      <a:pt x="127" y="215"/>
                      <a:pt x="126" y="212"/>
                    </a:cubicBezTo>
                    <a:cubicBezTo>
                      <a:pt x="125" y="211"/>
                      <a:pt x="123" y="210"/>
                      <a:pt x="121" y="210"/>
                    </a:cubicBezTo>
                    <a:cubicBezTo>
                      <a:pt x="121" y="210"/>
                      <a:pt x="120" y="210"/>
                      <a:pt x="119" y="211"/>
                    </a:cubicBezTo>
                    <a:cubicBezTo>
                      <a:pt x="119" y="210"/>
                      <a:pt x="118" y="209"/>
                      <a:pt x="118" y="209"/>
                    </a:cubicBezTo>
                    <a:cubicBezTo>
                      <a:pt x="116" y="208"/>
                      <a:pt x="114" y="207"/>
                      <a:pt x="112" y="206"/>
                    </a:cubicBezTo>
                    <a:cubicBezTo>
                      <a:pt x="111" y="205"/>
                      <a:pt x="110" y="205"/>
                      <a:pt x="108" y="204"/>
                    </a:cubicBezTo>
                    <a:cubicBezTo>
                      <a:pt x="108" y="204"/>
                      <a:pt x="107" y="204"/>
                      <a:pt x="107" y="204"/>
                    </a:cubicBezTo>
                    <a:cubicBezTo>
                      <a:pt x="107" y="204"/>
                      <a:pt x="106" y="204"/>
                      <a:pt x="106" y="203"/>
                    </a:cubicBezTo>
                    <a:cubicBezTo>
                      <a:pt x="102" y="202"/>
                      <a:pt x="98" y="200"/>
                      <a:pt x="94" y="199"/>
                    </a:cubicBezTo>
                    <a:cubicBezTo>
                      <a:pt x="91" y="198"/>
                      <a:pt x="88" y="196"/>
                      <a:pt x="85" y="195"/>
                    </a:cubicBezTo>
                    <a:cubicBezTo>
                      <a:pt x="84" y="195"/>
                      <a:pt x="83" y="194"/>
                      <a:pt x="83" y="194"/>
                    </a:cubicBezTo>
                    <a:cubicBezTo>
                      <a:pt x="80" y="192"/>
                      <a:pt x="78" y="191"/>
                      <a:pt x="75" y="190"/>
                    </a:cubicBezTo>
                    <a:cubicBezTo>
                      <a:pt x="68" y="187"/>
                      <a:pt x="62" y="183"/>
                      <a:pt x="55" y="179"/>
                    </a:cubicBezTo>
                    <a:cubicBezTo>
                      <a:pt x="47" y="175"/>
                      <a:pt x="38" y="170"/>
                      <a:pt x="30" y="165"/>
                    </a:cubicBezTo>
                    <a:cubicBezTo>
                      <a:pt x="33" y="165"/>
                      <a:pt x="35" y="165"/>
                      <a:pt x="38" y="164"/>
                    </a:cubicBezTo>
                    <a:cubicBezTo>
                      <a:pt x="41" y="164"/>
                      <a:pt x="44" y="164"/>
                      <a:pt x="46" y="164"/>
                    </a:cubicBezTo>
                    <a:cubicBezTo>
                      <a:pt x="49" y="164"/>
                      <a:pt x="52" y="164"/>
                      <a:pt x="55" y="164"/>
                    </a:cubicBezTo>
                    <a:cubicBezTo>
                      <a:pt x="58" y="164"/>
                      <a:pt x="61" y="163"/>
                      <a:pt x="65" y="163"/>
                    </a:cubicBezTo>
                    <a:cubicBezTo>
                      <a:pt x="67" y="163"/>
                      <a:pt x="69" y="163"/>
                      <a:pt x="72" y="163"/>
                    </a:cubicBezTo>
                    <a:cubicBezTo>
                      <a:pt x="78" y="163"/>
                      <a:pt x="84" y="163"/>
                      <a:pt x="90" y="163"/>
                    </a:cubicBezTo>
                    <a:cubicBezTo>
                      <a:pt x="95" y="163"/>
                      <a:pt x="101" y="163"/>
                      <a:pt x="107" y="162"/>
                    </a:cubicBezTo>
                    <a:cubicBezTo>
                      <a:pt x="113" y="162"/>
                      <a:pt x="118" y="162"/>
                      <a:pt x="124" y="161"/>
                    </a:cubicBezTo>
                    <a:cubicBezTo>
                      <a:pt x="130" y="161"/>
                      <a:pt x="136" y="160"/>
                      <a:pt x="142" y="160"/>
                    </a:cubicBezTo>
                    <a:cubicBezTo>
                      <a:pt x="147" y="159"/>
                      <a:pt x="151" y="159"/>
                      <a:pt x="156" y="159"/>
                    </a:cubicBezTo>
                    <a:cubicBezTo>
                      <a:pt x="157" y="159"/>
                      <a:pt x="159" y="159"/>
                      <a:pt x="160" y="159"/>
                    </a:cubicBezTo>
                    <a:cubicBezTo>
                      <a:pt x="166" y="159"/>
                      <a:pt x="172" y="160"/>
                      <a:pt x="178" y="160"/>
                    </a:cubicBezTo>
                    <a:cubicBezTo>
                      <a:pt x="183" y="160"/>
                      <a:pt x="189" y="160"/>
                      <a:pt x="195" y="160"/>
                    </a:cubicBezTo>
                    <a:cubicBezTo>
                      <a:pt x="208" y="160"/>
                      <a:pt x="220" y="160"/>
                      <a:pt x="233" y="160"/>
                    </a:cubicBezTo>
                    <a:cubicBezTo>
                      <a:pt x="233" y="160"/>
                      <a:pt x="233" y="160"/>
                      <a:pt x="233" y="160"/>
                    </a:cubicBezTo>
                    <a:cubicBezTo>
                      <a:pt x="233" y="161"/>
                      <a:pt x="233" y="161"/>
                      <a:pt x="234" y="161"/>
                    </a:cubicBezTo>
                    <a:cubicBezTo>
                      <a:pt x="234" y="165"/>
                      <a:pt x="234" y="168"/>
                      <a:pt x="235" y="172"/>
                    </a:cubicBezTo>
                    <a:cubicBezTo>
                      <a:pt x="235" y="173"/>
                      <a:pt x="235" y="174"/>
                      <a:pt x="235" y="175"/>
                    </a:cubicBezTo>
                    <a:cubicBezTo>
                      <a:pt x="235" y="175"/>
                      <a:pt x="235" y="176"/>
                      <a:pt x="235" y="176"/>
                    </a:cubicBezTo>
                    <a:cubicBezTo>
                      <a:pt x="235" y="176"/>
                      <a:pt x="235" y="177"/>
                      <a:pt x="235" y="177"/>
                    </a:cubicBezTo>
                    <a:cubicBezTo>
                      <a:pt x="235" y="184"/>
                      <a:pt x="234" y="190"/>
                      <a:pt x="234" y="196"/>
                    </a:cubicBezTo>
                    <a:cubicBezTo>
                      <a:pt x="234" y="200"/>
                      <a:pt x="234" y="203"/>
                      <a:pt x="234" y="207"/>
                    </a:cubicBezTo>
                    <a:cubicBezTo>
                      <a:pt x="233" y="210"/>
                      <a:pt x="233" y="213"/>
                      <a:pt x="233" y="216"/>
                    </a:cubicBezTo>
                    <a:cubicBezTo>
                      <a:pt x="234" y="219"/>
                      <a:pt x="234" y="222"/>
                      <a:pt x="235" y="225"/>
                    </a:cubicBezTo>
                    <a:cubicBezTo>
                      <a:pt x="235" y="226"/>
                      <a:pt x="236" y="227"/>
                      <a:pt x="237" y="228"/>
                    </a:cubicBezTo>
                    <a:cubicBezTo>
                      <a:pt x="238" y="229"/>
                      <a:pt x="239" y="230"/>
                      <a:pt x="239" y="230"/>
                    </a:cubicBezTo>
                    <a:cubicBezTo>
                      <a:pt x="240" y="231"/>
                      <a:pt x="241" y="231"/>
                      <a:pt x="241" y="232"/>
                    </a:cubicBezTo>
                    <a:cubicBezTo>
                      <a:pt x="242" y="232"/>
                      <a:pt x="242" y="232"/>
                      <a:pt x="243" y="232"/>
                    </a:cubicBezTo>
                    <a:cubicBezTo>
                      <a:pt x="243" y="232"/>
                      <a:pt x="244" y="233"/>
                      <a:pt x="244" y="233"/>
                    </a:cubicBezTo>
                    <a:cubicBezTo>
                      <a:pt x="244" y="233"/>
                      <a:pt x="244" y="233"/>
                      <a:pt x="244" y="233"/>
                    </a:cubicBezTo>
                    <a:cubicBezTo>
                      <a:pt x="244" y="233"/>
                      <a:pt x="244" y="233"/>
                      <a:pt x="243" y="234"/>
                    </a:cubicBezTo>
                    <a:cubicBezTo>
                      <a:pt x="242" y="233"/>
                      <a:pt x="240" y="233"/>
                      <a:pt x="239" y="233"/>
                    </a:cubicBezTo>
                    <a:cubicBezTo>
                      <a:pt x="238" y="233"/>
                      <a:pt x="237" y="233"/>
                      <a:pt x="237" y="233"/>
                    </a:cubicBezTo>
                    <a:cubicBezTo>
                      <a:pt x="236" y="233"/>
                      <a:pt x="236" y="234"/>
                      <a:pt x="235" y="234"/>
                    </a:cubicBezTo>
                    <a:cubicBezTo>
                      <a:pt x="235" y="234"/>
                      <a:pt x="235" y="234"/>
                      <a:pt x="234" y="235"/>
                    </a:cubicBezTo>
                    <a:cubicBezTo>
                      <a:pt x="234" y="235"/>
                      <a:pt x="233" y="235"/>
                      <a:pt x="233" y="236"/>
                    </a:cubicBezTo>
                    <a:cubicBezTo>
                      <a:pt x="232" y="236"/>
                      <a:pt x="233" y="238"/>
                      <a:pt x="234" y="237"/>
                    </a:cubicBezTo>
                    <a:cubicBezTo>
                      <a:pt x="235" y="237"/>
                      <a:pt x="236" y="236"/>
                      <a:pt x="237" y="236"/>
                    </a:cubicBezTo>
                    <a:cubicBezTo>
                      <a:pt x="237" y="236"/>
                      <a:pt x="237" y="235"/>
                      <a:pt x="237" y="235"/>
                    </a:cubicBezTo>
                    <a:cubicBezTo>
                      <a:pt x="238" y="235"/>
                      <a:pt x="238" y="235"/>
                      <a:pt x="238" y="235"/>
                    </a:cubicBezTo>
                    <a:cubicBezTo>
                      <a:pt x="239" y="236"/>
                      <a:pt x="240" y="236"/>
                      <a:pt x="241" y="236"/>
                    </a:cubicBezTo>
                    <a:cubicBezTo>
                      <a:pt x="242" y="237"/>
                      <a:pt x="243" y="237"/>
                      <a:pt x="244" y="238"/>
                    </a:cubicBezTo>
                    <a:cubicBezTo>
                      <a:pt x="244" y="238"/>
                      <a:pt x="245" y="238"/>
                      <a:pt x="245" y="238"/>
                    </a:cubicBezTo>
                    <a:cubicBezTo>
                      <a:pt x="246" y="239"/>
                      <a:pt x="246" y="239"/>
                      <a:pt x="247" y="239"/>
                    </a:cubicBezTo>
                    <a:cubicBezTo>
                      <a:pt x="249" y="240"/>
                      <a:pt x="250" y="241"/>
                      <a:pt x="252" y="242"/>
                    </a:cubicBezTo>
                    <a:cubicBezTo>
                      <a:pt x="254" y="243"/>
                      <a:pt x="256" y="244"/>
                      <a:pt x="258" y="245"/>
                    </a:cubicBezTo>
                    <a:cubicBezTo>
                      <a:pt x="262" y="248"/>
                      <a:pt x="266" y="250"/>
                      <a:pt x="269" y="252"/>
                    </a:cubicBezTo>
                    <a:cubicBezTo>
                      <a:pt x="273" y="255"/>
                      <a:pt x="277" y="258"/>
                      <a:pt x="281" y="260"/>
                    </a:cubicBezTo>
                    <a:cubicBezTo>
                      <a:pt x="283" y="262"/>
                      <a:pt x="285" y="263"/>
                      <a:pt x="288" y="265"/>
                    </a:cubicBezTo>
                    <a:cubicBezTo>
                      <a:pt x="290" y="266"/>
                      <a:pt x="291" y="267"/>
                      <a:pt x="293" y="268"/>
                    </a:cubicBezTo>
                    <a:cubicBezTo>
                      <a:pt x="294" y="268"/>
                      <a:pt x="296" y="269"/>
                      <a:pt x="297" y="270"/>
                    </a:cubicBezTo>
                    <a:cubicBezTo>
                      <a:pt x="297" y="270"/>
                      <a:pt x="297" y="270"/>
                      <a:pt x="297" y="270"/>
                    </a:cubicBezTo>
                    <a:cubicBezTo>
                      <a:pt x="283" y="269"/>
                      <a:pt x="269" y="268"/>
                      <a:pt x="255" y="268"/>
                    </a:cubicBezTo>
                    <a:cubicBezTo>
                      <a:pt x="253" y="268"/>
                      <a:pt x="251" y="268"/>
                      <a:pt x="249" y="268"/>
                    </a:cubicBezTo>
                    <a:cubicBezTo>
                      <a:pt x="241" y="269"/>
                      <a:pt x="233" y="269"/>
                      <a:pt x="225" y="269"/>
                    </a:cubicBezTo>
                    <a:cubicBezTo>
                      <a:pt x="217" y="270"/>
                      <a:pt x="210" y="270"/>
                      <a:pt x="202" y="270"/>
                    </a:cubicBezTo>
                    <a:cubicBezTo>
                      <a:pt x="193" y="270"/>
                      <a:pt x="185" y="271"/>
                      <a:pt x="177" y="271"/>
                    </a:cubicBezTo>
                    <a:cubicBezTo>
                      <a:pt x="173" y="271"/>
                      <a:pt x="169" y="272"/>
                      <a:pt x="166" y="272"/>
                    </a:cubicBezTo>
                    <a:cubicBezTo>
                      <a:pt x="162" y="272"/>
                      <a:pt x="157" y="272"/>
                      <a:pt x="153" y="272"/>
                    </a:cubicBezTo>
                    <a:cubicBezTo>
                      <a:pt x="145" y="273"/>
                      <a:pt x="137" y="273"/>
                      <a:pt x="128" y="273"/>
                    </a:cubicBezTo>
                    <a:cubicBezTo>
                      <a:pt x="120" y="273"/>
                      <a:pt x="112" y="273"/>
                      <a:pt x="103" y="273"/>
                    </a:cubicBezTo>
                    <a:cubicBezTo>
                      <a:pt x="89" y="273"/>
                      <a:pt x="75" y="273"/>
                      <a:pt x="61" y="273"/>
                    </a:cubicBezTo>
                    <a:cubicBezTo>
                      <a:pt x="61" y="273"/>
                      <a:pt x="60" y="273"/>
                      <a:pt x="59" y="273"/>
                    </a:cubicBezTo>
                    <a:close/>
                    <a:moveTo>
                      <a:pt x="236" y="82"/>
                    </a:moveTo>
                    <a:cubicBezTo>
                      <a:pt x="236" y="81"/>
                      <a:pt x="236" y="81"/>
                      <a:pt x="236" y="81"/>
                    </a:cubicBezTo>
                    <a:cubicBezTo>
                      <a:pt x="236" y="81"/>
                      <a:pt x="236" y="81"/>
                      <a:pt x="236" y="81"/>
                    </a:cubicBezTo>
                    <a:cubicBezTo>
                      <a:pt x="236" y="81"/>
                      <a:pt x="236" y="81"/>
                      <a:pt x="236" y="82"/>
                    </a:cubicBezTo>
                    <a:close/>
                    <a:moveTo>
                      <a:pt x="238" y="107"/>
                    </a:moveTo>
                    <a:cubicBezTo>
                      <a:pt x="239" y="101"/>
                      <a:pt x="240" y="95"/>
                      <a:pt x="240" y="90"/>
                    </a:cubicBezTo>
                    <a:cubicBezTo>
                      <a:pt x="240" y="90"/>
                      <a:pt x="240" y="90"/>
                      <a:pt x="240" y="90"/>
                    </a:cubicBezTo>
                    <a:cubicBezTo>
                      <a:pt x="240" y="104"/>
                      <a:pt x="240" y="117"/>
                      <a:pt x="240" y="131"/>
                    </a:cubicBezTo>
                    <a:cubicBezTo>
                      <a:pt x="240" y="132"/>
                      <a:pt x="240" y="134"/>
                      <a:pt x="240" y="135"/>
                    </a:cubicBezTo>
                    <a:cubicBezTo>
                      <a:pt x="239" y="136"/>
                      <a:pt x="239" y="137"/>
                      <a:pt x="239" y="139"/>
                    </a:cubicBezTo>
                    <a:cubicBezTo>
                      <a:pt x="239" y="142"/>
                      <a:pt x="239" y="145"/>
                      <a:pt x="238" y="148"/>
                    </a:cubicBezTo>
                    <a:cubicBezTo>
                      <a:pt x="238" y="149"/>
                      <a:pt x="238" y="149"/>
                      <a:pt x="238" y="150"/>
                    </a:cubicBezTo>
                    <a:cubicBezTo>
                      <a:pt x="238" y="149"/>
                      <a:pt x="238" y="148"/>
                      <a:pt x="238" y="148"/>
                    </a:cubicBezTo>
                    <a:cubicBezTo>
                      <a:pt x="238" y="146"/>
                      <a:pt x="238" y="144"/>
                      <a:pt x="237" y="142"/>
                    </a:cubicBezTo>
                    <a:cubicBezTo>
                      <a:pt x="237" y="136"/>
                      <a:pt x="237" y="131"/>
                      <a:pt x="236" y="126"/>
                    </a:cubicBezTo>
                    <a:cubicBezTo>
                      <a:pt x="236" y="126"/>
                      <a:pt x="236" y="125"/>
                      <a:pt x="236" y="125"/>
                    </a:cubicBezTo>
                    <a:cubicBezTo>
                      <a:pt x="237" y="119"/>
                      <a:pt x="237" y="113"/>
                      <a:pt x="238" y="107"/>
                    </a:cubicBezTo>
                    <a:close/>
                    <a:moveTo>
                      <a:pt x="693" y="36"/>
                    </a:moveTo>
                    <a:cubicBezTo>
                      <a:pt x="700" y="36"/>
                      <a:pt x="708" y="36"/>
                      <a:pt x="715" y="36"/>
                    </a:cubicBezTo>
                    <a:cubicBezTo>
                      <a:pt x="723" y="36"/>
                      <a:pt x="730" y="36"/>
                      <a:pt x="738" y="36"/>
                    </a:cubicBezTo>
                    <a:cubicBezTo>
                      <a:pt x="746" y="36"/>
                      <a:pt x="754" y="35"/>
                      <a:pt x="762" y="35"/>
                    </a:cubicBezTo>
                    <a:cubicBezTo>
                      <a:pt x="770" y="34"/>
                      <a:pt x="778" y="34"/>
                      <a:pt x="785" y="33"/>
                    </a:cubicBezTo>
                    <a:cubicBezTo>
                      <a:pt x="793" y="33"/>
                      <a:pt x="800" y="32"/>
                      <a:pt x="807" y="31"/>
                    </a:cubicBezTo>
                    <a:cubicBezTo>
                      <a:pt x="811" y="31"/>
                      <a:pt x="815" y="30"/>
                      <a:pt x="819" y="30"/>
                    </a:cubicBezTo>
                    <a:cubicBezTo>
                      <a:pt x="823" y="29"/>
                      <a:pt x="827" y="29"/>
                      <a:pt x="831" y="29"/>
                    </a:cubicBezTo>
                    <a:cubicBezTo>
                      <a:pt x="838" y="29"/>
                      <a:pt x="846" y="29"/>
                      <a:pt x="853" y="29"/>
                    </a:cubicBezTo>
                    <a:cubicBezTo>
                      <a:pt x="855" y="28"/>
                      <a:pt x="857" y="28"/>
                      <a:pt x="860" y="28"/>
                    </a:cubicBezTo>
                    <a:cubicBezTo>
                      <a:pt x="862" y="28"/>
                      <a:pt x="864" y="28"/>
                      <a:pt x="866" y="28"/>
                    </a:cubicBezTo>
                    <a:cubicBezTo>
                      <a:pt x="869" y="28"/>
                      <a:pt x="873" y="27"/>
                      <a:pt x="876" y="27"/>
                    </a:cubicBezTo>
                    <a:cubicBezTo>
                      <a:pt x="884" y="26"/>
                      <a:pt x="891" y="25"/>
                      <a:pt x="899" y="24"/>
                    </a:cubicBezTo>
                    <a:cubicBezTo>
                      <a:pt x="901" y="24"/>
                      <a:pt x="903" y="24"/>
                      <a:pt x="905" y="24"/>
                    </a:cubicBezTo>
                    <a:cubicBezTo>
                      <a:pt x="906" y="24"/>
                      <a:pt x="906" y="24"/>
                      <a:pt x="906" y="25"/>
                    </a:cubicBezTo>
                    <a:cubicBezTo>
                      <a:pt x="908" y="27"/>
                      <a:pt x="911" y="29"/>
                      <a:pt x="913" y="32"/>
                    </a:cubicBezTo>
                    <a:cubicBezTo>
                      <a:pt x="915" y="34"/>
                      <a:pt x="917" y="35"/>
                      <a:pt x="919" y="37"/>
                    </a:cubicBezTo>
                    <a:cubicBezTo>
                      <a:pt x="920" y="38"/>
                      <a:pt x="921" y="40"/>
                      <a:pt x="923" y="41"/>
                    </a:cubicBezTo>
                    <a:cubicBezTo>
                      <a:pt x="926" y="44"/>
                      <a:pt x="930" y="47"/>
                      <a:pt x="933" y="50"/>
                    </a:cubicBezTo>
                    <a:cubicBezTo>
                      <a:pt x="936" y="52"/>
                      <a:pt x="939" y="54"/>
                      <a:pt x="941" y="56"/>
                    </a:cubicBezTo>
                    <a:cubicBezTo>
                      <a:pt x="945" y="59"/>
                      <a:pt x="948" y="62"/>
                      <a:pt x="951" y="64"/>
                    </a:cubicBezTo>
                    <a:cubicBezTo>
                      <a:pt x="957" y="70"/>
                      <a:pt x="963" y="75"/>
                      <a:pt x="969" y="81"/>
                    </a:cubicBezTo>
                    <a:cubicBezTo>
                      <a:pt x="977" y="88"/>
                      <a:pt x="985" y="95"/>
                      <a:pt x="993" y="103"/>
                    </a:cubicBezTo>
                    <a:cubicBezTo>
                      <a:pt x="993" y="103"/>
                      <a:pt x="994" y="104"/>
                      <a:pt x="995" y="105"/>
                    </a:cubicBezTo>
                    <a:cubicBezTo>
                      <a:pt x="993" y="106"/>
                      <a:pt x="992" y="108"/>
                      <a:pt x="990" y="109"/>
                    </a:cubicBezTo>
                    <a:cubicBezTo>
                      <a:pt x="989" y="111"/>
                      <a:pt x="987" y="113"/>
                      <a:pt x="986" y="114"/>
                    </a:cubicBezTo>
                    <a:cubicBezTo>
                      <a:pt x="983" y="117"/>
                      <a:pt x="981" y="119"/>
                      <a:pt x="979" y="121"/>
                    </a:cubicBezTo>
                    <a:cubicBezTo>
                      <a:pt x="979" y="121"/>
                      <a:pt x="978" y="122"/>
                      <a:pt x="978" y="122"/>
                    </a:cubicBezTo>
                    <a:cubicBezTo>
                      <a:pt x="967" y="132"/>
                      <a:pt x="955" y="141"/>
                      <a:pt x="943" y="151"/>
                    </a:cubicBezTo>
                    <a:cubicBezTo>
                      <a:pt x="934" y="159"/>
                      <a:pt x="925" y="167"/>
                      <a:pt x="915" y="175"/>
                    </a:cubicBezTo>
                    <a:cubicBezTo>
                      <a:pt x="910" y="179"/>
                      <a:pt x="905" y="183"/>
                      <a:pt x="901" y="187"/>
                    </a:cubicBezTo>
                    <a:cubicBezTo>
                      <a:pt x="898" y="190"/>
                      <a:pt x="895" y="192"/>
                      <a:pt x="893" y="194"/>
                    </a:cubicBezTo>
                    <a:cubicBezTo>
                      <a:pt x="892" y="194"/>
                      <a:pt x="891" y="195"/>
                      <a:pt x="890" y="195"/>
                    </a:cubicBezTo>
                    <a:cubicBezTo>
                      <a:pt x="886" y="195"/>
                      <a:pt x="883" y="195"/>
                      <a:pt x="879" y="195"/>
                    </a:cubicBezTo>
                    <a:cubicBezTo>
                      <a:pt x="875" y="194"/>
                      <a:pt x="871" y="194"/>
                      <a:pt x="867" y="194"/>
                    </a:cubicBezTo>
                    <a:cubicBezTo>
                      <a:pt x="867" y="194"/>
                      <a:pt x="867" y="194"/>
                      <a:pt x="866" y="194"/>
                    </a:cubicBezTo>
                    <a:cubicBezTo>
                      <a:pt x="862" y="194"/>
                      <a:pt x="858" y="195"/>
                      <a:pt x="855" y="195"/>
                    </a:cubicBezTo>
                    <a:cubicBezTo>
                      <a:pt x="849" y="195"/>
                      <a:pt x="843" y="195"/>
                      <a:pt x="838" y="196"/>
                    </a:cubicBezTo>
                    <a:cubicBezTo>
                      <a:pt x="834" y="195"/>
                      <a:pt x="831" y="195"/>
                      <a:pt x="827" y="195"/>
                    </a:cubicBezTo>
                    <a:cubicBezTo>
                      <a:pt x="823" y="195"/>
                      <a:pt x="820" y="194"/>
                      <a:pt x="816" y="194"/>
                    </a:cubicBezTo>
                    <a:cubicBezTo>
                      <a:pt x="812" y="194"/>
                      <a:pt x="809" y="194"/>
                      <a:pt x="805" y="194"/>
                    </a:cubicBezTo>
                    <a:cubicBezTo>
                      <a:pt x="805" y="194"/>
                      <a:pt x="805" y="194"/>
                      <a:pt x="804" y="194"/>
                    </a:cubicBezTo>
                    <a:cubicBezTo>
                      <a:pt x="797" y="194"/>
                      <a:pt x="790" y="194"/>
                      <a:pt x="783" y="195"/>
                    </a:cubicBezTo>
                    <a:cubicBezTo>
                      <a:pt x="770" y="195"/>
                      <a:pt x="756" y="195"/>
                      <a:pt x="743" y="195"/>
                    </a:cubicBezTo>
                    <a:cubicBezTo>
                      <a:pt x="729" y="196"/>
                      <a:pt x="715" y="195"/>
                      <a:pt x="701" y="196"/>
                    </a:cubicBezTo>
                    <a:cubicBezTo>
                      <a:pt x="694" y="196"/>
                      <a:pt x="687" y="196"/>
                      <a:pt x="680" y="196"/>
                    </a:cubicBezTo>
                    <a:cubicBezTo>
                      <a:pt x="676" y="196"/>
                      <a:pt x="671" y="196"/>
                      <a:pt x="667" y="196"/>
                    </a:cubicBezTo>
                    <a:cubicBezTo>
                      <a:pt x="663" y="196"/>
                      <a:pt x="660" y="196"/>
                      <a:pt x="656" y="196"/>
                    </a:cubicBezTo>
                    <a:cubicBezTo>
                      <a:pt x="651" y="197"/>
                      <a:pt x="646" y="197"/>
                      <a:pt x="641" y="197"/>
                    </a:cubicBezTo>
                    <a:cubicBezTo>
                      <a:pt x="633" y="197"/>
                      <a:pt x="624" y="197"/>
                      <a:pt x="615" y="197"/>
                    </a:cubicBezTo>
                    <a:cubicBezTo>
                      <a:pt x="599" y="197"/>
                      <a:pt x="582" y="197"/>
                      <a:pt x="565" y="198"/>
                    </a:cubicBezTo>
                    <a:cubicBezTo>
                      <a:pt x="558" y="198"/>
                      <a:pt x="550" y="198"/>
                      <a:pt x="542" y="198"/>
                    </a:cubicBezTo>
                    <a:cubicBezTo>
                      <a:pt x="535" y="199"/>
                      <a:pt x="527" y="199"/>
                      <a:pt x="519" y="200"/>
                    </a:cubicBezTo>
                    <a:cubicBezTo>
                      <a:pt x="514" y="200"/>
                      <a:pt x="510" y="200"/>
                      <a:pt x="505" y="201"/>
                    </a:cubicBezTo>
                    <a:cubicBezTo>
                      <a:pt x="500" y="201"/>
                      <a:pt x="494" y="201"/>
                      <a:pt x="488" y="201"/>
                    </a:cubicBezTo>
                    <a:cubicBezTo>
                      <a:pt x="482" y="202"/>
                      <a:pt x="477" y="202"/>
                      <a:pt x="471" y="203"/>
                    </a:cubicBezTo>
                    <a:cubicBezTo>
                      <a:pt x="466" y="202"/>
                      <a:pt x="462" y="202"/>
                      <a:pt x="458" y="202"/>
                    </a:cubicBezTo>
                    <a:cubicBezTo>
                      <a:pt x="458" y="202"/>
                      <a:pt x="457" y="202"/>
                      <a:pt x="457" y="202"/>
                    </a:cubicBezTo>
                    <a:cubicBezTo>
                      <a:pt x="456" y="202"/>
                      <a:pt x="454" y="203"/>
                      <a:pt x="453" y="204"/>
                    </a:cubicBezTo>
                    <a:cubicBezTo>
                      <a:pt x="453" y="204"/>
                      <a:pt x="453" y="204"/>
                      <a:pt x="453" y="204"/>
                    </a:cubicBezTo>
                    <a:cubicBezTo>
                      <a:pt x="450" y="205"/>
                      <a:pt x="448" y="205"/>
                      <a:pt x="445" y="205"/>
                    </a:cubicBezTo>
                    <a:cubicBezTo>
                      <a:pt x="444" y="205"/>
                      <a:pt x="442" y="206"/>
                      <a:pt x="441" y="206"/>
                    </a:cubicBezTo>
                    <a:cubicBezTo>
                      <a:pt x="434" y="206"/>
                      <a:pt x="428" y="206"/>
                      <a:pt x="421" y="207"/>
                    </a:cubicBezTo>
                    <a:cubicBezTo>
                      <a:pt x="415" y="207"/>
                      <a:pt x="409" y="207"/>
                      <a:pt x="403" y="208"/>
                    </a:cubicBezTo>
                    <a:cubicBezTo>
                      <a:pt x="396" y="208"/>
                      <a:pt x="390" y="208"/>
                      <a:pt x="383" y="208"/>
                    </a:cubicBezTo>
                    <a:cubicBezTo>
                      <a:pt x="379" y="209"/>
                      <a:pt x="374" y="209"/>
                      <a:pt x="370" y="209"/>
                    </a:cubicBezTo>
                    <a:cubicBezTo>
                      <a:pt x="368" y="209"/>
                      <a:pt x="366" y="210"/>
                      <a:pt x="364" y="210"/>
                    </a:cubicBezTo>
                    <a:cubicBezTo>
                      <a:pt x="356" y="211"/>
                      <a:pt x="349" y="211"/>
                      <a:pt x="342" y="212"/>
                    </a:cubicBezTo>
                    <a:cubicBezTo>
                      <a:pt x="342" y="212"/>
                      <a:pt x="342" y="212"/>
                      <a:pt x="342" y="212"/>
                    </a:cubicBezTo>
                    <a:cubicBezTo>
                      <a:pt x="339" y="212"/>
                      <a:pt x="336" y="213"/>
                      <a:pt x="333" y="213"/>
                    </a:cubicBezTo>
                    <a:cubicBezTo>
                      <a:pt x="332" y="213"/>
                      <a:pt x="331" y="213"/>
                      <a:pt x="330" y="213"/>
                    </a:cubicBezTo>
                    <a:cubicBezTo>
                      <a:pt x="327" y="214"/>
                      <a:pt x="325" y="214"/>
                      <a:pt x="322" y="214"/>
                    </a:cubicBezTo>
                    <a:cubicBezTo>
                      <a:pt x="316" y="215"/>
                      <a:pt x="310" y="215"/>
                      <a:pt x="304" y="216"/>
                    </a:cubicBezTo>
                    <a:cubicBezTo>
                      <a:pt x="303" y="216"/>
                      <a:pt x="303" y="216"/>
                      <a:pt x="302" y="216"/>
                    </a:cubicBezTo>
                    <a:cubicBezTo>
                      <a:pt x="297" y="216"/>
                      <a:pt x="291" y="216"/>
                      <a:pt x="286" y="215"/>
                    </a:cubicBezTo>
                    <a:cubicBezTo>
                      <a:pt x="282" y="214"/>
                      <a:pt x="278" y="214"/>
                      <a:pt x="274" y="213"/>
                    </a:cubicBezTo>
                    <a:cubicBezTo>
                      <a:pt x="272" y="212"/>
                      <a:pt x="270" y="212"/>
                      <a:pt x="268" y="211"/>
                    </a:cubicBezTo>
                    <a:cubicBezTo>
                      <a:pt x="266" y="210"/>
                      <a:pt x="264" y="210"/>
                      <a:pt x="262" y="209"/>
                    </a:cubicBezTo>
                    <a:cubicBezTo>
                      <a:pt x="260" y="209"/>
                      <a:pt x="258" y="210"/>
                      <a:pt x="258" y="211"/>
                    </a:cubicBezTo>
                    <a:cubicBezTo>
                      <a:pt x="258" y="213"/>
                      <a:pt x="259" y="214"/>
                      <a:pt x="260" y="215"/>
                    </a:cubicBezTo>
                    <a:cubicBezTo>
                      <a:pt x="265" y="216"/>
                      <a:pt x="269" y="218"/>
                      <a:pt x="273" y="219"/>
                    </a:cubicBezTo>
                    <a:cubicBezTo>
                      <a:pt x="275" y="219"/>
                      <a:pt x="276" y="219"/>
                      <a:pt x="278" y="220"/>
                    </a:cubicBezTo>
                    <a:cubicBezTo>
                      <a:pt x="278" y="220"/>
                      <a:pt x="278" y="220"/>
                      <a:pt x="278" y="220"/>
                    </a:cubicBezTo>
                    <a:cubicBezTo>
                      <a:pt x="278" y="221"/>
                      <a:pt x="277" y="221"/>
                      <a:pt x="277" y="221"/>
                    </a:cubicBezTo>
                    <a:cubicBezTo>
                      <a:pt x="274" y="221"/>
                      <a:pt x="272" y="221"/>
                      <a:pt x="269" y="221"/>
                    </a:cubicBezTo>
                    <a:cubicBezTo>
                      <a:pt x="264" y="222"/>
                      <a:pt x="258" y="222"/>
                      <a:pt x="252" y="222"/>
                    </a:cubicBezTo>
                    <a:cubicBezTo>
                      <a:pt x="252" y="222"/>
                      <a:pt x="252" y="222"/>
                      <a:pt x="252" y="222"/>
                    </a:cubicBezTo>
                    <a:cubicBezTo>
                      <a:pt x="252" y="220"/>
                      <a:pt x="252" y="217"/>
                      <a:pt x="251" y="214"/>
                    </a:cubicBezTo>
                    <a:cubicBezTo>
                      <a:pt x="250" y="202"/>
                      <a:pt x="250" y="189"/>
                      <a:pt x="250" y="177"/>
                    </a:cubicBezTo>
                    <a:cubicBezTo>
                      <a:pt x="250" y="170"/>
                      <a:pt x="250" y="164"/>
                      <a:pt x="250" y="157"/>
                    </a:cubicBezTo>
                    <a:cubicBezTo>
                      <a:pt x="250" y="151"/>
                      <a:pt x="251" y="145"/>
                      <a:pt x="251" y="138"/>
                    </a:cubicBezTo>
                    <a:cubicBezTo>
                      <a:pt x="251" y="131"/>
                      <a:pt x="251" y="124"/>
                      <a:pt x="251" y="117"/>
                    </a:cubicBezTo>
                    <a:cubicBezTo>
                      <a:pt x="251" y="110"/>
                      <a:pt x="251" y="103"/>
                      <a:pt x="250" y="96"/>
                    </a:cubicBezTo>
                    <a:cubicBezTo>
                      <a:pt x="250" y="91"/>
                      <a:pt x="250" y="85"/>
                      <a:pt x="250" y="79"/>
                    </a:cubicBezTo>
                    <a:cubicBezTo>
                      <a:pt x="250" y="70"/>
                      <a:pt x="249" y="61"/>
                      <a:pt x="249" y="51"/>
                    </a:cubicBezTo>
                    <a:cubicBezTo>
                      <a:pt x="249" y="51"/>
                      <a:pt x="249" y="51"/>
                      <a:pt x="249" y="50"/>
                    </a:cubicBezTo>
                    <a:cubicBezTo>
                      <a:pt x="249" y="50"/>
                      <a:pt x="249" y="50"/>
                      <a:pt x="249" y="50"/>
                    </a:cubicBezTo>
                    <a:cubicBezTo>
                      <a:pt x="252" y="50"/>
                      <a:pt x="256" y="49"/>
                      <a:pt x="260" y="49"/>
                    </a:cubicBezTo>
                    <a:cubicBezTo>
                      <a:pt x="263" y="49"/>
                      <a:pt x="266" y="48"/>
                      <a:pt x="270" y="48"/>
                    </a:cubicBezTo>
                    <a:cubicBezTo>
                      <a:pt x="277" y="47"/>
                      <a:pt x="285" y="47"/>
                      <a:pt x="292" y="46"/>
                    </a:cubicBezTo>
                    <a:cubicBezTo>
                      <a:pt x="308" y="45"/>
                      <a:pt x="323" y="43"/>
                      <a:pt x="338" y="42"/>
                    </a:cubicBezTo>
                    <a:cubicBezTo>
                      <a:pt x="346" y="41"/>
                      <a:pt x="354" y="41"/>
                      <a:pt x="361" y="40"/>
                    </a:cubicBezTo>
                    <a:cubicBezTo>
                      <a:pt x="366" y="40"/>
                      <a:pt x="372" y="39"/>
                      <a:pt x="377" y="39"/>
                    </a:cubicBezTo>
                    <a:cubicBezTo>
                      <a:pt x="381" y="39"/>
                      <a:pt x="384" y="39"/>
                      <a:pt x="388" y="39"/>
                    </a:cubicBezTo>
                    <a:cubicBezTo>
                      <a:pt x="396" y="39"/>
                      <a:pt x="404" y="38"/>
                      <a:pt x="412" y="38"/>
                    </a:cubicBezTo>
                    <a:cubicBezTo>
                      <a:pt x="419" y="38"/>
                      <a:pt x="426" y="38"/>
                      <a:pt x="433" y="38"/>
                    </a:cubicBezTo>
                    <a:cubicBezTo>
                      <a:pt x="440" y="38"/>
                      <a:pt x="447" y="38"/>
                      <a:pt x="453" y="38"/>
                    </a:cubicBezTo>
                    <a:cubicBezTo>
                      <a:pt x="458" y="38"/>
                      <a:pt x="463" y="38"/>
                      <a:pt x="467" y="37"/>
                    </a:cubicBezTo>
                    <a:cubicBezTo>
                      <a:pt x="468" y="37"/>
                      <a:pt x="469" y="37"/>
                      <a:pt x="469" y="37"/>
                    </a:cubicBezTo>
                    <a:cubicBezTo>
                      <a:pt x="472" y="37"/>
                      <a:pt x="474" y="37"/>
                      <a:pt x="476" y="37"/>
                    </a:cubicBezTo>
                    <a:cubicBezTo>
                      <a:pt x="479" y="37"/>
                      <a:pt x="481" y="36"/>
                      <a:pt x="484" y="36"/>
                    </a:cubicBezTo>
                    <a:cubicBezTo>
                      <a:pt x="485" y="36"/>
                      <a:pt x="486" y="36"/>
                      <a:pt x="487" y="36"/>
                    </a:cubicBezTo>
                    <a:cubicBezTo>
                      <a:pt x="491" y="35"/>
                      <a:pt x="495" y="35"/>
                      <a:pt x="499" y="34"/>
                    </a:cubicBezTo>
                    <a:cubicBezTo>
                      <a:pt x="507" y="34"/>
                      <a:pt x="514" y="33"/>
                      <a:pt x="522" y="31"/>
                    </a:cubicBezTo>
                    <a:cubicBezTo>
                      <a:pt x="524" y="31"/>
                      <a:pt x="525" y="31"/>
                      <a:pt x="527" y="31"/>
                    </a:cubicBezTo>
                    <a:cubicBezTo>
                      <a:pt x="529" y="31"/>
                      <a:pt x="530" y="30"/>
                      <a:pt x="532" y="30"/>
                    </a:cubicBezTo>
                    <a:cubicBezTo>
                      <a:pt x="562" y="30"/>
                      <a:pt x="592" y="31"/>
                      <a:pt x="622" y="33"/>
                    </a:cubicBezTo>
                    <a:cubicBezTo>
                      <a:pt x="638" y="34"/>
                      <a:pt x="653" y="35"/>
                      <a:pt x="669" y="35"/>
                    </a:cubicBezTo>
                    <a:cubicBezTo>
                      <a:pt x="677" y="36"/>
                      <a:pt x="685" y="36"/>
                      <a:pt x="693" y="36"/>
                    </a:cubicBezTo>
                    <a:close/>
                    <a:moveTo>
                      <a:pt x="911" y="203"/>
                    </a:moveTo>
                    <a:cubicBezTo>
                      <a:pt x="912" y="202"/>
                      <a:pt x="913" y="201"/>
                      <a:pt x="914" y="200"/>
                    </a:cubicBezTo>
                    <a:cubicBezTo>
                      <a:pt x="914" y="200"/>
                      <a:pt x="914" y="199"/>
                      <a:pt x="914" y="199"/>
                    </a:cubicBezTo>
                    <a:cubicBezTo>
                      <a:pt x="917" y="197"/>
                      <a:pt x="919" y="195"/>
                      <a:pt x="922" y="192"/>
                    </a:cubicBezTo>
                    <a:cubicBezTo>
                      <a:pt x="924" y="190"/>
                      <a:pt x="927" y="188"/>
                      <a:pt x="929" y="186"/>
                    </a:cubicBezTo>
                    <a:cubicBezTo>
                      <a:pt x="927" y="188"/>
                      <a:pt x="926" y="190"/>
                      <a:pt x="925" y="191"/>
                    </a:cubicBezTo>
                    <a:cubicBezTo>
                      <a:pt x="923" y="193"/>
                      <a:pt x="921" y="196"/>
                      <a:pt x="919" y="198"/>
                    </a:cubicBezTo>
                    <a:cubicBezTo>
                      <a:pt x="917" y="200"/>
                      <a:pt x="915" y="202"/>
                      <a:pt x="913" y="204"/>
                    </a:cubicBezTo>
                    <a:cubicBezTo>
                      <a:pt x="912" y="204"/>
                      <a:pt x="912" y="205"/>
                      <a:pt x="912" y="205"/>
                    </a:cubicBezTo>
                    <a:cubicBezTo>
                      <a:pt x="911" y="204"/>
                      <a:pt x="911" y="204"/>
                      <a:pt x="911" y="203"/>
                    </a:cubicBezTo>
                    <a:close/>
                    <a:moveTo>
                      <a:pt x="336" y="231"/>
                    </a:moveTo>
                    <a:cubicBezTo>
                      <a:pt x="336" y="231"/>
                      <a:pt x="336" y="231"/>
                      <a:pt x="336" y="232"/>
                    </a:cubicBezTo>
                    <a:cubicBezTo>
                      <a:pt x="336" y="232"/>
                      <a:pt x="336" y="232"/>
                      <a:pt x="336" y="232"/>
                    </a:cubicBezTo>
                    <a:cubicBezTo>
                      <a:pt x="336" y="232"/>
                      <a:pt x="336" y="233"/>
                      <a:pt x="336" y="233"/>
                    </a:cubicBezTo>
                    <a:cubicBezTo>
                      <a:pt x="336" y="235"/>
                      <a:pt x="336" y="236"/>
                      <a:pt x="336" y="238"/>
                    </a:cubicBezTo>
                    <a:cubicBezTo>
                      <a:pt x="336" y="240"/>
                      <a:pt x="336" y="242"/>
                      <a:pt x="336" y="244"/>
                    </a:cubicBezTo>
                    <a:cubicBezTo>
                      <a:pt x="336" y="248"/>
                      <a:pt x="336" y="252"/>
                      <a:pt x="336" y="257"/>
                    </a:cubicBezTo>
                    <a:cubicBezTo>
                      <a:pt x="336" y="261"/>
                      <a:pt x="336" y="265"/>
                      <a:pt x="336" y="270"/>
                    </a:cubicBezTo>
                    <a:cubicBezTo>
                      <a:pt x="336" y="270"/>
                      <a:pt x="335" y="270"/>
                      <a:pt x="335" y="270"/>
                    </a:cubicBezTo>
                    <a:cubicBezTo>
                      <a:pt x="335" y="269"/>
                      <a:pt x="334" y="269"/>
                      <a:pt x="334" y="269"/>
                    </a:cubicBezTo>
                    <a:cubicBezTo>
                      <a:pt x="334" y="265"/>
                      <a:pt x="334" y="262"/>
                      <a:pt x="334" y="258"/>
                    </a:cubicBezTo>
                    <a:cubicBezTo>
                      <a:pt x="334" y="255"/>
                      <a:pt x="334" y="252"/>
                      <a:pt x="334" y="249"/>
                    </a:cubicBezTo>
                    <a:cubicBezTo>
                      <a:pt x="334" y="246"/>
                      <a:pt x="334" y="242"/>
                      <a:pt x="334" y="239"/>
                    </a:cubicBezTo>
                    <a:cubicBezTo>
                      <a:pt x="335" y="236"/>
                      <a:pt x="335" y="233"/>
                      <a:pt x="335" y="230"/>
                    </a:cubicBezTo>
                    <a:cubicBezTo>
                      <a:pt x="335" y="230"/>
                      <a:pt x="335" y="230"/>
                      <a:pt x="335" y="230"/>
                    </a:cubicBezTo>
                    <a:cubicBezTo>
                      <a:pt x="335" y="230"/>
                      <a:pt x="335" y="230"/>
                      <a:pt x="336" y="230"/>
                    </a:cubicBezTo>
                    <a:cubicBezTo>
                      <a:pt x="336" y="230"/>
                      <a:pt x="336" y="230"/>
                      <a:pt x="336" y="230"/>
                    </a:cubicBezTo>
                    <a:cubicBezTo>
                      <a:pt x="336" y="231"/>
                      <a:pt x="336" y="231"/>
                      <a:pt x="336" y="231"/>
                    </a:cubicBezTo>
                    <a:close/>
                    <a:moveTo>
                      <a:pt x="343" y="266"/>
                    </a:moveTo>
                    <a:cubicBezTo>
                      <a:pt x="343" y="267"/>
                      <a:pt x="343" y="268"/>
                      <a:pt x="343" y="269"/>
                    </a:cubicBezTo>
                    <a:cubicBezTo>
                      <a:pt x="343" y="269"/>
                      <a:pt x="343" y="269"/>
                      <a:pt x="343" y="269"/>
                    </a:cubicBezTo>
                    <a:cubicBezTo>
                      <a:pt x="343" y="268"/>
                      <a:pt x="343" y="267"/>
                      <a:pt x="343" y="266"/>
                    </a:cubicBezTo>
                    <a:close/>
                    <a:moveTo>
                      <a:pt x="310" y="228"/>
                    </a:moveTo>
                    <a:cubicBezTo>
                      <a:pt x="309" y="228"/>
                      <a:pt x="308" y="229"/>
                      <a:pt x="308" y="230"/>
                    </a:cubicBezTo>
                    <a:cubicBezTo>
                      <a:pt x="308" y="233"/>
                      <a:pt x="308" y="237"/>
                      <a:pt x="308" y="240"/>
                    </a:cubicBezTo>
                    <a:cubicBezTo>
                      <a:pt x="308" y="237"/>
                      <a:pt x="307" y="234"/>
                      <a:pt x="307" y="231"/>
                    </a:cubicBezTo>
                    <a:cubicBezTo>
                      <a:pt x="306" y="230"/>
                      <a:pt x="306" y="230"/>
                      <a:pt x="305" y="230"/>
                    </a:cubicBezTo>
                    <a:cubicBezTo>
                      <a:pt x="305" y="229"/>
                      <a:pt x="305" y="228"/>
                      <a:pt x="305" y="227"/>
                    </a:cubicBezTo>
                    <a:cubicBezTo>
                      <a:pt x="307" y="227"/>
                      <a:pt x="308" y="227"/>
                      <a:pt x="310" y="227"/>
                    </a:cubicBezTo>
                    <a:cubicBezTo>
                      <a:pt x="310" y="227"/>
                      <a:pt x="310" y="227"/>
                      <a:pt x="310" y="228"/>
                    </a:cubicBezTo>
                    <a:close/>
                    <a:moveTo>
                      <a:pt x="293" y="229"/>
                    </a:moveTo>
                    <a:cubicBezTo>
                      <a:pt x="293" y="228"/>
                      <a:pt x="293" y="228"/>
                      <a:pt x="293" y="228"/>
                    </a:cubicBezTo>
                    <a:cubicBezTo>
                      <a:pt x="294" y="228"/>
                      <a:pt x="296" y="227"/>
                      <a:pt x="297" y="227"/>
                    </a:cubicBezTo>
                    <a:cubicBezTo>
                      <a:pt x="298" y="227"/>
                      <a:pt x="300" y="227"/>
                      <a:pt x="301" y="227"/>
                    </a:cubicBezTo>
                    <a:cubicBezTo>
                      <a:pt x="301" y="230"/>
                      <a:pt x="300" y="232"/>
                      <a:pt x="300" y="234"/>
                    </a:cubicBezTo>
                    <a:cubicBezTo>
                      <a:pt x="299" y="237"/>
                      <a:pt x="299" y="240"/>
                      <a:pt x="299" y="243"/>
                    </a:cubicBezTo>
                    <a:cubicBezTo>
                      <a:pt x="298" y="241"/>
                      <a:pt x="298" y="239"/>
                      <a:pt x="297" y="237"/>
                    </a:cubicBezTo>
                    <a:cubicBezTo>
                      <a:pt x="297" y="235"/>
                      <a:pt x="296" y="233"/>
                      <a:pt x="295" y="231"/>
                    </a:cubicBezTo>
                    <a:cubicBezTo>
                      <a:pt x="295" y="231"/>
                      <a:pt x="294" y="230"/>
                      <a:pt x="293" y="229"/>
                    </a:cubicBezTo>
                    <a:cubicBezTo>
                      <a:pt x="293" y="229"/>
                      <a:pt x="293" y="229"/>
                      <a:pt x="293" y="229"/>
                    </a:cubicBezTo>
                    <a:close/>
                    <a:moveTo>
                      <a:pt x="292" y="241"/>
                    </a:moveTo>
                    <a:cubicBezTo>
                      <a:pt x="293" y="242"/>
                      <a:pt x="293" y="243"/>
                      <a:pt x="293" y="244"/>
                    </a:cubicBezTo>
                    <a:cubicBezTo>
                      <a:pt x="293" y="245"/>
                      <a:pt x="294" y="246"/>
                      <a:pt x="294" y="247"/>
                    </a:cubicBezTo>
                    <a:cubicBezTo>
                      <a:pt x="293" y="247"/>
                      <a:pt x="293" y="247"/>
                      <a:pt x="293" y="246"/>
                    </a:cubicBezTo>
                    <a:cubicBezTo>
                      <a:pt x="293" y="246"/>
                      <a:pt x="292" y="246"/>
                      <a:pt x="292" y="246"/>
                    </a:cubicBezTo>
                    <a:cubicBezTo>
                      <a:pt x="292" y="245"/>
                      <a:pt x="292" y="243"/>
                      <a:pt x="292" y="241"/>
                    </a:cubicBezTo>
                    <a:close/>
                    <a:moveTo>
                      <a:pt x="287" y="228"/>
                    </a:moveTo>
                    <a:cubicBezTo>
                      <a:pt x="287" y="229"/>
                      <a:pt x="287" y="230"/>
                      <a:pt x="287" y="230"/>
                    </a:cubicBezTo>
                    <a:cubicBezTo>
                      <a:pt x="287" y="231"/>
                      <a:pt x="287" y="231"/>
                      <a:pt x="288" y="232"/>
                    </a:cubicBezTo>
                    <a:cubicBezTo>
                      <a:pt x="288" y="234"/>
                      <a:pt x="288" y="235"/>
                      <a:pt x="288" y="237"/>
                    </a:cubicBezTo>
                    <a:cubicBezTo>
                      <a:pt x="288" y="238"/>
                      <a:pt x="287" y="238"/>
                      <a:pt x="287" y="238"/>
                    </a:cubicBezTo>
                    <a:cubicBezTo>
                      <a:pt x="287" y="239"/>
                      <a:pt x="287" y="240"/>
                      <a:pt x="287" y="240"/>
                    </a:cubicBezTo>
                    <a:cubicBezTo>
                      <a:pt x="287" y="241"/>
                      <a:pt x="286" y="242"/>
                      <a:pt x="286" y="243"/>
                    </a:cubicBezTo>
                    <a:cubicBezTo>
                      <a:pt x="286" y="242"/>
                      <a:pt x="286" y="242"/>
                      <a:pt x="285" y="242"/>
                    </a:cubicBezTo>
                    <a:cubicBezTo>
                      <a:pt x="285" y="242"/>
                      <a:pt x="285" y="241"/>
                      <a:pt x="285" y="241"/>
                    </a:cubicBezTo>
                    <a:cubicBezTo>
                      <a:pt x="286" y="240"/>
                      <a:pt x="286" y="240"/>
                      <a:pt x="286" y="239"/>
                    </a:cubicBezTo>
                    <a:cubicBezTo>
                      <a:pt x="286" y="238"/>
                      <a:pt x="286" y="237"/>
                      <a:pt x="286" y="236"/>
                    </a:cubicBezTo>
                    <a:cubicBezTo>
                      <a:pt x="286" y="233"/>
                      <a:pt x="286" y="231"/>
                      <a:pt x="286" y="228"/>
                    </a:cubicBezTo>
                    <a:cubicBezTo>
                      <a:pt x="287" y="228"/>
                      <a:pt x="287" y="228"/>
                      <a:pt x="287" y="228"/>
                    </a:cubicBezTo>
                    <a:close/>
                    <a:moveTo>
                      <a:pt x="301" y="252"/>
                    </a:moveTo>
                    <a:cubicBezTo>
                      <a:pt x="301" y="252"/>
                      <a:pt x="301" y="252"/>
                      <a:pt x="301" y="252"/>
                    </a:cubicBezTo>
                    <a:cubicBezTo>
                      <a:pt x="302" y="251"/>
                      <a:pt x="302" y="249"/>
                      <a:pt x="302" y="248"/>
                    </a:cubicBezTo>
                    <a:cubicBezTo>
                      <a:pt x="302" y="246"/>
                      <a:pt x="302" y="245"/>
                      <a:pt x="303" y="243"/>
                    </a:cubicBezTo>
                    <a:cubicBezTo>
                      <a:pt x="303" y="242"/>
                      <a:pt x="303" y="241"/>
                      <a:pt x="303" y="240"/>
                    </a:cubicBezTo>
                    <a:cubicBezTo>
                      <a:pt x="304" y="244"/>
                      <a:pt x="305" y="247"/>
                      <a:pt x="305" y="251"/>
                    </a:cubicBezTo>
                    <a:cubicBezTo>
                      <a:pt x="306" y="252"/>
                      <a:pt x="306" y="254"/>
                      <a:pt x="306" y="256"/>
                    </a:cubicBezTo>
                    <a:cubicBezTo>
                      <a:pt x="305" y="254"/>
                      <a:pt x="303" y="253"/>
                      <a:pt x="301" y="252"/>
                    </a:cubicBezTo>
                    <a:close/>
                    <a:moveTo>
                      <a:pt x="313" y="260"/>
                    </a:moveTo>
                    <a:cubicBezTo>
                      <a:pt x="314" y="259"/>
                      <a:pt x="314" y="257"/>
                      <a:pt x="314" y="255"/>
                    </a:cubicBezTo>
                    <a:cubicBezTo>
                      <a:pt x="314" y="252"/>
                      <a:pt x="314" y="249"/>
                      <a:pt x="314" y="246"/>
                    </a:cubicBezTo>
                    <a:cubicBezTo>
                      <a:pt x="314" y="241"/>
                      <a:pt x="314" y="236"/>
                      <a:pt x="314" y="231"/>
                    </a:cubicBezTo>
                    <a:cubicBezTo>
                      <a:pt x="314" y="229"/>
                      <a:pt x="314" y="228"/>
                      <a:pt x="314" y="226"/>
                    </a:cubicBezTo>
                    <a:cubicBezTo>
                      <a:pt x="315" y="226"/>
                      <a:pt x="316" y="226"/>
                      <a:pt x="316" y="226"/>
                    </a:cubicBezTo>
                    <a:cubicBezTo>
                      <a:pt x="319" y="226"/>
                      <a:pt x="322" y="226"/>
                      <a:pt x="325" y="225"/>
                    </a:cubicBezTo>
                    <a:cubicBezTo>
                      <a:pt x="326" y="225"/>
                      <a:pt x="327" y="225"/>
                      <a:pt x="327" y="225"/>
                    </a:cubicBezTo>
                    <a:cubicBezTo>
                      <a:pt x="327" y="226"/>
                      <a:pt x="327" y="228"/>
                      <a:pt x="327" y="229"/>
                    </a:cubicBezTo>
                    <a:cubicBezTo>
                      <a:pt x="327" y="228"/>
                      <a:pt x="327" y="227"/>
                      <a:pt x="326" y="227"/>
                    </a:cubicBezTo>
                    <a:cubicBezTo>
                      <a:pt x="326" y="226"/>
                      <a:pt x="326" y="226"/>
                      <a:pt x="326" y="226"/>
                    </a:cubicBezTo>
                    <a:cubicBezTo>
                      <a:pt x="325" y="226"/>
                      <a:pt x="325" y="226"/>
                      <a:pt x="325" y="226"/>
                    </a:cubicBezTo>
                    <a:cubicBezTo>
                      <a:pt x="325" y="226"/>
                      <a:pt x="325" y="226"/>
                      <a:pt x="325" y="226"/>
                    </a:cubicBezTo>
                    <a:cubicBezTo>
                      <a:pt x="324" y="226"/>
                      <a:pt x="324" y="226"/>
                      <a:pt x="324" y="226"/>
                    </a:cubicBezTo>
                    <a:cubicBezTo>
                      <a:pt x="323" y="226"/>
                      <a:pt x="323" y="226"/>
                      <a:pt x="323" y="227"/>
                    </a:cubicBezTo>
                    <a:cubicBezTo>
                      <a:pt x="323" y="227"/>
                      <a:pt x="323" y="228"/>
                      <a:pt x="323" y="228"/>
                    </a:cubicBezTo>
                    <a:cubicBezTo>
                      <a:pt x="323" y="229"/>
                      <a:pt x="323" y="230"/>
                      <a:pt x="323" y="231"/>
                    </a:cubicBezTo>
                    <a:cubicBezTo>
                      <a:pt x="322" y="233"/>
                      <a:pt x="322" y="234"/>
                      <a:pt x="322" y="235"/>
                    </a:cubicBezTo>
                    <a:cubicBezTo>
                      <a:pt x="322" y="236"/>
                      <a:pt x="322" y="238"/>
                      <a:pt x="322" y="240"/>
                    </a:cubicBezTo>
                    <a:cubicBezTo>
                      <a:pt x="322" y="244"/>
                      <a:pt x="322" y="248"/>
                      <a:pt x="322" y="252"/>
                    </a:cubicBezTo>
                    <a:cubicBezTo>
                      <a:pt x="322" y="253"/>
                      <a:pt x="322" y="254"/>
                      <a:pt x="322" y="254"/>
                    </a:cubicBezTo>
                    <a:cubicBezTo>
                      <a:pt x="321" y="257"/>
                      <a:pt x="321" y="260"/>
                      <a:pt x="320" y="263"/>
                    </a:cubicBezTo>
                    <a:cubicBezTo>
                      <a:pt x="320" y="263"/>
                      <a:pt x="320" y="263"/>
                      <a:pt x="320" y="263"/>
                    </a:cubicBezTo>
                    <a:cubicBezTo>
                      <a:pt x="320" y="257"/>
                      <a:pt x="321" y="251"/>
                      <a:pt x="321" y="244"/>
                    </a:cubicBezTo>
                    <a:cubicBezTo>
                      <a:pt x="321" y="239"/>
                      <a:pt x="321" y="234"/>
                      <a:pt x="321" y="229"/>
                    </a:cubicBezTo>
                    <a:cubicBezTo>
                      <a:pt x="321" y="228"/>
                      <a:pt x="320" y="227"/>
                      <a:pt x="319" y="227"/>
                    </a:cubicBezTo>
                    <a:cubicBezTo>
                      <a:pt x="317" y="227"/>
                      <a:pt x="316" y="228"/>
                      <a:pt x="316" y="229"/>
                    </a:cubicBezTo>
                    <a:cubicBezTo>
                      <a:pt x="316" y="240"/>
                      <a:pt x="316" y="251"/>
                      <a:pt x="316" y="261"/>
                    </a:cubicBezTo>
                    <a:cubicBezTo>
                      <a:pt x="315" y="261"/>
                      <a:pt x="315" y="261"/>
                      <a:pt x="315" y="261"/>
                    </a:cubicBezTo>
                    <a:cubicBezTo>
                      <a:pt x="315" y="261"/>
                      <a:pt x="315" y="261"/>
                      <a:pt x="314" y="261"/>
                    </a:cubicBezTo>
                    <a:cubicBezTo>
                      <a:pt x="314" y="261"/>
                      <a:pt x="314" y="261"/>
                      <a:pt x="313" y="260"/>
                    </a:cubicBezTo>
                    <a:close/>
                    <a:moveTo>
                      <a:pt x="326" y="233"/>
                    </a:moveTo>
                    <a:cubicBezTo>
                      <a:pt x="326" y="233"/>
                      <a:pt x="326" y="233"/>
                      <a:pt x="326" y="233"/>
                    </a:cubicBezTo>
                    <a:cubicBezTo>
                      <a:pt x="326" y="233"/>
                      <a:pt x="326" y="232"/>
                      <a:pt x="326" y="232"/>
                    </a:cubicBezTo>
                    <a:cubicBezTo>
                      <a:pt x="326" y="232"/>
                      <a:pt x="326" y="232"/>
                      <a:pt x="326" y="232"/>
                    </a:cubicBezTo>
                    <a:cubicBezTo>
                      <a:pt x="326" y="232"/>
                      <a:pt x="326" y="232"/>
                      <a:pt x="326" y="232"/>
                    </a:cubicBezTo>
                    <a:cubicBezTo>
                      <a:pt x="326" y="232"/>
                      <a:pt x="326" y="232"/>
                      <a:pt x="326" y="233"/>
                    </a:cubicBezTo>
                    <a:close/>
                    <a:moveTo>
                      <a:pt x="326" y="266"/>
                    </a:moveTo>
                    <a:cubicBezTo>
                      <a:pt x="326" y="262"/>
                      <a:pt x="326" y="259"/>
                      <a:pt x="326" y="255"/>
                    </a:cubicBezTo>
                    <a:cubicBezTo>
                      <a:pt x="326" y="254"/>
                      <a:pt x="326" y="252"/>
                      <a:pt x="327" y="251"/>
                    </a:cubicBezTo>
                    <a:cubicBezTo>
                      <a:pt x="327" y="252"/>
                      <a:pt x="327" y="253"/>
                      <a:pt x="327" y="254"/>
                    </a:cubicBezTo>
                    <a:cubicBezTo>
                      <a:pt x="327" y="258"/>
                      <a:pt x="327" y="262"/>
                      <a:pt x="328" y="266"/>
                    </a:cubicBezTo>
                    <a:cubicBezTo>
                      <a:pt x="328" y="266"/>
                      <a:pt x="328" y="266"/>
                      <a:pt x="328" y="267"/>
                    </a:cubicBezTo>
                    <a:cubicBezTo>
                      <a:pt x="327" y="266"/>
                      <a:pt x="326" y="266"/>
                      <a:pt x="326" y="266"/>
                    </a:cubicBezTo>
                    <a:close/>
                    <a:moveTo>
                      <a:pt x="278" y="229"/>
                    </a:moveTo>
                    <a:cubicBezTo>
                      <a:pt x="279" y="229"/>
                      <a:pt x="280" y="229"/>
                      <a:pt x="281" y="229"/>
                    </a:cubicBezTo>
                    <a:cubicBezTo>
                      <a:pt x="281" y="231"/>
                      <a:pt x="281" y="233"/>
                      <a:pt x="281" y="236"/>
                    </a:cubicBezTo>
                    <a:cubicBezTo>
                      <a:pt x="281" y="237"/>
                      <a:pt x="281" y="238"/>
                      <a:pt x="281" y="239"/>
                    </a:cubicBezTo>
                    <a:cubicBezTo>
                      <a:pt x="280" y="239"/>
                      <a:pt x="279" y="238"/>
                      <a:pt x="277" y="237"/>
                    </a:cubicBezTo>
                    <a:cubicBezTo>
                      <a:pt x="278" y="235"/>
                      <a:pt x="278" y="232"/>
                      <a:pt x="278" y="230"/>
                    </a:cubicBezTo>
                    <a:cubicBezTo>
                      <a:pt x="278" y="229"/>
                      <a:pt x="278" y="229"/>
                      <a:pt x="278" y="229"/>
                    </a:cubicBezTo>
                    <a:close/>
                    <a:moveTo>
                      <a:pt x="267" y="229"/>
                    </a:moveTo>
                    <a:cubicBezTo>
                      <a:pt x="270" y="229"/>
                      <a:pt x="273" y="229"/>
                      <a:pt x="276" y="229"/>
                    </a:cubicBezTo>
                    <a:cubicBezTo>
                      <a:pt x="275" y="229"/>
                      <a:pt x="275" y="229"/>
                      <a:pt x="275" y="230"/>
                    </a:cubicBezTo>
                    <a:cubicBezTo>
                      <a:pt x="275" y="232"/>
                      <a:pt x="275" y="234"/>
                      <a:pt x="275" y="236"/>
                    </a:cubicBezTo>
                    <a:cubicBezTo>
                      <a:pt x="273" y="235"/>
                      <a:pt x="272" y="234"/>
                      <a:pt x="271" y="233"/>
                    </a:cubicBezTo>
                    <a:cubicBezTo>
                      <a:pt x="268" y="232"/>
                      <a:pt x="266" y="231"/>
                      <a:pt x="263" y="230"/>
                    </a:cubicBezTo>
                    <a:cubicBezTo>
                      <a:pt x="265" y="230"/>
                      <a:pt x="266" y="229"/>
                      <a:pt x="267" y="229"/>
                    </a:cubicBezTo>
                    <a:close/>
                    <a:moveTo>
                      <a:pt x="300" y="261"/>
                    </a:moveTo>
                    <a:cubicBezTo>
                      <a:pt x="300" y="262"/>
                      <a:pt x="301" y="262"/>
                      <a:pt x="302" y="262"/>
                    </a:cubicBezTo>
                    <a:cubicBezTo>
                      <a:pt x="302" y="263"/>
                      <a:pt x="303" y="263"/>
                      <a:pt x="303" y="263"/>
                    </a:cubicBezTo>
                    <a:cubicBezTo>
                      <a:pt x="303" y="263"/>
                      <a:pt x="303" y="263"/>
                      <a:pt x="303" y="263"/>
                    </a:cubicBezTo>
                    <a:cubicBezTo>
                      <a:pt x="302" y="263"/>
                      <a:pt x="301" y="262"/>
                      <a:pt x="300" y="261"/>
                    </a:cubicBezTo>
                    <a:cubicBezTo>
                      <a:pt x="300" y="261"/>
                      <a:pt x="300" y="261"/>
                      <a:pt x="300" y="261"/>
                    </a:cubicBezTo>
                    <a:close/>
                    <a:moveTo>
                      <a:pt x="350" y="228"/>
                    </a:moveTo>
                    <a:cubicBezTo>
                      <a:pt x="350" y="242"/>
                      <a:pt x="350" y="256"/>
                      <a:pt x="349" y="269"/>
                    </a:cubicBezTo>
                    <a:cubicBezTo>
                      <a:pt x="349" y="269"/>
                      <a:pt x="349" y="269"/>
                      <a:pt x="348" y="269"/>
                    </a:cubicBezTo>
                    <a:cubicBezTo>
                      <a:pt x="348" y="266"/>
                      <a:pt x="348" y="262"/>
                      <a:pt x="348" y="259"/>
                    </a:cubicBezTo>
                    <a:cubicBezTo>
                      <a:pt x="347" y="254"/>
                      <a:pt x="347" y="250"/>
                      <a:pt x="347" y="245"/>
                    </a:cubicBezTo>
                    <a:cubicBezTo>
                      <a:pt x="348" y="239"/>
                      <a:pt x="349" y="233"/>
                      <a:pt x="350" y="226"/>
                    </a:cubicBezTo>
                    <a:cubicBezTo>
                      <a:pt x="350" y="226"/>
                      <a:pt x="350" y="226"/>
                      <a:pt x="350" y="225"/>
                    </a:cubicBezTo>
                    <a:cubicBezTo>
                      <a:pt x="350" y="226"/>
                      <a:pt x="350" y="227"/>
                      <a:pt x="350" y="227"/>
                    </a:cubicBezTo>
                    <a:cubicBezTo>
                      <a:pt x="350" y="227"/>
                      <a:pt x="350" y="228"/>
                      <a:pt x="350" y="228"/>
                    </a:cubicBezTo>
                    <a:close/>
                    <a:moveTo>
                      <a:pt x="350" y="225"/>
                    </a:moveTo>
                    <a:cubicBezTo>
                      <a:pt x="350" y="224"/>
                      <a:pt x="349" y="224"/>
                      <a:pt x="348" y="224"/>
                    </a:cubicBezTo>
                    <a:cubicBezTo>
                      <a:pt x="348" y="224"/>
                      <a:pt x="348" y="224"/>
                      <a:pt x="348" y="224"/>
                    </a:cubicBezTo>
                    <a:cubicBezTo>
                      <a:pt x="347" y="224"/>
                      <a:pt x="347" y="224"/>
                      <a:pt x="347" y="224"/>
                    </a:cubicBezTo>
                    <a:cubicBezTo>
                      <a:pt x="346" y="224"/>
                      <a:pt x="346" y="225"/>
                      <a:pt x="346" y="225"/>
                    </a:cubicBezTo>
                    <a:cubicBezTo>
                      <a:pt x="345" y="227"/>
                      <a:pt x="345" y="229"/>
                      <a:pt x="345" y="231"/>
                    </a:cubicBezTo>
                    <a:cubicBezTo>
                      <a:pt x="344" y="231"/>
                      <a:pt x="344" y="231"/>
                      <a:pt x="344" y="231"/>
                    </a:cubicBezTo>
                    <a:cubicBezTo>
                      <a:pt x="343" y="231"/>
                      <a:pt x="341" y="232"/>
                      <a:pt x="341" y="234"/>
                    </a:cubicBezTo>
                    <a:cubicBezTo>
                      <a:pt x="342" y="238"/>
                      <a:pt x="342" y="242"/>
                      <a:pt x="342" y="247"/>
                    </a:cubicBezTo>
                    <a:cubicBezTo>
                      <a:pt x="342" y="251"/>
                      <a:pt x="341" y="255"/>
                      <a:pt x="340" y="259"/>
                    </a:cubicBezTo>
                    <a:cubicBezTo>
                      <a:pt x="340" y="259"/>
                      <a:pt x="340" y="259"/>
                      <a:pt x="340" y="260"/>
                    </a:cubicBezTo>
                    <a:cubicBezTo>
                      <a:pt x="340" y="259"/>
                      <a:pt x="340" y="258"/>
                      <a:pt x="340" y="258"/>
                    </a:cubicBezTo>
                    <a:cubicBezTo>
                      <a:pt x="340" y="253"/>
                      <a:pt x="340" y="249"/>
                      <a:pt x="340" y="245"/>
                    </a:cubicBezTo>
                    <a:cubicBezTo>
                      <a:pt x="340" y="243"/>
                      <a:pt x="340" y="241"/>
                      <a:pt x="340" y="239"/>
                    </a:cubicBezTo>
                    <a:cubicBezTo>
                      <a:pt x="340" y="238"/>
                      <a:pt x="340" y="236"/>
                      <a:pt x="340" y="235"/>
                    </a:cubicBezTo>
                    <a:cubicBezTo>
                      <a:pt x="340" y="235"/>
                      <a:pt x="341" y="234"/>
                      <a:pt x="341" y="234"/>
                    </a:cubicBezTo>
                    <a:cubicBezTo>
                      <a:pt x="341" y="232"/>
                      <a:pt x="341" y="231"/>
                      <a:pt x="340" y="229"/>
                    </a:cubicBezTo>
                    <a:cubicBezTo>
                      <a:pt x="340" y="229"/>
                      <a:pt x="340" y="228"/>
                      <a:pt x="340" y="228"/>
                    </a:cubicBezTo>
                    <a:cubicBezTo>
                      <a:pt x="339" y="227"/>
                      <a:pt x="339" y="227"/>
                      <a:pt x="339" y="227"/>
                    </a:cubicBezTo>
                    <a:cubicBezTo>
                      <a:pt x="338" y="227"/>
                      <a:pt x="338" y="227"/>
                      <a:pt x="338" y="228"/>
                    </a:cubicBezTo>
                    <a:cubicBezTo>
                      <a:pt x="337" y="228"/>
                      <a:pt x="337" y="228"/>
                      <a:pt x="337" y="228"/>
                    </a:cubicBezTo>
                    <a:cubicBezTo>
                      <a:pt x="337" y="229"/>
                      <a:pt x="337" y="229"/>
                      <a:pt x="337" y="229"/>
                    </a:cubicBezTo>
                    <a:cubicBezTo>
                      <a:pt x="336" y="229"/>
                      <a:pt x="336" y="229"/>
                      <a:pt x="336" y="229"/>
                    </a:cubicBezTo>
                    <a:cubicBezTo>
                      <a:pt x="336" y="229"/>
                      <a:pt x="336" y="229"/>
                      <a:pt x="335" y="229"/>
                    </a:cubicBezTo>
                    <a:cubicBezTo>
                      <a:pt x="335" y="229"/>
                      <a:pt x="335" y="229"/>
                      <a:pt x="335" y="229"/>
                    </a:cubicBezTo>
                    <a:cubicBezTo>
                      <a:pt x="335" y="228"/>
                      <a:pt x="335" y="227"/>
                      <a:pt x="335" y="227"/>
                    </a:cubicBezTo>
                    <a:cubicBezTo>
                      <a:pt x="335" y="226"/>
                      <a:pt x="334" y="225"/>
                      <a:pt x="333" y="224"/>
                    </a:cubicBezTo>
                    <a:cubicBezTo>
                      <a:pt x="334" y="224"/>
                      <a:pt x="334" y="224"/>
                      <a:pt x="334" y="224"/>
                    </a:cubicBezTo>
                    <a:cubicBezTo>
                      <a:pt x="337" y="224"/>
                      <a:pt x="339" y="223"/>
                      <a:pt x="342" y="223"/>
                    </a:cubicBezTo>
                    <a:cubicBezTo>
                      <a:pt x="342" y="222"/>
                      <a:pt x="343" y="222"/>
                      <a:pt x="343" y="222"/>
                    </a:cubicBezTo>
                    <a:cubicBezTo>
                      <a:pt x="345" y="222"/>
                      <a:pt x="348" y="222"/>
                      <a:pt x="350" y="222"/>
                    </a:cubicBezTo>
                    <a:cubicBezTo>
                      <a:pt x="350" y="223"/>
                      <a:pt x="350" y="224"/>
                      <a:pt x="350" y="225"/>
                    </a:cubicBezTo>
                    <a:cubicBezTo>
                      <a:pt x="350" y="225"/>
                      <a:pt x="350" y="225"/>
                      <a:pt x="350" y="225"/>
                    </a:cubicBezTo>
                    <a:close/>
                    <a:moveTo>
                      <a:pt x="247" y="230"/>
                    </a:moveTo>
                    <a:cubicBezTo>
                      <a:pt x="248" y="231"/>
                      <a:pt x="250" y="232"/>
                      <a:pt x="252" y="233"/>
                    </a:cubicBezTo>
                    <a:cubicBezTo>
                      <a:pt x="253" y="233"/>
                      <a:pt x="255" y="234"/>
                      <a:pt x="256" y="235"/>
                    </a:cubicBezTo>
                    <a:cubicBezTo>
                      <a:pt x="260" y="237"/>
                      <a:pt x="263" y="238"/>
                      <a:pt x="267" y="240"/>
                    </a:cubicBezTo>
                    <a:cubicBezTo>
                      <a:pt x="267" y="241"/>
                      <a:pt x="268" y="241"/>
                      <a:pt x="269" y="242"/>
                    </a:cubicBezTo>
                    <a:cubicBezTo>
                      <a:pt x="269" y="242"/>
                      <a:pt x="268" y="242"/>
                      <a:pt x="268" y="241"/>
                    </a:cubicBezTo>
                    <a:cubicBezTo>
                      <a:pt x="268" y="241"/>
                      <a:pt x="268" y="241"/>
                      <a:pt x="268" y="241"/>
                    </a:cubicBezTo>
                    <a:cubicBezTo>
                      <a:pt x="268" y="241"/>
                      <a:pt x="268" y="241"/>
                      <a:pt x="268" y="241"/>
                    </a:cubicBezTo>
                    <a:cubicBezTo>
                      <a:pt x="267" y="241"/>
                      <a:pt x="267" y="241"/>
                      <a:pt x="266" y="240"/>
                    </a:cubicBezTo>
                    <a:cubicBezTo>
                      <a:pt x="265" y="240"/>
                      <a:pt x="263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1" y="239"/>
                      <a:pt x="261" y="238"/>
                      <a:pt x="261" y="238"/>
                    </a:cubicBezTo>
                    <a:cubicBezTo>
                      <a:pt x="261" y="238"/>
                      <a:pt x="261" y="238"/>
                      <a:pt x="261" y="238"/>
                    </a:cubicBezTo>
                    <a:cubicBezTo>
                      <a:pt x="256" y="236"/>
                      <a:pt x="252" y="234"/>
                      <a:pt x="247" y="232"/>
                    </a:cubicBezTo>
                    <a:cubicBezTo>
                      <a:pt x="247" y="232"/>
                      <a:pt x="246" y="232"/>
                      <a:pt x="246" y="232"/>
                    </a:cubicBezTo>
                    <a:cubicBezTo>
                      <a:pt x="246" y="232"/>
                      <a:pt x="246" y="232"/>
                      <a:pt x="246" y="232"/>
                    </a:cubicBezTo>
                    <a:cubicBezTo>
                      <a:pt x="247" y="232"/>
                      <a:pt x="247" y="231"/>
                      <a:pt x="246" y="230"/>
                    </a:cubicBezTo>
                    <a:cubicBezTo>
                      <a:pt x="246" y="230"/>
                      <a:pt x="246" y="230"/>
                      <a:pt x="247" y="230"/>
                    </a:cubicBezTo>
                    <a:close/>
                    <a:moveTo>
                      <a:pt x="997" y="123"/>
                    </a:moveTo>
                    <a:cubicBezTo>
                      <a:pt x="1000" y="120"/>
                      <a:pt x="1004" y="117"/>
                      <a:pt x="1007" y="114"/>
                    </a:cubicBezTo>
                    <a:cubicBezTo>
                      <a:pt x="1007" y="115"/>
                      <a:pt x="1007" y="115"/>
                      <a:pt x="1007" y="115"/>
                    </a:cubicBezTo>
                    <a:cubicBezTo>
                      <a:pt x="1005" y="117"/>
                      <a:pt x="1003" y="118"/>
                      <a:pt x="1001" y="120"/>
                    </a:cubicBezTo>
                    <a:cubicBezTo>
                      <a:pt x="1000" y="121"/>
                      <a:pt x="998" y="122"/>
                      <a:pt x="997" y="123"/>
                    </a:cubicBezTo>
                    <a:close/>
                    <a:moveTo>
                      <a:pt x="658" y="19"/>
                    </a:moveTo>
                    <a:cubicBezTo>
                      <a:pt x="673" y="18"/>
                      <a:pt x="687" y="17"/>
                      <a:pt x="702" y="17"/>
                    </a:cubicBezTo>
                    <a:cubicBezTo>
                      <a:pt x="717" y="16"/>
                      <a:pt x="733" y="15"/>
                      <a:pt x="748" y="14"/>
                    </a:cubicBezTo>
                    <a:cubicBezTo>
                      <a:pt x="755" y="14"/>
                      <a:pt x="762" y="13"/>
                      <a:pt x="769" y="13"/>
                    </a:cubicBezTo>
                    <a:cubicBezTo>
                      <a:pt x="777" y="13"/>
                      <a:pt x="785" y="13"/>
                      <a:pt x="793" y="12"/>
                    </a:cubicBezTo>
                    <a:cubicBezTo>
                      <a:pt x="807" y="12"/>
                      <a:pt x="821" y="11"/>
                      <a:pt x="835" y="10"/>
                    </a:cubicBezTo>
                    <a:cubicBezTo>
                      <a:pt x="843" y="9"/>
                      <a:pt x="850" y="9"/>
                      <a:pt x="858" y="8"/>
                    </a:cubicBezTo>
                    <a:cubicBezTo>
                      <a:pt x="865" y="8"/>
                      <a:pt x="872" y="7"/>
                      <a:pt x="879" y="7"/>
                    </a:cubicBezTo>
                    <a:cubicBezTo>
                      <a:pt x="883" y="7"/>
                      <a:pt x="887" y="7"/>
                      <a:pt x="891" y="7"/>
                    </a:cubicBezTo>
                    <a:cubicBezTo>
                      <a:pt x="889" y="7"/>
                      <a:pt x="887" y="8"/>
                      <a:pt x="886" y="8"/>
                    </a:cubicBezTo>
                    <a:cubicBezTo>
                      <a:pt x="879" y="9"/>
                      <a:pt x="873" y="10"/>
                      <a:pt x="866" y="11"/>
                    </a:cubicBezTo>
                    <a:cubicBezTo>
                      <a:pt x="864" y="11"/>
                      <a:pt x="862" y="11"/>
                      <a:pt x="861" y="12"/>
                    </a:cubicBezTo>
                    <a:cubicBezTo>
                      <a:pt x="859" y="12"/>
                      <a:pt x="857" y="12"/>
                      <a:pt x="855" y="12"/>
                    </a:cubicBezTo>
                    <a:cubicBezTo>
                      <a:pt x="851" y="12"/>
                      <a:pt x="847" y="12"/>
                      <a:pt x="844" y="12"/>
                    </a:cubicBezTo>
                    <a:cubicBezTo>
                      <a:pt x="840" y="12"/>
                      <a:pt x="837" y="12"/>
                      <a:pt x="833" y="13"/>
                    </a:cubicBezTo>
                    <a:cubicBezTo>
                      <a:pt x="829" y="13"/>
                      <a:pt x="825" y="13"/>
                      <a:pt x="822" y="14"/>
                    </a:cubicBezTo>
                    <a:cubicBezTo>
                      <a:pt x="818" y="14"/>
                      <a:pt x="814" y="14"/>
                      <a:pt x="810" y="15"/>
                    </a:cubicBezTo>
                    <a:cubicBezTo>
                      <a:pt x="801" y="15"/>
                      <a:pt x="792" y="16"/>
                      <a:pt x="783" y="16"/>
                    </a:cubicBezTo>
                    <a:cubicBezTo>
                      <a:pt x="779" y="16"/>
                      <a:pt x="776" y="16"/>
                      <a:pt x="772" y="17"/>
                    </a:cubicBezTo>
                    <a:cubicBezTo>
                      <a:pt x="769" y="17"/>
                      <a:pt x="766" y="17"/>
                      <a:pt x="763" y="17"/>
                    </a:cubicBezTo>
                    <a:cubicBezTo>
                      <a:pt x="756" y="17"/>
                      <a:pt x="749" y="17"/>
                      <a:pt x="742" y="18"/>
                    </a:cubicBezTo>
                    <a:cubicBezTo>
                      <a:pt x="734" y="18"/>
                      <a:pt x="727" y="18"/>
                      <a:pt x="719" y="18"/>
                    </a:cubicBezTo>
                    <a:cubicBezTo>
                      <a:pt x="710" y="18"/>
                      <a:pt x="701" y="19"/>
                      <a:pt x="692" y="19"/>
                    </a:cubicBezTo>
                    <a:cubicBezTo>
                      <a:pt x="680" y="19"/>
                      <a:pt x="667" y="20"/>
                      <a:pt x="654" y="20"/>
                    </a:cubicBezTo>
                    <a:cubicBezTo>
                      <a:pt x="652" y="20"/>
                      <a:pt x="649" y="20"/>
                      <a:pt x="647" y="20"/>
                    </a:cubicBezTo>
                    <a:cubicBezTo>
                      <a:pt x="650" y="20"/>
                      <a:pt x="654" y="20"/>
                      <a:pt x="658" y="19"/>
                    </a:cubicBezTo>
                    <a:close/>
                    <a:moveTo>
                      <a:pt x="231" y="43"/>
                    </a:moveTo>
                    <a:cubicBezTo>
                      <a:pt x="231" y="43"/>
                      <a:pt x="231" y="43"/>
                      <a:pt x="232" y="42"/>
                    </a:cubicBezTo>
                    <a:cubicBezTo>
                      <a:pt x="232" y="42"/>
                      <a:pt x="232" y="42"/>
                      <a:pt x="232" y="42"/>
                    </a:cubicBezTo>
                    <a:cubicBezTo>
                      <a:pt x="232" y="42"/>
                      <a:pt x="232" y="42"/>
                      <a:pt x="232" y="42"/>
                    </a:cubicBezTo>
                    <a:cubicBezTo>
                      <a:pt x="233" y="41"/>
                      <a:pt x="235" y="41"/>
                      <a:pt x="236" y="41"/>
                    </a:cubicBezTo>
                    <a:cubicBezTo>
                      <a:pt x="237" y="41"/>
                      <a:pt x="237" y="41"/>
                      <a:pt x="238" y="41"/>
                    </a:cubicBezTo>
                    <a:cubicBezTo>
                      <a:pt x="238" y="41"/>
                      <a:pt x="238" y="41"/>
                      <a:pt x="238" y="41"/>
                    </a:cubicBezTo>
                    <a:cubicBezTo>
                      <a:pt x="238" y="42"/>
                      <a:pt x="238" y="43"/>
                      <a:pt x="238" y="43"/>
                    </a:cubicBezTo>
                    <a:cubicBezTo>
                      <a:pt x="238" y="43"/>
                      <a:pt x="237" y="44"/>
                      <a:pt x="237" y="44"/>
                    </a:cubicBezTo>
                    <a:cubicBezTo>
                      <a:pt x="237" y="44"/>
                      <a:pt x="236" y="44"/>
                      <a:pt x="236" y="45"/>
                    </a:cubicBezTo>
                    <a:cubicBezTo>
                      <a:pt x="235" y="45"/>
                      <a:pt x="235" y="46"/>
                      <a:pt x="235" y="47"/>
                    </a:cubicBezTo>
                    <a:cubicBezTo>
                      <a:pt x="235" y="52"/>
                      <a:pt x="236" y="56"/>
                      <a:pt x="236" y="61"/>
                    </a:cubicBezTo>
                    <a:cubicBezTo>
                      <a:pt x="236" y="63"/>
                      <a:pt x="237" y="65"/>
                      <a:pt x="237" y="67"/>
                    </a:cubicBezTo>
                    <a:cubicBezTo>
                      <a:pt x="237" y="68"/>
                      <a:pt x="237" y="69"/>
                      <a:pt x="237" y="69"/>
                    </a:cubicBezTo>
                    <a:cubicBezTo>
                      <a:pt x="237" y="70"/>
                      <a:pt x="237" y="71"/>
                      <a:pt x="237" y="71"/>
                    </a:cubicBezTo>
                    <a:cubicBezTo>
                      <a:pt x="236" y="74"/>
                      <a:pt x="236" y="78"/>
                      <a:pt x="236" y="81"/>
                    </a:cubicBezTo>
                    <a:cubicBezTo>
                      <a:pt x="236" y="81"/>
                      <a:pt x="236" y="80"/>
                      <a:pt x="236" y="80"/>
                    </a:cubicBezTo>
                    <a:cubicBezTo>
                      <a:pt x="236" y="81"/>
                      <a:pt x="236" y="81"/>
                      <a:pt x="236" y="82"/>
                    </a:cubicBezTo>
                    <a:cubicBezTo>
                      <a:pt x="236" y="81"/>
                      <a:pt x="236" y="81"/>
                      <a:pt x="236" y="81"/>
                    </a:cubicBezTo>
                    <a:cubicBezTo>
                      <a:pt x="236" y="81"/>
                      <a:pt x="236" y="81"/>
                      <a:pt x="236" y="82"/>
                    </a:cubicBezTo>
                    <a:cubicBezTo>
                      <a:pt x="235" y="86"/>
                      <a:pt x="234" y="90"/>
                      <a:pt x="234" y="94"/>
                    </a:cubicBezTo>
                    <a:cubicBezTo>
                      <a:pt x="234" y="89"/>
                      <a:pt x="233" y="84"/>
                      <a:pt x="233" y="79"/>
                    </a:cubicBezTo>
                    <a:cubicBezTo>
                      <a:pt x="233" y="73"/>
                      <a:pt x="233" y="68"/>
                      <a:pt x="232" y="62"/>
                    </a:cubicBezTo>
                    <a:cubicBezTo>
                      <a:pt x="232" y="60"/>
                      <a:pt x="232" y="58"/>
                      <a:pt x="232" y="56"/>
                    </a:cubicBezTo>
                    <a:cubicBezTo>
                      <a:pt x="232" y="54"/>
                      <a:pt x="232" y="52"/>
                      <a:pt x="231" y="51"/>
                    </a:cubicBezTo>
                    <a:cubicBezTo>
                      <a:pt x="231" y="48"/>
                      <a:pt x="231" y="46"/>
                      <a:pt x="231" y="43"/>
                    </a:cubicBezTo>
                    <a:close/>
                    <a:moveTo>
                      <a:pt x="51" y="271"/>
                    </a:moveTo>
                    <a:cubicBezTo>
                      <a:pt x="56" y="267"/>
                      <a:pt x="61" y="263"/>
                      <a:pt x="65" y="259"/>
                    </a:cubicBezTo>
                    <a:cubicBezTo>
                      <a:pt x="66" y="259"/>
                      <a:pt x="67" y="258"/>
                      <a:pt x="68" y="257"/>
                    </a:cubicBezTo>
                    <a:cubicBezTo>
                      <a:pt x="66" y="259"/>
                      <a:pt x="64" y="261"/>
                      <a:pt x="61" y="263"/>
                    </a:cubicBezTo>
                    <a:cubicBezTo>
                      <a:pt x="59" y="265"/>
                      <a:pt x="57" y="267"/>
                      <a:pt x="55" y="269"/>
                    </a:cubicBezTo>
                    <a:cubicBezTo>
                      <a:pt x="54" y="269"/>
                      <a:pt x="53" y="270"/>
                      <a:pt x="52" y="271"/>
                    </a:cubicBezTo>
                    <a:cubicBezTo>
                      <a:pt x="51" y="272"/>
                      <a:pt x="49" y="273"/>
                      <a:pt x="49" y="274"/>
                    </a:cubicBezTo>
                    <a:cubicBezTo>
                      <a:pt x="48" y="274"/>
                      <a:pt x="47" y="274"/>
                      <a:pt x="47" y="274"/>
                    </a:cubicBezTo>
                    <a:cubicBezTo>
                      <a:pt x="48" y="273"/>
                      <a:pt x="49" y="272"/>
                      <a:pt x="51" y="2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7"/>
              <p:cNvSpPr/>
              <p:nvPr/>
            </p:nvSpPr>
            <p:spPr bwMode="auto">
              <a:xfrm>
                <a:off x="1672" y="165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Freeform 8"/>
              <p:cNvSpPr/>
              <p:nvPr/>
            </p:nvSpPr>
            <p:spPr bwMode="auto">
              <a:xfrm>
                <a:off x="1672" y="165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9"/>
              <p:cNvSpPr/>
              <p:nvPr/>
            </p:nvSpPr>
            <p:spPr bwMode="auto">
              <a:xfrm>
                <a:off x="1010" y="167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7974900" y="4400262"/>
              <a:ext cx="22365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员工怎么用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4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1168083" y="1667691"/>
            <a:ext cx="4565650" cy="1322388"/>
            <a:chOff x="1144588" y="2168071"/>
            <a:chExt cx="4565650" cy="1322388"/>
          </a:xfrm>
        </p:grpSpPr>
        <p:grpSp>
          <p:nvGrpSpPr>
            <p:cNvPr id="80" name="Group 4"/>
            <p:cNvGrpSpPr>
              <a:grpSpLocks noChangeAspect="1"/>
            </p:cNvGrpSpPr>
            <p:nvPr/>
          </p:nvGrpSpPr>
          <p:grpSpPr bwMode="auto">
            <a:xfrm>
              <a:off x="1144588" y="2168071"/>
              <a:ext cx="4565650" cy="1322388"/>
              <a:chOff x="721" y="1064"/>
              <a:chExt cx="2876" cy="833"/>
            </a:xfrm>
            <a:solidFill>
              <a:srgbClr val="132F95"/>
            </a:solidFill>
          </p:grpSpPr>
          <p:sp>
            <p:nvSpPr>
              <p:cNvPr id="81" name="Oval 5"/>
              <p:cNvSpPr>
                <a:spLocks noChangeArrowheads="1"/>
              </p:cNvSpPr>
              <p:nvPr/>
            </p:nvSpPr>
            <p:spPr bwMode="auto">
              <a:xfrm>
                <a:off x="2156" y="1675"/>
                <a:ext cx="12" cy="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Freeform 6"/>
              <p:cNvSpPr>
                <a:spLocks noEditPoints="1"/>
              </p:cNvSpPr>
              <p:nvPr/>
            </p:nvSpPr>
            <p:spPr bwMode="auto">
              <a:xfrm>
                <a:off x="721" y="1064"/>
                <a:ext cx="2876" cy="833"/>
              </a:xfrm>
              <a:custGeom>
                <a:avLst/>
                <a:gdLst>
                  <a:gd name="T0" fmla="*/ 906 w 1034"/>
                  <a:gd name="T1" fmla="*/ 226 h 297"/>
                  <a:gd name="T2" fmla="*/ 987 w 1034"/>
                  <a:gd name="T3" fmla="*/ 143 h 297"/>
                  <a:gd name="T4" fmla="*/ 1019 w 1034"/>
                  <a:gd name="T5" fmla="*/ 92 h 297"/>
                  <a:gd name="T6" fmla="*/ 919 w 1034"/>
                  <a:gd name="T7" fmla="*/ 17 h 297"/>
                  <a:gd name="T8" fmla="*/ 913 w 1034"/>
                  <a:gd name="T9" fmla="*/ 2 h 297"/>
                  <a:gd name="T10" fmla="*/ 741 w 1034"/>
                  <a:gd name="T11" fmla="*/ 8 h 297"/>
                  <a:gd name="T12" fmla="*/ 496 w 1034"/>
                  <a:gd name="T13" fmla="*/ 19 h 297"/>
                  <a:gd name="T14" fmla="*/ 281 w 1034"/>
                  <a:gd name="T15" fmla="*/ 32 h 297"/>
                  <a:gd name="T16" fmla="*/ 243 w 1034"/>
                  <a:gd name="T17" fmla="*/ 34 h 297"/>
                  <a:gd name="T18" fmla="*/ 227 w 1034"/>
                  <a:gd name="T19" fmla="*/ 52 h 297"/>
                  <a:gd name="T20" fmla="*/ 158 w 1034"/>
                  <a:gd name="T21" fmla="*/ 147 h 297"/>
                  <a:gd name="T22" fmla="*/ 22 w 1034"/>
                  <a:gd name="T23" fmla="*/ 154 h 297"/>
                  <a:gd name="T24" fmla="*/ 76 w 1034"/>
                  <a:gd name="T25" fmla="*/ 207 h 297"/>
                  <a:gd name="T26" fmla="*/ 31 w 1034"/>
                  <a:gd name="T27" fmla="*/ 272 h 297"/>
                  <a:gd name="T28" fmla="*/ 153 w 1034"/>
                  <a:gd name="T29" fmla="*/ 287 h 297"/>
                  <a:gd name="T30" fmla="*/ 297 w 1034"/>
                  <a:gd name="T31" fmla="*/ 290 h 297"/>
                  <a:gd name="T32" fmla="*/ 363 w 1034"/>
                  <a:gd name="T33" fmla="*/ 283 h 297"/>
                  <a:gd name="T34" fmla="*/ 371 w 1034"/>
                  <a:gd name="T35" fmla="*/ 220 h 297"/>
                  <a:gd name="T36" fmla="*/ 696 w 1034"/>
                  <a:gd name="T37" fmla="*/ 224 h 297"/>
                  <a:gd name="T38" fmla="*/ 60 w 1034"/>
                  <a:gd name="T39" fmla="*/ 272 h 297"/>
                  <a:gd name="T40" fmla="*/ 112 w 1034"/>
                  <a:gd name="T41" fmla="*/ 206 h 297"/>
                  <a:gd name="T42" fmla="*/ 55 w 1034"/>
                  <a:gd name="T43" fmla="*/ 164 h 297"/>
                  <a:gd name="T44" fmla="*/ 233 w 1034"/>
                  <a:gd name="T45" fmla="*/ 160 h 297"/>
                  <a:gd name="T46" fmla="*/ 241 w 1034"/>
                  <a:gd name="T47" fmla="*/ 232 h 297"/>
                  <a:gd name="T48" fmla="*/ 237 w 1034"/>
                  <a:gd name="T49" fmla="*/ 235 h 297"/>
                  <a:gd name="T50" fmla="*/ 297 w 1034"/>
                  <a:gd name="T51" fmla="*/ 270 h 297"/>
                  <a:gd name="T52" fmla="*/ 59 w 1034"/>
                  <a:gd name="T53" fmla="*/ 273 h 297"/>
                  <a:gd name="T54" fmla="*/ 238 w 1034"/>
                  <a:gd name="T55" fmla="*/ 150 h 297"/>
                  <a:gd name="T56" fmla="*/ 819 w 1034"/>
                  <a:gd name="T57" fmla="*/ 30 h 297"/>
                  <a:gd name="T58" fmla="*/ 933 w 1034"/>
                  <a:gd name="T59" fmla="*/ 50 h 297"/>
                  <a:gd name="T60" fmla="*/ 901 w 1034"/>
                  <a:gd name="T61" fmla="*/ 187 h 297"/>
                  <a:gd name="T62" fmla="*/ 783 w 1034"/>
                  <a:gd name="T63" fmla="*/ 195 h 297"/>
                  <a:gd name="T64" fmla="*/ 488 w 1034"/>
                  <a:gd name="T65" fmla="*/ 201 h 297"/>
                  <a:gd name="T66" fmla="*/ 364 w 1034"/>
                  <a:gd name="T67" fmla="*/ 210 h 297"/>
                  <a:gd name="T68" fmla="*/ 258 w 1034"/>
                  <a:gd name="T69" fmla="*/ 211 h 297"/>
                  <a:gd name="T70" fmla="*/ 251 w 1034"/>
                  <a:gd name="T71" fmla="*/ 138 h 297"/>
                  <a:gd name="T72" fmla="*/ 377 w 1034"/>
                  <a:gd name="T73" fmla="*/ 39 h 297"/>
                  <a:gd name="T74" fmla="*/ 527 w 1034"/>
                  <a:gd name="T75" fmla="*/ 31 h 297"/>
                  <a:gd name="T76" fmla="*/ 913 w 1034"/>
                  <a:gd name="T77" fmla="*/ 204 h 297"/>
                  <a:gd name="T78" fmla="*/ 334 w 1034"/>
                  <a:gd name="T79" fmla="*/ 269 h 297"/>
                  <a:gd name="T80" fmla="*/ 343 w 1034"/>
                  <a:gd name="T81" fmla="*/ 266 h 297"/>
                  <a:gd name="T82" fmla="*/ 301 w 1034"/>
                  <a:gd name="T83" fmla="*/ 227 h 297"/>
                  <a:gd name="T84" fmla="*/ 292 w 1034"/>
                  <a:gd name="T85" fmla="*/ 241 h 297"/>
                  <a:gd name="T86" fmla="*/ 286 w 1034"/>
                  <a:gd name="T87" fmla="*/ 228 h 297"/>
                  <a:gd name="T88" fmla="*/ 314 w 1034"/>
                  <a:gd name="T89" fmla="*/ 246 h 297"/>
                  <a:gd name="T90" fmla="*/ 323 w 1034"/>
                  <a:gd name="T91" fmla="*/ 227 h 297"/>
                  <a:gd name="T92" fmla="*/ 316 w 1034"/>
                  <a:gd name="T93" fmla="*/ 229 h 297"/>
                  <a:gd name="T94" fmla="*/ 326 w 1034"/>
                  <a:gd name="T95" fmla="*/ 255 h 297"/>
                  <a:gd name="T96" fmla="*/ 278 w 1034"/>
                  <a:gd name="T97" fmla="*/ 229 h 297"/>
                  <a:gd name="T98" fmla="*/ 300 w 1034"/>
                  <a:gd name="T99" fmla="*/ 261 h 297"/>
                  <a:gd name="T100" fmla="*/ 348 w 1034"/>
                  <a:gd name="T101" fmla="*/ 224 h 297"/>
                  <a:gd name="T102" fmla="*/ 340 w 1034"/>
                  <a:gd name="T103" fmla="*/ 239 h 297"/>
                  <a:gd name="T104" fmla="*/ 335 w 1034"/>
                  <a:gd name="T105" fmla="*/ 227 h 297"/>
                  <a:gd name="T106" fmla="*/ 269 w 1034"/>
                  <a:gd name="T107" fmla="*/ 242 h 297"/>
                  <a:gd name="T108" fmla="*/ 261 w 1034"/>
                  <a:gd name="T109" fmla="*/ 238 h 297"/>
                  <a:gd name="T110" fmla="*/ 702 w 1034"/>
                  <a:gd name="T111" fmla="*/ 17 h 297"/>
                  <a:gd name="T112" fmla="*/ 844 w 1034"/>
                  <a:gd name="T113" fmla="*/ 12 h 297"/>
                  <a:gd name="T114" fmla="*/ 658 w 1034"/>
                  <a:gd name="T115" fmla="*/ 19 h 297"/>
                  <a:gd name="T116" fmla="*/ 236 w 1034"/>
                  <a:gd name="T117" fmla="*/ 61 h 297"/>
                  <a:gd name="T118" fmla="*/ 232 w 1034"/>
                  <a:gd name="T119" fmla="*/ 56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4" h="297">
                    <a:moveTo>
                      <a:pt x="894" y="226"/>
                    </a:moveTo>
                    <a:cubicBezTo>
                      <a:pt x="894" y="226"/>
                      <a:pt x="894" y="226"/>
                      <a:pt x="894" y="226"/>
                    </a:cubicBezTo>
                    <a:cubicBezTo>
                      <a:pt x="893" y="227"/>
                      <a:pt x="893" y="228"/>
                      <a:pt x="893" y="228"/>
                    </a:cubicBezTo>
                    <a:cubicBezTo>
                      <a:pt x="893" y="229"/>
                      <a:pt x="894" y="230"/>
                      <a:pt x="894" y="231"/>
                    </a:cubicBezTo>
                    <a:cubicBezTo>
                      <a:pt x="895" y="232"/>
                      <a:pt x="896" y="232"/>
                      <a:pt x="897" y="232"/>
                    </a:cubicBezTo>
                    <a:cubicBezTo>
                      <a:pt x="897" y="232"/>
                      <a:pt x="897" y="232"/>
                      <a:pt x="898" y="232"/>
                    </a:cubicBezTo>
                    <a:cubicBezTo>
                      <a:pt x="898" y="232"/>
                      <a:pt x="899" y="231"/>
                      <a:pt x="899" y="231"/>
                    </a:cubicBezTo>
                    <a:cubicBezTo>
                      <a:pt x="900" y="230"/>
                      <a:pt x="901" y="230"/>
                      <a:pt x="901" y="229"/>
                    </a:cubicBezTo>
                    <a:cubicBezTo>
                      <a:pt x="902" y="228"/>
                      <a:pt x="902" y="228"/>
                      <a:pt x="903" y="227"/>
                    </a:cubicBezTo>
                    <a:cubicBezTo>
                      <a:pt x="903" y="227"/>
                      <a:pt x="903" y="227"/>
                      <a:pt x="904" y="227"/>
                    </a:cubicBezTo>
                    <a:cubicBezTo>
                      <a:pt x="904" y="227"/>
                      <a:pt x="904" y="226"/>
                      <a:pt x="904" y="226"/>
                    </a:cubicBezTo>
                    <a:cubicBezTo>
                      <a:pt x="905" y="226"/>
                      <a:pt x="905" y="226"/>
                      <a:pt x="906" y="226"/>
                    </a:cubicBezTo>
                    <a:cubicBezTo>
                      <a:pt x="906" y="226"/>
                      <a:pt x="907" y="227"/>
                      <a:pt x="907" y="227"/>
                    </a:cubicBezTo>
                    <a:cubicBezTo>
                      <a:pt x="910" y="228"/>
                      <a:pt x="913" y="227"/>
                      <a:pt x="915" y="225"/>
                    </a:cubicBezTo>
                    <a:cubicBezTo>
                      <a:pt x="916" y="224"/>
                      <a:pt x="917" y="222"/>
                      <a:pt x="919" y="221"/>
                    </a:cubicBezTo>
                    <a:cubicBezTo>
                      <a:pt x="920" y="220"/>
                      <a:pt x="921" y="219"/>
                      <a:pt x="922" y="218"/>
                    </a:cubicBezTo>
                    <a:cubicBezTo>
                      <a:pt x="924" y="215"/>
                      <a:pt x="927" y="213"/>
                      <a:pt x="929" y="210"/>
                    </a:cubicBezTo>
                    <a:cubicBezTo>
                      <a:pt x="932" y="207"/>
                      <a:pt x="935" y="203"/>
                      <a:pt x="937" y="200"/>
                    </a:cubicBezTo>
                    <a:cubicBezTo>
                      <a:pt x="940" y="197"/>
                      <a:pt x="942" y="194"/>
                      <a:pt x="944" y="191"/>
                    </a:cubicBezTo>
                    <a:cubicBezTo>
                      <a:pt x="946" y="189"/>
                      <a:pt x="948" y="187"/>
                      <a:pt x="950" y="184"/>
                    </a:cubicBezTo>
                    <a:cubicBezTo>
                      <a:pt x="952" y="182"/>
                      <a:pt x="954" y="180"/>
                      <a:pt x="956" y="178"/>
                    </a:cubicBezTo>
                    <a:cubicBezTo>
                      <a:pt x="960" y="173"/>
                      <a:pt x="964" y="168"/>
                      <a:pt x="968" y="163"/>
                    </a:cubicBezTo>
                    <a:cubicBezTo>
                      <a:pt x="972" y="159"/>
                      <a:pt x="977" y="154"/>
                      <a:pt x="981" y="149"/>
                    </a:cubicBezTo>
                    <a:cubicBezTo>
                      <a:pt x="983" y="147"/>
                      <a:pt x="985" y="145"/>
                      <a:pt x="987" y="143"/>
                    </a:cubicBezTo>
                    <a:cubicBezTo>
                      <a:pt x="990" y="141"/>
                      <a:pt x="992" y="139"/>
                      <a:pt x="994" y="137"/>
                    </a:cubicBezTo>
                    <a:cubicBezTo>
                      <a:pt x="999" y="133"/>
                      <a:pt x="1003" y="129"/>
                      <a:pt x="1008" y="125"/>
                    </a:cubicBezTo>
                    <a:cubicBezTo>
                      <a:pt x="1010" y="123"/>
                      <a:pt x="1012" y="121"/>
                      <a:pt x="1014" y="119"/>
                    </a:cubicBezTo>
                    <a:cubicBezTo>
                      <a:pt x="1016" y="120"/>
                      <a:pt x="1017" y="120"/>
                      <a:pt x="1018" y="121"/>
                    </a:cubicBezTo>
                    <a:cubicBezTo>
                      <a:pt x="1020" y="121"/>
                      <a:pt x="1021" y="121"/>
                      <a:pt x="1023" y="122"/>
                    </a:cubicBezTo>
                    <a:cubicBezTo>
                      <a:pt x="1027" y="122"/>
                      <a:pt x="1031" y="119"/>
                      <a:pt x="1033" y="116"/>
                    </a:cubicBezTo>
                    <a:cubicBezTo>
                      <a:pt x="1034" y="114"/>
                      <a:pt x="1034" y="113"/>
                      <a:pt x="1034" y="111"/>
                    </a:cubicBezTo>
                    <a:cubicBezTo>
                      <a:pt x="1034" y="108"/>
                      <a:pt x="1033" y="105"/>
                      <a:pt x="1031" y="103"/>
                    </a:cubicBezTo>
                    <a:cubicBezTo>
                      <a:pt x="1029" y="101"/>
                      <a:pt x="1027" y="100"/>
                      <a:pt x="1024" y="99"/>
                    </a:cubicBezTo>
                    <a:cubicBezTo>
                      <a:pt x="1024" y="98"/>
                      <a:pt x="1023" y="98"/>
                      <a:pt x="1023" y="98"/>
                    </a:cubicBezTo>
                    <a:cubicBezTo>
                      <a:pt x="1023" y="97"/>
                      <a:pt x="1023" y="96"/>
                      <a:pt x="1023" y="95"/>
                    </a:cubicBezTo>
                    <a:cubicBezTo>
                      <a:pt x="1023" y="94"/>
                      <a:pt x="1021" y="92"/>
                      <a:pt x="1019" y="92"/>
                    </a:cubicBezTo>
                    <a:cubicBezTo>
                      <a:pt x="1018" y="92"/>
                      <a:pt x="1018" y="92"/>
                      <a:pt x="1018" y="92"/>
                    </a:cubicBezTo>
                    <a:cubicBezTo>
                      <a:pt x="1018" y="92"/>
                      <a:pt x="1017" y="92"/>
                      <a:pt x="1016" y="92"/>
                    </a:cubicBezTo>
                    <a:cubicBezTo>
                      <a:pt x="1013" y="90"/>
                      <a:pt x="1010" y="87"/>
                      <a:pt x="1006" y="85"/>
                    </a:cubicBezTo>
                    <a:cubicBezTo>
                      <a:pt x="1001" y="82"/>
                      <a:pt x="996" y="79"/>
                      <a:pt x="991" y="75"/>
                    </a:cubicBezTo>
                    <a:cubicBezTo>
                      <a:pt x="990" y="74"/>
                      <a:pt x="988" y="73"/>
                      <a:pt x="986" y="72"/>
                    </a:cubicBezTo>
                    <a:cubicBezTo>
                      <a:pt x="978" y="65"/>
                      <a:pt x="970" y="59"/>
                      <a:pt x="962" y="52"/>
                    </a:cubicBezTo>
                    <a:cubicBezTo>
                      <a:pt x="960" y="51"/>
                      <a:pt x="959" y="50"/>
                      <a:pt x="957" y="48"/>
                    </a:cubicBezTo>
                    <a:cubicBezTo>
                      <a:pt x="955" y="46"/>
                      <a:pt x="953" y="44"/>
                      <a:pt x="951" y="43"/>
                    </a:cubicBezTo>
                    <a:cubicBezTo>
                      <a:pt x="950" y="42"/>
                      <a:pt x="950" y="41"/>
                      <a:pt x="949" y="40"/>
                    </a:cubicBezTo>
                    <a:cubicBezTo>
                      <a:pt x="941" y="34"/>
                      <a:pt x="934" y="29"/>
                      <a:pt x="927" y="23"/>
                    </a:cubicBezTo>
                    <a:cubicBezTo>
                      <a:pt x="924" y="21"/>
                      <a:pt x="922" y="19"/>
                      <a:pt x="920" y="17"/>
                    </a:cubicBezTo>
                    <a:cubicBezTo>
                      <a:pt x="919" y="17"/>
                      <a:pt x="919" y="17"/>
                      <a:pt x="919" y="17"/>
                    </a:cubicBezTo>
                    <a:cubicBezTo>
                      <a:pt x="920" y="16"/>
                      <a:pt x="920" y="16"/>
                      <a:pt x="920" y="15"/>
                    </a:cubicBezTo>
                    <a:cubicBezTo>
                      <a:pt x="920" y="14"/>
                      <a:pt x="918" y="12"/>
                      <a:pt x="916" y="12"/>
                    </a:cubicBezTo>
                    <a:cubicBezTo>
                      <a:pt x="916" y="12"/>
                      <a:pt x="916" y="12"/>
                      <a:pt x="916" y="12"/>
                    </a:cubicBezTo>
                    <a:cubicBezTo>
                      <a:pt x="915" y="11"/>
                      <a:pt x="915" y="10"/>
                      <a:pt x="915" y="10"/>
                    </a:cubicBezTo>
                    <a:cubicBezTo>
                      <a:pt x="915" y="10"/>
                      <a:pt x="916" y="10"/>
                      <a:pt x="916" y="10"/>
                    </a:cubicBezTo>
                    <a:cubicBezTo>
                      <a:pt x="916" y="10"/>
                      <a:pt x="916" y="10"/>
                      <a:pt x="917" y="10"/>
                    </a:cubicBezTo>
                    <a:cubicBezTo>
                      <a:pt x="917" y="9"/>
                      <a:pt x="918" y="9"/>
                      <a:pt x="918" y="9"/>
                    </a:cubicBezTo>
                    <a:cubicBezTo>
                      <a:pt x="919" y="8"/>
                      <a:pt x="919" y="8"/>
                      <a:pt x="919" y="7"/>
                    </a:cubicBezTo>
                    <a:cubicBezTo>
                      <a:pt x="920" y="5"/>
                      <a:pt x="919" y="4"/>
                      <a:pt x="917" y="3"/>
                    </a:cubicBezTo>
                    <a:cubicBezTo>
                      <a:pt x="917" y="3"/>
                      <a:pt x="917" y="3"/>
                      <a:pt x="917" y="2"/>
                    </a:cubicBezTo>
                    <a:cubicBezTo>
                      <a:pt x="916" y="2"/>
                      <a:pt x="916" y="2"/>
                      <a:pt x="915" y="2"/>
                    </a:cubicBezTo>
                    <a:cubicBezTo>
                      <a:pt x="915" y="2"/>
                      <a:pt x="914" y="2"/>
                      <a:pt x="913" y="2"/>
                    </a:cubicBezTo>
                    <a:cubicBezTo>
                      <a:pt x="912" y="2"/>
                      <a:pt x="912" y="1"/>
                      <a:pt x="911" y="1"/>
                    </a:cubicBezTo>
                    <a:cubicBezTo>
                      <a:pt x="909" y="1"/>
                      <a:pt x="907" y="1"/>
                      <a:pt x="906" y="1"/>
                    </a:cubicBezTo>
                    <a:cubicBezTo>
                      <a:pt x="905" y="1"/>
                      <a:pt x="904" y="1"/>
                      <a:pt x="903" y="1"/>
                    </a:cubicBezTo>
                    <a:cubicBezTo>
                      <a:pt x="902" y="0"/>
                      <a:pt x="901" y="0"/>
                      <a:pt x="900" y="0"/>
                    </a:cubicBezTo>
                    <a:cubicBezTo>
                      <a:pt x="899" y="0"/>
                      <a:pt x="898" y="0"/>
                      <a:pt x="897" y="0"/>
                    </a:cubicBezTo>
                    <a:cubicBezTo>
                      <a:pt x="896" y="0"/>
                      <a:pt x="895" y="0"/>
                      <a:pt x="894" y="0"/>
                    </a:cubicBezTo>
                    <a:cubicBezTo>
                      <a:pt x="893" y="0"/>
                      <a:pt x="891" y="0"/>
                      <a:pt x="890" y="0"/>
                    </a:cubicBezTo>
                    <a:cubicBezTo>
                      <a:pt x="888" y="0"/>
                      <a:pt x="885" y="0"/>
                      <a:pt x="883" y="0"/>
                    </a:cubicBezTo>
                    <a:cubicBezTo>
                      <a:pt x="880" y="0"/>
                      <a:pt x="876" y="0"/>
                      <a:pt x="873" y="1"/>
                    </a:cubicBezTo>
                    <a:cubicBezTo>
                      <a:pt x="858" y="1"/>
                      <a:pt x="843" y="3"/>
                      <a:pt x="828" y="4"/>
                    </a:cubicBezTo>
                    <a:cubicBezTo>
                      <a:pt x="814" y="5"/>
                      <a:pt x="799" y="6"/>
                      <a:pt x="784" y="7"/>
                    </a:cubicBezTo>
                    <a:cubicBezTo>
                      <a:pt x="770" y="7"/>
                      <a:pt x="755" y="8"/>
                      <a:pt x="741" y="8"/>
                    </a:cubicBezTo>
                    <a:cubicBezTo>
                      <a:pt x="726" y="9"/>
                      <a:pt x="711" y="10"/>
                      <a:pt x="695" y="11"/>
                    </a:cubicBezTo>
                    <a:cubicBezTo>
                      <a:pt x="688" y="12"/>
                      <a:pt x="681" y="12"/>
                      <a:pt x="673" y="13"/>
                    </a:cubicBezTo>
                    <a:cubicBezTo>
                      <a:pt x="670" y="13"/>
                      <a:pt x="667" y="13"/>
                      <a:pt x="664" y="13"/>
                    </a:cubicBezTo>
                    <a:cubicBezTo>
                      <a:pt x="661" y="13"/>
                      <a:pt x="657" y="14"/>
                      <a:pt x="653" y="14"/>
                    </a:cubicBezTo>
                    <a:cubicBezTo>
                      <a:pt x="646" y="14"/>
                      <a:pt x="639" y="15"/>
                      <a:pt x="632" y="16"/>
                    </a:cubicBezTo>
                    <a:cubicBezTo>
                      <a:pt x="625" y="16"/>
                      <a:pt x="618" y="17"/>
                      <a:pt x="610" y="18"/>
                    </a:cubicBezTo>
                    <a:cubicBezTo>
                      <a:pt x="608" y="18"/>
                      <a:pt x="607" y="18"/>
                      <a:pt x="605" y="18"/>
                    </a:cubicBezTo>
                    <a:cubicBezTo>
                      <a:pt x="599" y="18"/>
                      <a:pt x="593" y="18"/>
                      <a:pt x="587" y="17"/>
                    </a:cubicBezTo>
                    <a:cubicBezTo>
                      <a:pt x="572" y="17"/>
                      <a:pt x="556" y="17"/>
                      <a:pt x="540" y="17"/>
                    </a:cubicBezTo>
                    <a:cubicBezTo>
                      <a:pt x="532" y="17"/>
                      <a:pt x="525" y="18"/>
                      <a:pt x="517" y="18"/>
                    </a:cubicBezTo>
                    <a:cubicBezTo>
                      <a:pt x="513" y="18"/>
                      <a:pt x="510" y="18"/>
                      <a:pt x="507" y="18"/>
                    </a:cubicBezTo>
                    <a:cubicBezTo>
                      <a:pt x="503" y="19"/>
                      <a:pt x="500" y="19"/>
                      <a:pt x="496" y="19"/>
                    </a:cubicBezTo>
                    <a:cubicBezTo>
                      <a:pt x="481" y="20"/>
                      <a:pt x="466" y="22"/>
                      <a:pt x="451" y="23"/>
                    </a:cubicBezTo>
                    <a:cubicBezTo>
                      <a:pt x="433" y="24"/>
                      <a:pt x="416" y="25"/>
                      <a:pt x="398" y="27"/>
                    </a:cubicBezTo>
                    <a:cubicBezTo>
                      <a:pt x="392" y="27"/>
                      <a:pt x="385" y="28"/>
                      <a:pt x="379" y="28"/>
                    </a:cubicBezTo>
                    <a:cubicBezTo>
                      <a:pt x="371" y="29"/>
                      <a:pt x="364" y="29"/>
                      <a:pt x="357" y="30"/>
                    </a:cubicBezTo>
                    <a:cubicBezTo>
                      <a:pt x="349" y="31"/>
                      <a:pt x="342" y="31"/>
                      <a:pt x="335" y="32"/>
                    </a:cubicBezTo>
                    <a:cubicBezTo>
                      <a:pt x="322" y="32"/>
                      <a:pt x="309" y="33"/>
                      <a:pt x="296" y="34"/>
                    </a:cubicBezTo>
                    <a:cubicBezTo>
                      <a:pt x="293" y="34"/>
                      <a:pt x="289" y="34"/>
                      <a:pt x="286" y="35"/>
                    </a:cubicBezTo>
                    <a:cubicBezTo>
                      <a:pt x="286" y="35"/>
                      <a:pt x="286" y="35"/>
                      <a:pt x="285" y="34"/>
                    </a:cubicBezTo>
                    <a:cubicBezTo>
                      <a:pt x="285" y="34"/>
                      <a:pt x="285" y="33"/>
                      <a:pt x="284" y="32"/>
                    </a:cubicBezTo>
                    <a:cubicBezTo>
                      <a:pt x="284" y="32"/>
                      <a:pt x="283" y="32"/>
                      <a:pt x="283" y="32"/>
                    </a:cubicBezTo>
                    <a:cubicBezTo>
                      <a:pt x="282" y="32"/>
                      <a:pt x="282" y="32"/>
                      <a:pt x="281" y="32"/>
                    </a:cubicBezTo>
                    <a:cubicBezTo>
                      <a:pt x="281" y="32"/>
                      <a:pt x="281" y="32"/>
                      <a:pt x="281" y="32"/>
                    </a:cubicBezTo>
                    <a:cubicBezTo>
                      <a:pt x="279" y="31"/>
                      <a:pt x="277" y="31"/>
                      <a:pt x="275" y="31"/>
                    </a:cubicBezTo>
                    <a:cubicBezTo>
                      <a:pt x="274" y="31"/>
                      <a:pt x="272" y="31"/>
                      <a:pt x="271" y="31"/>
                    </a:cubicBezTo>
                    <a:cubicBezTo>
                      <a:pt x="269" y="31"/>
                      <a:pt x="268" y="31"/>
                      <a:pt x="266" y="31"/>
                    </a:cubicBezTo>
                    <a:cubicBezTo>
                      <a:pt x="259" y="31"/>
                      <a:pt x="253" y="31"/>
                      <a:pt x="247" y="31"/>
                    </a:cubicBezTo>
                    <a:cubicBezTo>
                      <a:pt x="245" y="31"/>
                      <a:pt x="244" y="32"/>
                      <a:pt x="244" y="34"/>
                    </a:cubicBezTo>
                    <a:cubicBezTo>
                      <a:pt x="244" y="35"/>
                      <a:pt x="245" y="36"/>
                      <a:pt x="247" y="36"/>
                    </a:cubicBezTo>
                    <a:cubicBezTo>
                      <a:pt x="250" y="36"/>
                      <a:pt x="252" y="36"/>
                      <a:pt x="255" y="36"/>
                    </a:cubicBezTo>
                    <a:cubicBezTo>
                      <a:pt x="252" y="37"/>
                      <a:pt x="249" y="37"/>
                      <a:pt x="246" y="37"/>
                    </a:cubicBezTo>
                    <a:cubicBezTo>
                      <a:pt x="246" y="37"/>
                      <a:pt x="246" y="37"/>
                      <a:pt x="246" y="37"/>
                    </a:cubicBezTo>
                    <a:cubicBezTo>
                      <a:pt x="246" y="37"/>
                      <a:pt x="246" y="37"/>
                      <a:pt x="246" y="37"/>
                    </a:cubicBezTo>
                    <a:cubicBezTo>
                      <a:pt x="245" y="36"/>
                      <a:pt x="245" y="36"/>
                      <a:pt x="245" y="35"/>
                    </a:cubicBezTo>
                    <a:cubicBezTo>
                      <a:pt x="244" y="35"/>
                      <a:pt x="243" y="34"/>
                      <a:pt x="243" y="34"/>
                    </a:cubicBezTo>
                    <a:cubicBezTo>
                      <a:pt x="242" y="34"/>
                      <a:pt x="242" y="33"/>
                      <a:pt x="241" y="33"/>
                    </a:cubicBezTo>
                    <a:cubicBezTo>
                      <a:pt x="240" y="33"/>
                      <a:pt x="238" y="34"/>
                      <a:pt x="238" y="36"/>
                    </a:cubicBezTo>
                    <a:cubicBezTo>
                      <a:pt x="238" y="36"/>
                      <a:pt x="238" y="37"/>
                      <a:pt x="238" y="37"/>
                    </a:cubicBezTo>
                    <a:cubicBezTo>
                      <a:pt x="238" y="37"/>
                      <a:pt x="238" y="37"/>
                      <a:pt x="237" y="37"/>
                    </a:cubicBezTo>
                    <a:cubicBezTo>
                      <a:pt x="236" y="37"/>
                      <a:pt x="234" y="37"/>
                      <a:pt x="232" y="37"/>
                    </a:cubicBezTo>
                    <a:cubicBezTo>
                      <a:pt x="232" y="38"/>
                      <a:pt x="231" y="38"/>
                      <a:pt x="231" y="38"/>
                    </a:cubicBezTo>
                    <a:cubicBezTo>
                      <a:pt x="230" y="38"/>
                      <a:pt x="230" y="38"/>
                      <a:pt x="230" y="38"/>
                    </a:cubicBezTo>
                    <a:cubicBezTo>
                      <a:pt x="229" y="39"/>
                      <a:pt x="228" y="39"/>
                      <a:pt x="228" y="40"/>
                    </a:cubicBezTo>
                    <a:cubicBezTo>
                      <a:pt x="228" y="40"/>
                      <a:pt x="227" y="41"/>
                      <a:pt x="227" y="41"/>
                    </a:cubicBezTo>
                    <a:cubicBezTo>
                      <a:pt x="227" y="42"/>
                      <a:pt x="227" y="42"/>
                      <a:pt x="227" y="42"/>
                    </a:cubicBezTo>
                    <a:cubicBezTo>
                      <a:pt x="227" y="43"/>
                      <a:pt x="227" y="45"/>
                      <a:pt x="227" y="46"/>
                    </a:cubicBezTo>
                    <a:cubicBezTo>
                      <a:pt x="227" y="48"/>
                      <a:pt x="227" y="50"/>
                      <a:pt x="227" y="52"/>
                    </a:cubicBezTo>
                    <a:cubicBezTo>
                      <a:pt x="227" y="54"/>
                      <a:pt x="227" y="57"/>
                      <a:pt x="227" y="59"/>
                    </a:cubicBezTo>
                    <a:cubicBezTo>
                      <a:pt x="227" y="65"/>
                      <a:pt x="228" y="71"/>
                      <a:pt x="228" y="76"/>
                    </a:cubicBezTo>
                    <a:cubicBezTo>
                      <a:pt x="228" y="82"/>
                      <a:pt x="228" y="88"/>
                      <a:pt x="229" y="93"/>
                    </a:cubicBezTo>
                    <a:cubicBezTo>
                      <a:pt x="229" y="95"/>
                      <a:pt x="229" y="97"/>
                      <a:pt x="229" y="99"/>
                    </a:cubicBezTo>
                    <a:cubicBezTo>
                      <a:pt x="229" y="101"/>
                      <a:pt x="229" y="103"/>
                      <a:pt x="229" y="105"/>
                    </a:cubicBezTo>
                    <a:cubicBezTo>
                      <a:pt x="229" y="106"/>
                      <a:pt x="229" y="107"/>
                      <a:pt x="229" y="108"/>
                    </a:cubicBezTo>
                    <a:cubicBezTo>
                      <a:pt x="230" y="113"/>
                      <a:pt x="230" y="118"/>
                      <a:pt x="230" y="123"/>
                    </a:cubicBezTo>
                    <a:cubicBezTo>
                      <a:pt x="231" y="128"/>
                      <a:pt x="231" y="134"/>
                      <a:pt x="232" y="139"/>
                    </a:cubicBezTo>
                    <a:cubicBezTo>
                      <a:pt x="232" y="143"/>
                      <a:pt x="232" y="146"/>
                      <a:pt x="232" y="149"/>
                    </a:cubicBezTo>
                    <a:cubicBezTo>
                      <a:pt x="220" y="149"/>
                      <a:pt x="207" y="149"/>
                      <a:pt x="195" y="149"/>
                    </a:cubicBezTo>
                    <a:cubicBezTo>
                      <a:pt x="188" y="149"/>
                      <a:pt x="182" y="149"/>
                      <a:pt x="176" y="149"/>
                    </a:cubicBezTo>
                    <a:cubicBezTo>
                      <a:pt x="170" y="148"/>
                      <a:pt x="164" y="148"/>
                      <a:pt x="158" y="147"/>
                    </a:cubicBezTo>
                    <a:cubicBezTo>
                      <a:pt x="152" y="147"/>
                      <a:pt x="146" y="147"/>
                      <a:pt x="139" y="146"/>
                    </a:cubicBezTo>
                    <a:cubicBezTo>
                      <a:pt x="135" y="146"/>
                      <a:pt x="130" y="146"/>
                      <a:pt x="126" y="146"/>
                    </a:cubicBezTo>
                    <a:cubicBezTo>
                      <a:pt x="124" y="146"/>
                      <a:pt x="122" y="146"/>
                      <a:pt x="121" y="146"/>
                    </a:cubicBezTo>
                    <a:cubicBezTo>
                      <a:pt x="115" y="146"/>
                      <a:pt x="109" y="146"/>
                      <a:pt x="103" y="146"/>
                    </a:cubicBezTo>
                    <a:cubicBezTo>
                      <a:pt x="96" y="147"/>
                      <a:pt x="89" y="148"/>
                      <a:pt x="82" y="149"/>
                    </a:cubicBezTo>
                    <a:cubicBezTo>
                      <a:pt x="77" y="149"/>
                      <a:pt x="72" y="150"/>
                      <a:pt x="67" y="151"/>
                    </a:cubicBezTo>
                    <a:cubicBezTo>
                      <a:pt x="63" y="151"/>
                      <a:pt x="59" y="152"/>
                      <a:pt x="55" y="152"/>
                    </a:cubicBezTo>
                    <a:cubicBezTo>
                      <a:pt x="51" y="152"/>
                      <a:pt x="47" y="153"/>
                      <a:pt x="43" y="153"/>
                    </a:cubicBezTo>
                    <a:cubicBezTo>
                      <a:pt x="39" y="153"/>
                      <a:pt x="36" y="153"/>
                      <a:pt x="32" y="154"/>
                    </a:cubicBezTo>
                    <a:cubicBezTo>
                      <a:pt x="30" y="154"/>
                      <a:pt x="28" y="154"/>
                      <a:pt x="26" y="154"/>
                    </a:cubicBezTo>
                    <a:cubicBezTo>
                      <a:pt x="26" y="154"/>
                      <a:pt x="25" y="154"/>
                      <a:pt x="24" y="154"/>
                    </a:cubicBezTo>
                    <a:cubicBezTo>
                      <a:pt x="23" y="154"/>
                      <a:pt x="23" y="154"/>
                      <a:pt x="22" y="154"/>
                    </a:cubicBezTo>
                    <a:cubicBezTo>
                      <a:pt x="21" y="154"/>
                      <a:pt x="20" y="154"/>
                      <a:pt x="19" y="155"/>
                    </a:cubicBezTo>
                    <a:cubicBezTo>
                      <a:pt x="19" y="155"/>
                      <a:pt x="19" y="155"/>
                      <a:pt x="18" y="155"/>
                    </a:cubicBezTo>
                    <a:cubicBezTo>
                      <a:pt x="18" y="155"/>
                      <a:pt x="18" y="156"/>
                      <a:pt x="17" y="156"/>
                    </a:cubicBezTo>
                    <a:cubicBezTo>
                      <a:pt x="17" y="156"/>
                      <a:pt x="16" y="156"/>
                      <a:pt x="16" y="157"/>
                    </a:cubicBezTo>
                    <a:cubicBezTo>
                      <a:pt x="16" y="157"/>
                      <a:pt x="16" y="157"/>
                      <a:pt x="16" y="157"/>
                    </a:cubicBezTo>
                    <a:cubicBezTo>
                      <a:pt x="14" y="157"/>
                      <a:pt x="13" y="156"/>
                      <a:pt x="12" y="155"/>
                    </a:cubicBezTo>
                    <a:cubicBezTo>
                      <a:pt x="10" y="154"/>
                      <a:pt x="9" y="154"/>
                      <a:pt x="8" y="154"/>
                    </a:cubicBezTo>
                    <a:cubicBezTo>
                      <a:pt x="5" y="154"/>
                      <a:pt x="3" y="155"/>
                      <a:pt x="2" y="158"/>
                    </a:cubicBezTo>
                    <a:cubicBezTo>
                      <a:pt x="0" y="161"/>
                      <a:pt x="1" y="165"/>
                      <a:pt x="4" y="167"/>
                    </a:cubicBezTo>
                    <a:cubicBezTo>
                      <a:pt x="21" y="177"/>
                      <a:pt x="37" y="186"/>
                      <a:pt x="54" y="195"/>
                    </a:cubicBezTo>
                    <a:cubicBezTo>
                      <a:pt x="57" y="197"/>
                      <a:pt x="60" y="199"/>
                      <a:pt x="64" y="200"/>
                    </a:cubicBezTo>
                    <a:cubicBezTo>
                      <a:pt x="68" y="203"/>
                      <a:pt x="72" y="205"/>
                      <a:pt x="76" y="207"/>
                    </a:cubicBezTo>
                    <a:cubicBezTo>
                      <a:pt x="80" y="209"/>
                      <a:pt x="83" y="210"/>
                      <a:pt x="87" y="212"/>
                    </a:cubicBezTo>
                    <a:cubicBezTo>
                      <a:pt x="90" y="213"/>
                      <a:pt x="94" y="215"/>
                      <a:pt x="97" y="216"/>
                    </a:cubicBezTo>
                    <a:cubicBezTo>
                      <a:pt x="99" y="217"/>
                      <a:pt x="100" y="217"/>
                      <a:pt x="101" y="218"/>
                    </a:cubicBezTo>
                    <a:cubicBezTo>
                      <a:pt x="101" y="218"/>
                      <a:pt x="102" y="218"/>
                      <a:pt x="102" y="218"/>
                    </a:cubicBezTo>
                    <a:cubicBezTo>
                      <a:pt x="103" y="219"/>
                      <a:pt x="104" y="219"/>
                      <a:pt x="105" y="219"/>
                    </a:cubicBezTo>
                    <a:cubicBezTo>
                      <a:pt x="105" y="219"/>
                      <a:pt x="105" y="219"/>
                      <a:pt x="106" y="220"/>
                    </a:cubicBezTo>
                    <a:cubicBezTo>
                      <a:pt x="99" y="224"/>
                      <a:pt x="92" y="229"/>
                      <a:pt x="86" y="233"/>
                    </a:cubicBezTo>
                    <a:cubicBezTo>
                      <a:pt x="77" y="240"/>
                      <a:pt x="67" y="246"/>
                      <a:pt x="59" y="252"/>
                    </a:cubicBezTo>
                    <a:cubicBezTo>
                      <a:pt x="54" y="256"/>
                      <a:pt x="49" y="260"/>
                      <a:pt x="44" y="263"/>
                    </a:cubicBezTo>
                    <a:cubicBezTo>
                      <a:pt x="42" y="265"/>
                      <a:pt x="39" y="267"/>
                      <a:pt x="36" y="269"/>
                    </a:cubicBezTo>
                    <a:cubicBezTo>
                      <a:pt x="35" y="269"/>
                      <a:pt x="34" y="270"/>
                      <a:pt x="33" y="271"/>
                    </a:cubicBezTo>
                    <a:cubicBezTo>
                      <a:pt x="32" y="271"/>
                      <a:pt x="32" y="272"/>
                      <a:pt x="31" y="272"/>
                    </a:cubicBezTo>
                    <a:cubicBezTo>
                      <a:pt x="30" y="273"/>
                      <a:pt x="29" y="273"/>
                      <a:pt x="28" y="274"/>
                    </a:cubicBezTo>
                    <a:cubicBezTo>
                      <a:pt x="28" y="274"/>
                      <a:pt x="28" y="275"/>
                      <a:pt x="27" y="275"/>
                    </a:cubicBezTo>
                    <a:cubicBezTo>
                      <a:pt x="24" y="275"/>
                      <a:pt x="20" y="275"/>
                      <a:pt x="16" y="275"/>
                    </a:cubicBezTo>
                    <a:cubicBezTo>
                      <a:pt x="12" y="276"/>
                      <a:pt x="9" y="278"/>
                      <a:pt x="9" y="282"/>
                    </a:cubicBezTo>
                    <a:cubicBezTo>
                      <a:pt x="9" y="286"/>
                      <a:pt x="12" y="289"/>
                      <a:pt x="16" y="289"/>
                    </a:cubicBezTo>
                    <a:cubicBezTo>
                      <a:pt x="26" y="289"/>
                      <a:pt x="36" y="288"/>
                      <a:pt x="46" y="288"/>
                    </a:cubicBezTo>
                    <a:cubicBezTo>
                      <a:pt x="49" y="288"/>
                      <a:pt x="53" y="287"/>
                      <a:pt x="57" y="287"/>
                    </a:cubicBezTo>
                    <a:cubicBezTo>
                      <a:pt x="61" y="287"/>
                      <a:pt x="64" y="287"/>
                      <a:pt x="68" y="287"/>
                    </a:cubicBezTo>
                    <a:cubicBezTo>
                      <a:pt x="76" y="287"/>
                      <a:pt x="85" y="287"/>
                      <a:pt x="93" y="287"/>
                    </a:cubicBezTo>
                    <a:cubicBezTo>
                      <a:pt x="101" y="287"/>
                      <a:pt x="110" y="287"/>
                      <a:pt x="119" y="287"/>
                    </a:cubicBezTo>
                    <a:cubicBezTo>
                      <a:pt x="126" y="287"/>
                      <a:pt x="133" y="288"/>
                      <a:pt x="140" y="287"/>
                    </a:cubicBezTo>
                    <a:cubicBezTo>
                      <a:pt x="145" y="287"/>
                      <a:pt x="149" y="288"/>
                      <a:pt x="153" y="287"/>
                    </a:cubicBezTo>
                    <a:cubicBezTo>
                      <a:pt x="158" y="287"/>
                      <a:pt x="163" y="287"/>
                      <a:pt x="167" y="287"/>
                    </a:cubicBezTo>
                    <a:cubicBezTo>
                      <a:pt x="175" y="287"/>
                      <a:pt x="183" y="286"/>
                      <a:pt x="191" y="286"/>
                    </a:cubicBezTo>
                    <a:cubicBezTo>
                      <a:pt x="199" y="286"/>
                      <a:pt x="207" y="286"/>
                      <a:pt x="215" y="285"/>
                    </a:cubicBezTo>
                    <a:cubicBezTo>
                      <a:pt x="219" y="285"/>
                      <a:pt x="223" y="285"/>
                      <a:pt x="228" y="285"/>
                    </a:cubicBezTo>
                    <a:cubicBezTo>
                      <a:pt x="230" y="285"/>
                      <a:pt x="233" y="285"/>
                      <a:pt x="235" y="286"/>
                    </a:cubicBezTo>
                    <a:cubicBezTo>
                      <a:pt x="238" y="286"/>
                      <a:pt x="242" y="287"/>
                      <a:pt x="245" y="287"/>
                    </a:cubicBezTo>
                    <a:cubicBezTo>
                      <a:pt x="248" y="287"/>
                      <a:pt x="252" y="288"/>
                      <a:pt x="255" y="288"/>
                    </a:cubicBezTo>
                    <a:cubicBezTo>
                      <a:pt x="258" y="288"/>
                      <a:pt x="261" y="289"/>
                      <a:pt x="265" y="289"/>
                    </a:cubicBezTo>
                    <a:cubicBezTo>
                      <a:pt x="267" y="289"/>
                      <a:pt x="269" y="289"/>
                      <a:pt x="271" y="289"/>
                    </a:cubicBezTo>
                    <a:cubicBezTo>
                      <a:pt x="273" y="289"/>
                      <a:pt x="274" y="289"/>
                      <a:pt x="275" y="289"/>
                    </a:cubicBezTo>
                    <a:cubicBezTo>
                      <a:pt x="279" y="290"/>
                      <a:pt x="283" y="290"/>
                      <a:pt x="287" y="290"/>
                    </a:cubicBezTo>
                    <a:cubicBezTo>
                      <a:pt x="290" y="290"/>
                      <a:pt x="294" y="290"/>
                      <a:pt x="297" y="290"/>
                    </a:cubicBezTo>
                    <a:cubicBezTo>
                      <a:pt x="310" y="290"/>
                      <a:pt x="323" y="290"/>
                      <a:pt x="336" y="290"/>
                    </a:cubicBezTo>
                    <a:cubicBezTo>
                      <a:pt x="336" y="290"/>
                      <a:pt x="336" y="290"/>
                      <a:pt x="336" y="290"/>
                    </a:cubicBezTo>
                    <a:cubicBezTo>
                      <a:pt x="338" y="290"/>
                      <a:pt x="339" y="290"/>
                      <a:pt x="340" y="290"/>
                    </a:cubicBezTo>
                    <a:cubicBezTo>
                      <a:pt x="341" y="290"/>
                      <a:pt x="342" y="291"/>
                      <a:pt x="343" y="291"/>
                    </a:cubicBezTo>
                    <a:cubicBezTo>
                      <a:pt x="345" y="292"/>
                      <a:pt x="347" y="292"/>
                      <a:pt x="349" y="293"/>
                    </a:cubicBezTo>
                    <a:cubicBezTo>
                      <a:pt x="350" y="294"/>
                      <a:pt x="351" y="294"/>
                      <a:pt x="352" y="295"/>
                    </a:cubicBezTo>
                    <a:cubicBezTo>
                      <a:pt x="354" y="296"/>
                      <a:pt x="356" y="296"/>
                      <a:pt x="358" y="297"/>
                    </a:cubicBezTo>
                    <a:cubicBezTo>
                      <a:pt x="360" y="297"/>
                      <a:pt x="361" y="297"/>
                      <a:pt x="363" y="296"/>
                    </a:cubicBezTo>
                    <a:cubicBezTo>
                      <a:pt x="365" y="295"/>
                      <a:pt x="366" y="294"/>
                      <a:pt x="367" y="292"/>
                    </a:cubicBezTo>
                    <a:cubicBezTo>
                      <a:pt x="367" y="290"/>
                      <a:pt x="367" y="288"/>
                      <a:pt x="366" y="286"/>
                    </a:cubicBezTo>
                    <a:cubicBezTo>
                      <a:pt x="365" y="285"/>
                      <a:pt x="364" y="284"/>
                      <a:pt x="363" y="284"/>
                    </a:cubicBezTo>
                    <a:cubicBezTo>
                      <a:pt x="363" y="284"/>
                      <a:pt x="363" y="284"/>
                      <a:pt x="363" y="283"/>
                    </a:cubicBezTo>
                    <a:cubicBezTo>
                      <a:pt x="362" y="282"/>
                      <a:pt x="362" y="281"/>
                      <a:pt x="362" y="279"/>
                    </a:cubicBezTo>
                    <a:cubicBezTo>
                      <a:pt x="362" y="277"/>
                      <a:pt x="361" y="274"/>
                      <a:pt x="361" y="272"/>
                    </a:cubicBezTo>
                    <a:cubicBezTo>
                      <a:pt x="361" y="271"/>
                      <a:pt x="361" y="269"/>
                      <a:pt x="361" y="268"/>
                    </a:cubicBezTo>
                    <a:cubicBezTo>
                      <a:pt x="361" y="265"/>
                      <a:pt x="361" y="262"/>
                      <a:pt x="361" y="258"/>
                    </a:cubicBezTo>
                    <a:cubicBezTo>
                      <a:pt x="361" y="253"/>
                      <a:pt x="361" y="247"/>
                      <a:pt x="361" y="242"/>
                    </a:cubicBezTo>
                    <a:cubicBezTo>
                      <a:pt x="361" y="237"/>
                      <a:pt x="361" y="232"/>
                      <a:pt x="361" y="228"/>
                    </a:cubicBezTo>
                    <a:cubicBezTo>
                      <a:pt x="361" y="227"/>
                      <a:pt x="360" y="226"/>
                      <a:pt x="360" y="226"/>
                    </a:cubicBezTo>
                    <a:cubicBezTo>
                      <a:pt x="360" y="226"/>
                      <a:pt x="361" y="225"/>
                      <a:pt x="361" y="224"/>
                    </a:cubicBezTo>
                    <a:cubicBezTo>
                      <a:pt x="361" y="224"/>
                      <a:pt x="360" y="223"/>
                      <a:pt x="360" y="222"/>
                    </a:cubicBezTo>
                    <a:cubicBezTo>
                      <a:pt x="360" y="222"/>
                      <a:pt x="360" y="221"/>
                      <a:pt x="360" y="221"/>
                    </a:cubicBezTo>
                    <a:cubicBezTo>
                      <a:pt x="362" y="221"/>
                      <a:pt x="363" y="221"/>
                      <a:pt x="365" y="221"/>
                    </a:cubicBezTo>
                    <a:cubicBezTo>
                      <a:pt x="367" y="221"/>
                      <a:pt x="369" y="220"/>
                      <a:pt x="371" y="220"/>
                    </a:cubicBezTo>
                    <a:cubicBezTo>
                      <a:pt x="375" y="220"/>
                      <a:pt x="378" y="219"/>
                      <a:pt x="382" y="219"/>
                    </a:cubicBezTo>
                    <a:cubicBezTo>
                      <a:pt x="384" y="219"/>
                      <a:pt x="385" y="219"/>
                      <a:pt x="387" y="219"/>
                    </a:cubicBezTo>
                    <a:cubicBezTo>
                      <a:pt x="404" y="219"/>
                      <a:pt x="421" y="219"/>
                      <a:pt x="438" y="218"/>
                    </a:cubicBezTo>
                    <a:cubicBezTo>
                      <a:pt x="455" y="218"/>
                      <a:pt x="471" y="217"/>
                      <a:pt x="488" y="216"/>
                    </a:cubicBezTo>
                    <a:cubicBezTo>
                      <a:pt x="491" y="216"/>
                      <a:pt x="494" y="216"/>
                      <a:pt x="497" y="215"/>
                    </a:cubicBezTo>
                    <a:cubicBezTo>
                      <a:pt x="503" y="216"/>
                      <a:pt x="509" y="216"/>
                      <a:pt x="516" y="216"/>
                    </a:cubicBezTo>
                    <a:cubicBezTo>
                      <a:pt x="523" y="216"/>
                      <a:pt x="530" y="216"/>
                      <a:pt x="537" y="217"/>
                    </a:cubicBezTo>
                    <a:cubicBezTo>
                      <a:pt x="543" y="217"/>
                      <a:pt x="550" y="217"/>
                      <a:pt x="556" y="218"/>
                    </a:cubicBezTo>
                    <a:cubicBezTo>
                      <a:pt x="572" y="218"/>
                      <a:pt x="589" y="219"/>
                      <a:pt x="605" y="219"/>
                    </a:cubicBezTo>
                    <a:cubicBezTo>
                      <a:pt x="613" y="219"/>
                      <a:pt x="621" y="220"/>
                      <a:pt x="628" y="220"/>
                    </a:cubicBezTo>
                    <a:cubicBezTo>
                      <a:pt x="636" y="220"/>
                      <a:pt x="644" y="221"/>
                      <a:pt x="651" y="221"/>
                    </a:cubicBezTo>
                    <a:cubicBezTo>
                      <a:pt x="666" y="222"/>
                      <a:pt x="681" y="223"/>
                      <a:pt x="696" y="224"/>
                    </a:cubicBezTo>
                    <a:cubicBezTo>
                      <a:pt x="712" y="225"/>
                      <a:pt x="727" y="226"/>
                      <a:pt x="743" y="226"/>
                    </a:cubicBezTo>
                    <a:cubicBezTo>
                      <a:pt x="751" y="226"/>
                      <a:pt x="759" y="227"/>
                      <a:pt x="766" y="227"/>
                    </a:cubicBezTo>
                    <a:cubicBezTo>
                      <a:pt x="775" y="227"/>
                      <a:pt x="783" y="227"/>
                      <a:pt x="791" y="227"/>
                    </a:cubicBezTo>
                    <a:cubicBezTo>
                      <a:pt x="799" y="227"/>
                      <a:pt x="806" y="227"/>
                      <a:pt x="813" y="227"/>
                    </a:cubicBezTo>
                    <a:cubicBezTo>
                      <a:pt x="821" y="227"/>
                      <a:pt x="829" y="227"/>
                      <a:pt x="837" y="227"/>
                    </a:cubicBezTo>
                    <a:cubicBezTo>
                      <a:pt x="843" y="227"/>
                      <a:pt x="849" y="227"/>
                      <a:pt x="855" y="227"/>
                    </a:cubicBezTo>
                    <a:cubicBezTo>
                      <a:pt x="861" y="227"/>
                      <a:pt x="866" y="227"/>
                      <a:pt x="872" y="227"/>
                    </a:cubicBezTo>
                    <a:cubicBezTo>
                      <a:pt x="878" y="227"/>
                      <a:pt x="883" y="227"/>
                      <a:pt x="889" y="226"/>
                    </a:cubicBezTo>
                    <a:cubicBezTo>
                      <a:pt x="891" y="226"/>
                      <a:pt x="892" y="226"/>
                      <a:pt x="894" y="226"/>
                    </a:cubicBezTo>
                    <a:close/>
                    <a:moveTo>
                      <a:pt x="59" y="273"/>
                    </a:moveTo>
                    <a:cubicBezTo>
                      <a:pt x="59" y="273"/>
                      <a:pt x="58" y="273"/>
                      <a:pt x="58" y="273"/>
                    </a:cubicBezTo>
                    <a:cubicBezTo>
                      <a:pt x="59" y="273"/>
                      <a:pt x="59" y="272"/>
                      <a:pt x="60" y="272"/>
                    </a:cubicBezTo>
                    <a:cubicBezTo>
                      <a:pt x="62" y="270"/>
                      <a:pt x="65" y="268"/>
                      <a:pt x="67" y="266"/>
                    </a:cubicBezTo>
                    <a:cubicBezTo>
                      <a:pt x="70" y="264"/>
                      <a:pt x="72" y="262"/>
                      <a:pt x="74" y="260"/>
                    </a:cubicBezTo>
                    <a:cubicBezTo>
                      <a:pt x="77" y="258"/>
                      <a:pt x="79" y="256"/>
                      <a:pt x="81" y="254"/>
                    </a:cubicBezTo>
                    <a:cubicBezTo>
                      <a:pt x="83" y="251"/>
                      <a:pt x="86" y="249"/>
                      <a:pt x="88" y="247"/>
                    </a:cubicBezTo>
                    <a:cubicBezTo>
                      <a:pt x="90" y="245"/>
                      <a:pt x="92" y="243"/>
                      <a:pt x="95" y="241"/>
                    </a:cubicBezTo>
                    <a:cubicBezTo>
                      <a:pt x="98" y="238"/>
                      <a:pt x="101" y="235"/>
                      <a:pt x="104" y="232"/>
                    </a:cubicBezTo>
                    <a:cubicBezTo>
                      <a:pt x="111" y="228"/>
                      <a:pt x="117" y="223"/>
                      <a:pt x="124" y="219"/>
                    </a:cubicBezTo>
                    <a:cubicBezTo>
                      <a:pt x="126" y="218"/>
                      <a:pt x="127" y="215"/>
                      <a:pt x="126" y="212"/>
                    </a:cubicBezTo>
                    <a:cubicBezTo>
                      <a:pt x="125" y="211"/>
                      <a:pt x="123" y="210"/>
                      <a:pt x="121" y="210"/>
                    </a:cubicBezTo>
                    <a:cubicBezTo>
                      <a:pt x="121" y="210"/>
                      <a:pt x="120" y="210"/>
                      <a:pt x="119" y="211"/>
                    </a:cubicBezTo>
                    <a:cubicBezTo>
                      <a:pt x="119" y="210"/>
                      <a:pt x="118" y="209"/>
                      <a:pt x="118" y="209"/>
                    </a:cubicBezTo>
                    <a:cubicBezTo>
                      <a:pt x="116" y="208"/>
                      <a:pt x="114" y="207"/>
                      <a:pt x="112" y="206"/>
                    </a:cubicBezTo>
                    <a:cubicBezTo>
                      <a:pt x="111" y="205"/>
                      <a:pt x="110" y="205"/>
                      <a:pt x="108" y="204"/>
                    </a:cubicBezTo>
                    <a:cubicBezTo>
                      <a:pt x="108" y="204"/>
                      <a:pt x="107" y="204"/>
                      <a:pt x="107" y="204"/>
                    </a:cubicBezTo>
                    <a:cubicBezTo>
                      <a:pt x="107" y="204"/>
                      <a:pt x="106" y="204"/>
                      <a:pt x="106" y="203"/>
                    </a:cubicBezTo>
                    <a:cubicBezTo>
                      <a:pt x="102" y="202"/>
                      <a:pt x="98" y="200"/>
                      <a:pt x="94" y="199"/>
                    </a:cubicBezTo>
                    <a:cubicBezTo>
                      <a:pt x="91" y="198"/>
                      <a:pt x="88" y="196"/>
                      <a:pt x="85" y="195"/>
                    </a:cubicBezTo>
                    <a:cubicBezTo>
                      <a:pt x="84" y="195"/>
                      <a:pt x="83" y="194"/>
                      <a:pt x="83" y="194"/>
                    </a:cubicBezTo>
                    <a:cubicBezTo>
                      <a:pt x="80" y="192"/>
                      <a:pt x="78" y="191"/>
                      <a:pt x="75" y="190"/>
                    </a:cubicBezTo>
                    <a:cubicBezTo>
                      <a:pt x="68" y="187"/>
                      <a:pt x="62" y="183"/>
                      <a:pt x="55" y="179"/>
                    </a:cubicBezTo>
                    <a:cubicBezTo>
                      <a:pt x="47" y="175"/>
                      <a:pt x="38" y="170"/>
                      <a:pt x="30" y="165"/>
                    </a:cubicBezTo>
                    <a:cubicBezTo>
                      <a:pt x="33" y="165"/>
                      <a:pt x="35" y="165"/>
                      <a:pt x="38" y="164"/>
                    </a:cubicBezTo>
                    <a:cubicBezTo>
                      <a:pt x="41" y="164"/>
                      <a:pt x="44" y="164"/>
                      <a:pt x="46" y="164"/>
                    </a:cubicBezTo>
                    <a:cubicBezTo>
                      <a:pt x="49" y="164"/>
                      <a:pt x="52" y="164"/>
                      <a:pt x="55" y="164"/>
                    </a:cubicBezTo>
                    <a:cubicBezTo>
                      <a:pt x="58" y="164"/>
                      <a:pt x="61" y="163"/>
                      <a:pt x="65" y="163"/>
                    </a:cubicBezTo>
                    <a:cubicBezTo>
                      <a:pt x="67" y="163"/>
                      <a:pt x="69" y="163"/>
                      <a:pt x="72" y="163"/>
                    </a:cubicBezTo>
                    <a:cubicBezTo>
                      <a:pt x="78" y="163"/>
                      <a:pt x="84" y="163"/>
                      <a:pt x="90" y="163"/>
                    </a:cubicBezTo>
                    <a:cubicBezTo>
                      <a:pt x="95" y="163"/>
                      <a:pt x="101" y="163"/>
                      <a:pt x="107" y="162"/>
                    </a:cubicBezTo>
                    <a:cubicBezTo>
                      <a:pt x="113" y="162"/>
                      <a:pt x="118" y="162"/>
                      <a:pt x="124" y="161"/>
                    </a:cubicBezTo>
                    <a:cubicBezTo>
                      <a:pt x="130" y="161"/>
                      <a:pt x="136" y="160"/>
                      <a:pt x="142" y="160"/>
                    </a:cubicBezTo>
                    <a:cubicBezTo>
                      <a:pt x="147" y="159"/>
                      <a:pt x="151" y="159"/>
                      <a:pt x="156" y="159"/>
                    </a:cubicBezTo>
                    <a:cubicBezTo>
                      <a:pt x="157" y="159"/>
                      <a:pt x="159" y="159"/>
                      <a:pt x="160" y="159"/>
                    </a:cubicBezTo>
                    <a:cubicBezTo>
                      <a:pt x="166" y="159"/>
                      <a:pt x="172" y="160"/>
                      <a:pt x="178" y="160"/>
                    </a:cubicBezTo>
                    <a:cubicBezTo>
                      <a:pt x="183" y="160"/>
                      <a:pt x="189" y="160"/>
                      <a:pt x="195" y="160"/>
                    </a:cubicBezTo>
                    <a:cubicBezTo>
                      <a:pt x="208" y="160"/>
                      <a:pt x="220" y="160"/>
                      <a:pt x="233" y="160"/>
                    </a:cubicBezTo>
                    <a:cubicBezTo>
                      <a:pt x="233" y="160"/>
                      <a:pt x="233" y="160"/>
                      <a:pt x="233" y="160"/>
                    </a:cubicBezTo>
                    <a:cubicBezTo>
                      <a:pt x="233" y="161"/>
                      <a:pt x="233" y="161"/>
                      <a:pt x="234" y="161"/>
                    </a:cubicBezTo>
                    <a:cubicBezTo>
                      <a:pt x="234" y="165"/>
                      <a:pt x="234" y="168"/>
                      <a:pt x="235" y="172"/>
                    </a:cubicBezTo>
                    <a:cubicBezTo>
                      <a:pt x="235" y="173"/>
                      <a:pt x="235" y="174"/>
                      <a:pt x="235" y="175"/>
                    </a:cubicBezTo>
                    <a:cubicBezTo>
                      <a:pt x="235" y="175"/>
                      <a:pt x="235" y="176"/>
                      <a:pt x="235" y="176"/>
                    </a:cubicBezTo>
                    <a:cubicBezTo>
                      <a:pt x="235" y="176"/>
                      <a:pt x="235" y="177"/>
                      <a:pt x="235" y="177"/>
                    </a:cubicBezTo>
                    <a:cubicBezTo>
                      <a:pt x="235" y="184"/>
                      <a:pt x="234" y="190"/>
                      <a:pt x="234" y="196"/>
                    </a:cubicBezTo>
                    <a:cubicBezTo>
                      <a:pt x="234" y="200"/>
                      <a:pt x="234" y="203"/>
                      <a:pt x="234" y="207"/>
                    </a:cubicBezTo>
                    <a:cubicBezTo>
                      <a:pt x="233" y="210"/>
                      <a:pt x="233" y="213"/>
                      <a:pt x="233" y="216"/>
                    </a:cubicBezTo>
                    <a:cubicBezTo>
                      <a:pt x="234" y="219"/>
                      <a:pt x="234" y="222"/>
                      <a:pt x="235" y="225"/>
                    </a:cubicBezTo>
                    <a:cubicBezTo>
                      <a:pt x="235" y="226"/>
                      <a:pt x="236" y="227"/>
                      <a:pt x="237" y="228"/>
                    </a:cubicBezTo>
                    <a:cubicBezTo>
                      <a:pt x="238" y="229"/>
                      <a:pt x="239" y="230"/>
                      <a:pt x="239" y="230"/>
                    </a:cubicBezTo>
                    <a:cubicBezTo>
                      <a:pt x="240" y="231"/>
                      <a:pt x="241" y="231"/>
                      <a:pt x="241" y="232"/>
                    </a:cubicBezTo>
                    <a:cubicBezTo>
                      <a:pt x="242" y="232"/>
                      <a:pt x="242" y="232"/>
                      <a:pt x="243" y="232"/>
                    </a:cubicBezTo>
                    <a:cubicBezTo>
                      <a:pt x="243" y="232"/>
                      <a:pt x="244" y="233"/>
                      <a:pt x="244" y="233"/>
                    </a:cubicBezTo>
                    <a:cubicBezTo>
                      <a:pt x="244" y="233"/>
                      <a:pt x="244" y="233"/>
                      <a:pt x="244" y="233"/>
                    </a:cubicBezTo>
                    <a:cubicBezTo>
                      <a:pt x="244" y="233"/>
                      <a:pt x="244" y="233"/>
                      <a:pt x="243" y="234"/>
                    </a:cubicBezTo>
                    <a:cubicBezTo>
                      <a:pt x="242" y="233"/>
                      <a:pt x="240" y="233"/>
                      <a:pt x="239" y="233"/>
                    </a:cubicBezTo>
                    <a:cubicBezTo>
                      <a:pt x="238" y="233"/>
                      <a:pt x="237" y="233"/>
                      <a:pt x="237" y="233"/>
                    </a:cubicBezTo>
                    <a:cubicBezTo>
                      <a:pt x="236" y="233"/>
                      <a:pt x="236" y="234"/>
                      <a:pt x="235" y="234"/>
                    </a:cubicBezTo>
                    <a:cubicBezTo>
                      <a:pt x="235" y="234"/>
                      <a:pt x="235" y="234"/>
                      <a:pt x="234" y="235"/>
                    </a:cubicBezTo>
                    <a:cubicBezTo>
                      <a:pt x="234" y="235"/>
                      <a:pt x="233" y="235"/>
                      <a:pt x="233" y="236"/>
                    </a:cubicBezTo>
                    <a:cubicBezTo>
                      <a:pt x="232" y="236"/>
                      <a:pt x="233" y="238"/>
                      <a:pt x="234" y="237"/>
                    </a:cubicBezTo>
                    <a:cubicBezTo>
                      <a:pt x="235" y="237"/>
                      <a:pt x="236" y="236"/>
                      <a:pt x="237" y="236"/>
                    </a:cubicBezTo>
                    <a:cubicBezTo>
                      <a:pt x="237" y="236"/>
                      <a:pt x="237" y="235"/>
                      <a:pt x="237" y="235"/>
                    </a:cubicBezTo>
                    <a:cubicBezTo>
                      <a:pt x="238" y="235"/>
                      <a:pt x="238" y="235"/>
                      <a:pt x="238" y="235"/>
                    </a:cubicBezTo>
                    <a:cubicBezTo>
                      <a:pt x="239" y="236"/>
                      <a:pt x="240" y="236"/>
                      <a:pt x="241" y="236"/>
                    </a:cubicBezTo>
                    <a:cubicBezTo>
                      <a:pt x="242" y="237"/>
                      <a:pt x="243" y="237"/>
                      <a:pt x="244" y="238"/>
                    </a:cubicBezTo>
                    <a:cubicBezTo>
                      <a:pt x="244" y="238"/>
                      <a:pt x="245" y="238"/>
                      <a:pt x="245" y="238"/>
                    </a:cubicBezTo>
                    <a:cubicBezTo>
                      <a:pt x="246" y="239"/>
                      <a:pt x="246" y="239"/>
                      <a:pt x="247" y="239"/>
                    </a:cubicBezTo>
                    <a:cubicBezTo>
                      <a:pt x="249" y="240"/>
                      <a:pt x="250" y="241"/>
                      <a:pt x="252" y="242"/>
                    </a:cubicBezTo>
                    <a:cubicBezTo>
                      <a:pt x="254" y="243"/>
                      <a:pt x="256" y="244"/>
                      <a:pt x="258" y="245"/>
                    </a:cubicBezTo>
                    <a:cubicBezTo>
                      <a:pt x="262" y="248"/>
                      <a:pt x="266" y="250"/>
                      <a:pt x="269" y="252"/>
                    </a:cubicBezTo>
                    <a:cubicBezTo>
                      <a:pt x="273" y="255"/>
                      <a:pt x="277" y="258"/>
                      <a:pt x="281" y="260"/>
                    </a:cubicBezTo>
                    <a:cubicBezTo>
                      <a:pt x="283" y="262"/>
                      <a:pt x="285" y="263"/>
                      <a:pt x="288" y="265"/>
                    </a:cubicBezTo>
                    <a:cubicBezTo>
                      <a:pt x="290" y="266"/>
                      <a:pt x="291" y="267"/>
                      <a:pt x="293" y="268"/>
                    </a:cubicBezTo>
                    <a:cubicBezTo>
                      <a:pt x="294" y="268"/>
                      <a:pt x="296" y="269"/>
                      <a:pt x="297" y="270"/>
                    </a:cubicBezTo>
                    <a:cubicBezTo>
                      <a:pt x="297" y="270"/>
                      <a:pt x="297" y="270"/>
                      <a:pt x="297" y="270"/>
                    </a:cubicBezTo>
                    <a:cubicBezTo>
                      <a:pt x="283" y="269"/>
                      <a:pt x="269" y="268"/>
                      <a:pt x="255" y="268"/>
                    </a:cubicBezTo>
                    <a:cubicBezTo>
                      <a:pt x="253" y="268"/>
                      <a:pt x="251" y="268"/>
                      <a:pt x="249" y="268"/>
                    </a:cubicBezTo>
                    <a:cubicBezTo>
                      <a:pt x="241" y="269"/>
                      <a:pt x="233" y="269"/>
                      <a:pt x="225" y="269"/>
                    </a:cubicBezTo>
                    <a:cubicBezTo>
                      <a:pt x="217" y="270"/>
                      <a:pt x="210" y="270"/>
                      <a:pt x="202" y="270"/>
                    </a:cubicBezTo>
                    <a:cubicBezTo>
                      <a:pt x="193" y="270"/>
                      <a:pt x="185" y="271"/>
                      <a:pt x="177" y="271"/>
                    </a:cubicBezTo>
                    <a:cubicBezTo>
                      <a:pt x="173" y="271"/>
                      <a:pt x="169" y="272"/>
                      <a:pt x="166" y="272"/>
                    </a:cubicBezTo>
                    <a:cubicBezTo>
                      <a:pt x="162" y="272"/>
                      <a:pt x="157" y="272"/>
                      <a:pt x="153" y="272"/>
                    </a:cubicBezTo>
                    <a:cubicBezTo>
                      <a:pt x="145" y="273"/>
                      <a:pt x="137" y="273"/>
                      <a:pt x="128" y="273"/>
                    </a:cubicBezTo>
                    <a:cubicBezTo>
                      <a:pt x="120" y="273"/>
                      <a:pt x="112" y="273"/>
                      <a:pt x="103" y="273"/>
                    </a:cubicBezTo>
                    <a:cubicBezTo>
                      <a:pt x="89" y="273"/>
                      <a:pt x="75" y="273"/>
                      <a:pt x="61" y="273"/>
                    </a:cubicBezTo>
                    <a:cubicBezTo>
                      <a:pt x="61" y="273"/>
                      <a:pt x="60" y="273"/>
                      <a:pt x="59" y="273"/>
                    </a:cubicBezTo>
                    <a:close/>
                    <a:moveTo>
                      <a:pt x="236" y="82"/>
                    </a:moveTo>
                    <a:cubicBezTo>
                      <a:pt x="236" y="81"/>
                      <a:pt x="236" y="81"/>
                      <a:pt x="236" y="81"/>
                    </a:cubicBezTo>
                    <a:cubicBezTo>
                      <a:pt x="236" y="81"/>
                      <a:pt x="236" y="81"/>
                      <a:pt x="236" y="81"/>
                    </a:cubicBezTo>
                    <a:cubicBezTo>
                      <a:pt x="236" y="81"/>
                      <a:pt x="236" y="81"/>
                      <a:pt x="236" y="82"/>
                    </a:cubicBezTo>
                    <a:close/>
                    <a:moveTo>
                      <a:pt x="238" y="107"/>
                    </a:moveTo>
                    <a:cubicBezTo>
                      <a:pt x="239" y="101"/>
                      <a:pt x="240" y="95"/>
                      <a:pt x="240" y="90"/>
                    </a:cubicBezTo>
                    <a:cubicBezTo>
                      <a:pt x="240" y="90"/>
                      <a:pt x="240" y="90"/>
                      <a:pt x="240" y="90"/>
                    </a:cubicBezTo>
                    <a:cubicBezTo>
                      <a:pt x="240" y="104"/>
                      <a:pt x="240" y="117"/>
                      <a:pt x="240" y="131"/>
                    </a:cubicBezTo>
                    <a:cubicBezTo>
                      <a:pt x="240" y="132"/>
                      <a:pt x="240" y="134"/>
                      <a:pt x="240" y="135"/>
                    </a:cubicBezTo>
                    <a:cubicBezTo>
                      <a:pt x="239" y="136"/>
                      <a:pt x="239" y="137"/>
                      <a:pt x="239" y="139"/>
                    </a:cubicBezTo>
                    <a:cubicBezTo>
                      <a:pt x="239" y="142"/>
                      <a:pt x="239" y="145"/>
                      <a:pt x="238" y="148"/>
                    </a:cubicBezTo>
                    <a:cubicBezTo>
                      <a:pt x="238" y="149"/>
                      <a:pt x="238" y="149"/>
                      <a:pt x="238" y="150"/>
                    </a:cubicBezTo>
                    <a:cubicBezTo>
                      <a:pt x="238" y="149"/>
                      <a:pt x="238" y="148"/>
                      <a:pt x="238" y="148"/>
                    </a:cubicBezTo>
                    <a:cubicBezTo>
                      <a:pt x="238" y="146"/>
                      <a:pt x="238" y="144"/>
                      <a:pt x="237" y="142"/>
                    </a:cubicBezTo>
                    <a:cubicBezTo>
                      <a:pt x="237" y="136"/>
                      <a:pt x="237" y="131"/>
                      <a:pt x="236" y="126"/>
                    </a:cubicBezTo>
                    <a:cubicBezTo>
                      <a:pt x="236" y="126"/>
                      <a:pt x="236" y="125"/>
                      <a:pt x="236" y="125"/>
                    </a:cubicBezTo>
                    <a:cubicBezTo>
                      <a:pt x="237" y="119"/>
                      <a:pt x="237" y="113"/>
                      <a:pt x="238" y="107"/>
                    </a:cubicBezTo>
                    <a:close/>
                    <a:moveTo>
                      <a:pt x="693" y="36"/>
                    </a:moveTo>
                    <a:cubicBezTo>
                      <a:pt x="700" y="36"/>
                      <a:pt x="708" y="36"/>
                      <a:pt x="715" y="36"/>
                    </a:cubicBezTo>
                    <a:cubicBezTo>
                      <a:pt x="723" y="36"/>
                      <a:pt x="730" y="36"/>
                      <a:pt x="738" y="36"/>
                    </a:cubicBezTo>
                    <a:cubicBezTo>
                      <a:pt x="746" y="36"/>
                      <a:pt x="754" y="35"/>
                      <a:pt x="762" y="35"/>
                    </a:cubicBezTo>
                    <a:cubicBezTo>
                      <a:pt x="770" y="34"/>
                      <a:pt x="778" y="34"/>
                      <a:pt x="785" y="33"/>
                    </a:cubicBezTo>
                    <a:cubicBezTo>
                      <a:pt x="793" y="33"/>
                      <a:pt x="800" y="32"/>
                      <a:pt x="807" y="31"/>
                    </a:cubicBezTo>
                    <a:cubicBezTo>
                      <a:pt x="811" y="31"/>
                      <a:pt x="815" y="30"/>
                      <a:pt x="819" y="30"/>
                    </a:cubicBezTo>
                    <a:cubicBezTo>
                      <a:pt x="823" y="29"/>
                      <a:pt x="827" y="29"/>
                      <a:pt x="831" y="29"/>
                    </a:cubicBezTo>
                    <a:cubicBezTo>
                      <a:pt x="838" y="29"/>
                      <a:pt x="846" y="29"/>
                      <a:pt x="853" y="29"/>
                    </a:cubicBezTo>
                    <a:cubicBezTo>
                      <a:pt x="855" y="28"/>
                      <a:pt x="857" y="28"/>
                      <a:pt x="860" y="28"/>
                    </a:cubicBezTo>
                    <a:cubicBezTo>
                      <a:pt x="862" y="28"/>
                      <a:pt x="864" y="28"/>
                      <a:pt x="866" y="28"/>
                    </a:cubicBezTo>
                    <a:cubicBezTo>
                      <a:pt x="869" y="28"/>
                      <a:pt x="873" y="27"/>
                      <a:pt x="876" y="27"/>
                    </a:cubicBezTo>
                    <a:cubicBezTo>
                      <a:pt x="884" y="26"/>
                      <a:pt x="891" y="25"/>
                      <a:pt x="899" y="24"/>
                    </a:cubicBezTo>
                    <a:cubicBezTo>
                      <a:pt x="901" y="24"/>
                      <a:pt x="903" y="24"/>
                      <a:pt x="905" y="24"/>
                    </a:cubicBezTo>
                    <a:cubicBezTo>
                      <a:pt x="906" y="24"/>
                      <a:pt x="906" y="24"/>
                      <a:pt x="906" y="25"/>
                    </a:cubicBezTo>
                    <a:cubicBezTo>
                      <a:pt x="908" y="27"/>
                      <a:pt x="911" y="29"/>
                      <a:pt x="913" y="32"/>
                    </a:cubicBezTo>
                    <a:cubicBezTo>
                      <a:pt x="915" y="34"/>
                      <a:pt x="917" y="35"/>
                      <a:pt x="919" y="37"/>
                    </a:cubicBezTo>
                    <a:cubicBezTo>
                      <a:pt x="920" y="38"/>
                      <a:pt x="921" y="40"/>
                      <a:pt x="923" y="41"/>
                    </a:cubicBezTo>
                    <a:cubicBezTo>
                      <a:pt x="926" y="44"/>
                      <a:pt x="930" y="47"/>
                      <a:pt x="933" y="50"/>
                    </a:cubicBezTo>
                    <a:cubicBezTo>
                      <a:pt x="936" y="52"/>
                      <a:pt x="939" y="54"/>
                      <a:pt x="941" y="56"/>
                    </a:cubicBezTo>
                    <a:cubicBezTo>
                      <a:pt x="945" y="59"/>
                      <a:pt x="948" y="62"/>
                      <a:pt x="951" y="64"/>
                    </a:cubicBezTo>
                    <a:cubicBezTo>
                      <a:pt x="957" y="70"/>
                      <a:pt x="963" y="75"/>
                      <a:pt x="969" y="81"/>
                    </a:cubicBezTo>
                    <a:cubicBezTo>
                      <a:pt x="977" y="88"/>
                      <a:pt x="985" y="95"/>
                      <a:pt x="993" y="103"/>
                    </a:cubicBezTo>
                    <a:cubicBezTo>
                      <a:pt x="993" y="103"/>
                      <a:pt x="994" y="104"/>
                      <a:pt x="995" y="105"/>
                    </a:cubicBezTo>
                    <a:cubicBezTo>
                      <a:pt x="993" y="106"/>
                      <a:pt x="992" y="108"/>
                      <a:pt x="990" y="109"/>
                    </a:cubicBezTo>
                    <a:cubicBezTo>
                      <a:pt x="989" y="111"/>
                      <a:pt x="987" y="113"/>
                      <a:pt x="986" y="114"/>
                    </a:cubicBezTo>
                    <a:cubicBezTo>
                      <a:pt x="983" y="117"/>
                      <a:pt x="981" y="119"/>
                      <a:pt x="979" y="121"/>
                    </a:cubicBezTo>
                    <a:cubicBezTo>
                      <a:pt x="979" y="121"/>
                      <a:pt x="978" y="122"/>
                      <a:pt x="978" y="122"/>
                    </a:cubicBezTo>
                    <a:cubicBezTo>
                      <a:pt x="967" y="132"/>
                      <a:pt x="955" y="141"/>
                      <a:pt x="943" y="151"/>
                    </a:cubicBezTo>
                    <a:cubicBezTo>
                      <a:pt x="934" y="159"/>
                      <a:pt x="925" y="167"/>
                      <a:pt x="915" y="175"/>
                    </a:cubicBezTo>
                    <a:cubicBezTo>
                      <a:pt x="910" y="179"/>
                      <a:pt x="905" y="183"/>
                      <a:pt x="901" y="187"/>
                    </a:cubicBezTo>
                    <a:cubicBezTo>
                      <a:pt x="898" y="190"/>
                      <a:pt x="895" y="192"/>
                      <a:pt x="893" y="194"/>
                    </a:cubicBezTo>
                    <a:cubicBezTo>
                      <a:pt x="892" y="194"/>
                      <a:pt x="891" y="195"/>
                      <a:pt x="890" y="195"/>
                    </a:cubicBezTo>
                    <a:cubicBezTo>
                      <a:pt x="886" y="195"/>
                      <a:pt x="883" y="195"/>
                      <a:pt x="879" y="195"/>
                    </a:cubicBezTo>
                    <a:cubicBezTo>
                      <a:pt x="875" y="194"/>
                      <a:pt x="871" y="194"/>
                      <a:pt x="867" y="194"/>
                    </a:cubicBezTo>
                    <a:cubicBezTo>
                      <a:pt x="867" y="194"/>
                      <a:pt x="867" y="194"/>
                      <a:pt x="866" y="194"/>
                    </a:cubicBezTo>
                    <a:cubicBezTo>
                      <a:pt x="862" y="194"/>
                      <a:pt x="858" y="195"/>
                      <a:pt x="855" y="195"/>
                    </a:cubicBezTo>
                    <a:cubicBezTo>
                      <a:pt x="849" y="195"/>
                      <a:pt x="843" y="195"/>
                      <a:pt x="838" y="196"/>
                    </a:cubicBezTo>
                    <a:cubicBezTo>
                      <a:pt x="834" y="195"/>
                      <a:pt x="831" y="195"/>
                      <a:pt x="827" y="195"/>
                    </a:cubicBezTo>
                    <a:cubicBezTo>
                      <a:pt x="823" y="195"/>
                      <a:pt x="820" y="194"/>
                      <a:pt x="816" y="194"/>
                    </a:cubicBezTo>
                    <a:cubicBezTo>
                      <a:pt x="812" y="194"/>
                      <a:pt x="809" y="194"/>
                      <a:pt x="805" y="194"/>
                    </a:cubicBezTo>
                    <a:cubicBezTo>
                      <a:pt x="805" y="194"/>
                      <a:pt x="805" y="194"/>
                      <a:pt x="804" y="194"/>
                    </a:cubicBezTo>
                    <a:cubicBezTo>
                      <a:pt x="797" y="194"/>
                      <a:pt x="790" y="194"/>
                      <a:pt x="783" y="195"/>
                    </a:cubicBezTo>
                    <a:cubicBezTo>
                      <a:pt x="770" y="195"/>
                      <a:pt x="756" y="195"/>
                      <a:pt x="743" y="195"/>
                    </a:cubicBezTo>
                    <a:cubicBezTo>
                      <a:pt x="729" y="196"/>
                      <a:pt x="715" y="195"/>
                      <a:pt x="701" y="196"/>
                    </a:cubicBezTo>
                    <a:cubicBezTo>
                      <a:pt x="694" y="196"/>
                      <a:pt x="687" y="196"/>
                      <a:pt x="680" y="196"/>
                    </a:cubicBezTo>
                    <a:cubicBezTo>
                      <a:pt x="676" y="196"/>
                      <a:pt x="671" y="196"/>
                      <a:pt x="667" y="196"/>
                    </a:cubicBezTo>
                    <a:cubicBezTo>
                      <a:pt x="663" y="196"/>
                      <a:pt x="660" y="196"/>
                      <a:pt x="656" y="196"/>
                    </a:cubicBezTo>
                    <a:cubicBezTo>
                      <a:pt x="651" y="197"/>
                      <a:pt x="646" y="197"/>
                      <a:pt x="641" y="197"/>
                    </a:cubicBezTo>
                    <a:cubicBezTo>
                      <a:pt x="633" y="197"/>
                      <a:pt x="624" y="197"/>
                      <a:pt x="615" y="197"/>
                    </a:cubicBezTo>
                    <a:cubicBezTo>
                      <a:pt x="599" y="197"/>
                      <a:pt x="582" y="197"/>
                      <a:pt x="565" y="198"/>
                    </a:cubicBezTo>
                    <a:cubicBezTo>
                      <a:pt x="558" y="198"/>
                      <a:pt x="550" y="198"/>
                      <a:pt x="542" y="198"/>
                    </a:cubicBezTo>
                    <a:cubicBezTo>
                      <a:pt x="535" y="199"/>
                      <a:pt x="527" y="199"/>
                      <a:pt x="519" y="200"/>
                    </a:cubicBezTo>
                    <a:cubicBezTo>
                      <a:pt x="514" y="200"/>
                      <a:pt x="510" y="200"/>
                      <a:pt x="505" y="201"/>
                    </a:cubicBezTo>
                    <a:cubicBezTo>
                      <a:pt x="500" y="201"/>
                      <a:pt x="494" y="201"/>
                      <a:pt x="488" y="201"/>
                    </a:cubicBezTo>
                    <a:cubicBezTo>
                      <a:pt x="482" y="202"/>
                      <a:pt x="477" y="202"/>
                      <a:pt x="471" y="203"/>
                    </a:cubicBezTo>
                    <a:cubicBezTo>
                      <a:pt x="466" y="202"/>
                      <a:pt x="462" y="202"/>
                      <a:pt x="458" y="202"/>
                    </a:cubicBezTo>
                    <a:cubicBezTo>
                      <a:pt x="458" y="202"/>
                      <a:pt x="457" y="202"/>
                      <a:pt x="457" y="202"/>
                    </a:cubicBezTo>
                    <a:cubicBezTo>
                      <a:pt x="456" y="202"/>
                      <a:pt x="454" y="203"/>
                      <a:pt x="453" y="204"/>
                    </a:cubicBezTo>
                    <a:cubicBezTo>
                      <a:pt x="453" y="204"/>
                      <a:pt x="453" y="204"/>
                      <a:pt x="453" y="204"/>
                    </a:cubicBezTo>
                    <a:cubicBezTo>
                      <a:pt x="450" y="205"/>
                      <a:pt x="448" y="205"/>
                      <a:pt x="445" y="205"/>
                    </a:cubicBezTo>
                    <a:cubicBezTo>
                      <a:pt x="444" y="205"/>
                      <a:pt x="442" y="206"/>
                      <a:pt x="441" y="206"/>
                    </a:cubicBezTo>
                    <a:cubicBezTo>
                      <a:pt x="434" y="206"/>
                      <a:pt x="428" y="206"/>
                      <a:pt x="421" y="207"/>
                    </a:cubicBezTo>
                    <a:cubicBezTo>
                      <a:pt x="415" y="207"/>
                      <a:pt x="409" y="207"/>
                      <a:pt x="403" y="208"/>
                    </a:cubicBezTo>
                    <a:cubicBezTo>
                      <a:pt x="396" y="208"/>
                      <a:pt x="390" y="208"/>
                      <a:pt x="383" y="208"/>
                    </a:cubicBezTo>
                    <a:cubicBezTo>
                      <a:pt x="379" y="209"/>
                      <a:pt x="374" y="209"/>
                      <a:pt x="370" y="209"/>
                    </a:cubicBezTo>
                    <a:cubicBezTo>
                      <a:pt x="368" y="209"/>
                      <a:pt x="366" y="210"/>
                      <a:pt x="364" y="210"/>
                    </a:cubicBezTo>
                    <a:cubicBezTo>
                      <a:pt x="356" y="211"/>
                      <a:pt x="349" y="211"/>
                      <a:pt x="342" y="212"/>
                    </a:cubicBezTo>
                    <a:cubicBezTo>
                      <a:pt x="342" y="212"/>
                      <a:pt x="342" y="212"/>
                      <a:pt x="342" y="212"/>
                    </a:cubicBezTo>
                    <a:cubicBezTo>
                      <a:pt x="339" y="212"/>
                      <a:pt x="336" y="213"/>
                      <a:pt x="333" y="213"/>
                    </a:cubicBezTo>
                    <a:cubicBezTo>
                      <a:pt x="332" y="213"/>
                      <a:pt x="331" y="213"/>
                      <a:pt x="330" y="213"/>
                    </a:cubicBezTo>
                    <a:cubicBezTo>
                      <a:pt x="327" y="214"/>
                      <a:pt x="325" y="214"/>
                      <a:pt x="322" y="214"/>
                    </a:cubicBezTo>
                    <a:cubicBezTo>
                      <a:pt x="316" y="215"/>
                      <a:pt x="310" y="215"/>
                      <a:pt x="304" y="216"/>
                    </a:cubicBezTo>
                    <a:cubicBezTo>
                      <a:pt x="303" y="216"/>
                      <a:pt x="303" y="216"/>
                      <a:pt x="302" y="216"/>
                    </a:cubicBezTo>
                    <a:cubicBezTo>
                      <a:pt x="297" y="216"/>
                      <a:pt x="291" y="216"/>
                      <a:pt x="286" y="215"/>
                    </a:cubicBezTo>
                    <a:cubicBezTo>
                      <a:pt x="282" y="214"/>
                      <a:pt x="278" y="214"/>
                      <a:pt x="274" y="213"/>
                    </a:cubicBezTo>
                    <a:cubicBezTo>
                      <a:pt x="272" y="212"/>
                      <a:pt x="270" y="212"/>
                      <a:pt x="268" y="211"/>
                    </a:cubicBezTo>
                    <a:cubicBezTo>
                      <a:pt x="266" y="210"/>
                      <a:pt x="264" y="210"/>
                      <a:pt x="262" y="209"/>
                    </a:cubicBezTo>
                    <a:cubicBezTo>
                      <a:pt x="260" y="209"/>
                      <a:pt x="258" y="210"/>
                      <a:pt x="258" y="211"/>
                    </a:cubicBezTo>
                    <a:cubicBezTo>
                      <a:pt x="258" y="213"/>
                      <a:pt x="259" y="214"/>
                      <a:pt x="260" y="215"/>
                    </a:cubicBezTo>
                    <a:cubicBezTo>
                      <a:pt x="265" y="216"/>
                      <a:pt x="269" y="218"/>
                      <a:pt x="273" y="219"/>
                    </a:cubicBezTo>
                    <a:cubicBezTo>
                      <a:pt x="275" y="219"/>
                      <a:pt x="276" y="219"/>
                      <a:pt x="278" y="220"/>
                    </a:cubicBezTo>
                    <a:cubicBezTo>
                      <a:pt x="278" y="220"/>
                      <a:pt x="278" y="220"/>
                      <a:pt x="278" y="220"/>
                    </a:cubicBezTo>
                    <a:cubicBezTo>
                      <a:pt x="278" y="221"/>
                      <a:pt x="277" y="221"/>
                      <a:pt x="277" y="221"/>
                    </a:cubicBezTo>
                    <a:cubicBezTo>
                      <a:pt x="274" y="221"/>
                      <a:pt x="272" y="221"/>
                      <a:pt x="269" y="221"/>
                    </a:cubicBezTo>
                    <a:cubicBezTo>
                      <a:pt x="264" y="222"/>
                      <a:pt x="258" y="222"/>
                      <a:pt x="252" y="222"/>
                    </a:cubicBezTo>
                    <a:cubicBezTo>
                      <a:pt x="252" y="222"/>
                      <a:pt x="252" y="222"/>
                      <a:pt x="252" y="222"/>
                    </a:cubicBezTo>
                    <a:cubicBezTo>
                      <a:pt x="252" y="220"/>
                      <a:pt x="252" y="217"/>
                      <a:pt x="251" y="214"/>
                    </a:cubicBezTo>
                    <a:cubicBezTo>
                      <a:pt x="250" y="202"/>
                      <a:pt x="250" y="189"/>
                      <a:pt x="250" y="177"/>
                    </a:cubicBezTo>
                    <a:cubicBezTo>
                      <a:pt x="250" y="170"/>
                      <a:pt x="250" y="164"/>
                      <a:pt x="250" y="157"/>
                    </a:cubicBezTo>
                    <a:cubicBezTo>
                      <a:pt x="250" y="151"/>
                      <a:pt x="251" y="145"/>
                      <a:pt x="251" y="138"/>
                    </a:cubicBezTo>
                    <a:cubicBezTo>
                      <a:pt x="251" y="131"/>
                      <a:pt x="251" y="124"/>
                      <a:pt x="251" y="117"/>
                    </a:cubicBezTo>
                    <a:cubicBezTo>
                      <a:pt x="251" y="110"/>
                      <a:pt x="251" y="103"/>
                      <a:pt x="250" y="96"/>
                    </a:cubicBezTo>
                    <a:cubicBezTo>
                      <a:pt x="250" y="91"/>
                      <a:pt x="250" y="85"/>
                      <a:pt x="250" y="79"/>
                    </a:cubicBezTo>
                    <a:cubicBezTo>
                      <a:pt x="250" y="70"/>
                      <a:pt x="249" y="61"/>
                      <a:pt x="249" y="51"/>
                    </a:cubicBezTo>
                    <a:cubicBezTo>
                      <a:pt x="249" y="51"/>
                      <a:pt x="249" y="51"/>
                      <a:pt x="249" y="50"/>
                    </a:cubicBezTo>
                    <a:cubicBezTo>
                      <a:pt x="249" y="50"/>
                      <a:pt x="249" y="50"/>
                      <a:pt x="249" y="50"/>
                    </a:cubicBezTo>
                    <a:cubicBezTo>
                      <a:pt x="252" y="50"/>
                      <a:pt x="256" y="49"/>
                      <a:pt x="260" y="49"/>
                    </a:cubicBezTo>
                    <a:cubicBezTo>
                      <a:pt x="263" y="49"/>
                      <a:pt x="266" y="48"/>
                      <a:pt x="270" y="48"/>
                    </a:cubicBezTo>
                    <a:cubicBezTo>
                      <a:pt x="277" y="47"/>
                      <a:pt x="285" y="47"/>
                      <a:pt x="292" y="46"/>
                    </a:cubicBezTo>
                    <a:cubicBezTo>
                      <a:pt x="308" y="45"/>
                      <a:pt x="323" y="43"/>
                      <a:pt x="338" y="42"/>
                    </a:cubicBezTo>
                    <a:cubicBezTo>
                      <a:pt x="346" y="41"/>
                      <a:pt x="354" y="41"/>
                      <a:pt x="361" y="40"/>
                    </a:cubicBezTo>
                    <a:cubicBezTo>
                      <a:pt x="366" y="40"/>
                      <a:pt x="372" y="39"/>
                      <a:pt x="377" y="39"/>
                    </a:cubicBezTo>
                    <a:cubicBezTo>
                      <a:pt x="381" y="39"/>
                      <a:pt x="384" y="39"/>
                      <a:pt x="388" y="39"/>
                    </a:cubicBezTo>
                    <a:cubicBezTo>
                      <a:pt x="396" y="39"/>
                      <a:pt x="404" y="38"/>
                      <a:pt x="412" y="38"/>
                    </a:cubicBezTo>
                    <a:cubicBezTo>
                      <a:pt x="419" y="38"/>
                      <a:pt x="426" y="38"/>
                      <a:pt x="433" y="38"/>
                    </a:cubicBezTo>
                    <a:cubicBezTo>
                      <a:pt x="440" y="38"/>
                      <a:pt x="447" y="38"/>
                      <a:pt x="453" y="38"/>
                    </a:cubicBezTo>
                    <a:cubicBezTo>
                      <a:pt x="458" y="38"/>
                      <a:pt x="463" y="38"/>
                      <a:pt x="467" y="37"/>
                    </a:cubicBezTo>
                    <a:cubicBezTo>
                      <a:pt x="468" y="37"/>
                      <a:pt x="469" y="37"/>
                      <a:pt x="469" y="37"/>
                    </a:cubicBezTo>
                    <a:cubicBezTo>
                      <a:pt x="472" y="37"/>
                      <a:pt x="474" y="37"/>
                      <a:pt x="476" y="37"/>
                    </a:cubicBezTo>
                    <a:cubicBezTo>
                      <a:pt x="479" y="37"/>
                      <a:pt x="481" y="36"/>
                      <a:pt x="484" y="36"/>
                    </a:cubicBezTo>
                    <a:cubicBezTo>
                      <a:pt x="485" y="36"/>
                      <a:pt x="486" y="36"/>
                      <a:pt x="487" y="36"/>
                    </a:cubicBezTo>
                    <a:cubicBezTo>
                      <a:pt x="491" y="35"/>
                      <a:pt x="495" y="35"/>
                      <a:pt x="499" y="34"/>
                    </a:cubicBezTo>
                    <a:cubicBezTo>
                      <a:pt x="507" y="34"/>
                      <a:pt x="514" y="33"/>
                      <a:pt x="522" y="31"/>
                    </a:cubicBezTo>
                    <a:cubicBezTo>
                      <a:pt x="524" y="31"/>
                      <a:pt x="525" y="31"/>
                      <a:pt x="527" y="31"/>
                    </a:cubicBezTo>
                    <a:cubicBezTo>
                      <a:pt x="529" y="31"/>
                      <a:pt x="530" y="30"/>
                      <a:pt x="532" y="30"/>
                    </a:cubicBezTo>
                    <a:cubicBezTo>
                      <a:pt x="562" y="30"/>
                      <a:pt x="592" y="31"/>
                      <a:pt x="622" y="33"/>
                    </a:cubicBezTo>
                    <a:cubicBezTo>
                      <a:pt x="638" y="34"/>
                      <a:pt x="653" y="35"/>
                      <a:pt x="669" y="35"/>
                    </a:cubicBezTo>
                    <a:cubicBezTo>
                      <a:pt x="677" y="36"/>
                      <a:pt x="685" y="36"/>
                      <a:pt x="693" y="36"/>
                    </a:cubicBezTo>
                    <a:close/>
                    <a:moveTo>
                      <a:pt x="911" y="203"/>
                    </a:moveTo>
                    <a:cubicBezTo>
                      <a:pt x="912" y="202"/>
                      <a:pt x="913" y="201"/>
                      <a:pt x="914" y="200"/>
                    </a:cubicBezTo>
                    <a:cubicBezTo>
                      <a:pt x="914" y="200"/>
                      <a:pt x="914" y="199"/>
                      <a:pt x="914" y="199"/>
                    </a:cubicBezTo>
                    <a:cubicBezTo>
                      <a:pt x="917" y="197"/>
                      <a:pt x="919" y="195"/>
                      <a:pt x="922" y="192"/>
                    </a:cubicBezTo>
                    <a:cubicBezTo>
                      <a:pt x="924" y="190"/>
                      <a:pt x="927" y="188"/>
                      <a:pt x="929" y="186"/>
                    </a:cubicBezTo>
                    <a:cubicBezTo>
                      <a:pt x="927" y="188"/>
                      <a:pt x="926" y="190"/>
                      <a:pt x="925" y="191"/>
                    </a:cubicBezTo>
                    <a:cubicBezTo>
                      <a:pt x="923" y="193"/>
                      <a:pt x="921" y="196"/>
                      <a:pt x="919" y="198"/>
                    </a:cubicBezTo>
                    <a:cubicBezTo>
                      <a:pt x="917" y="200"/>
                      <a:pt x="915" y="202"/>
                      <a:pt x="913" y="204"/>
                    </a:cubicBezTo>
                    <a:cubicBezTo>
                      <a:pt x="912" y="204"/>
                      <a:pt x="912" y="205"/>
                      <a:pt x="912" y="205"/>
                    </a:cubicBezTo>
                    <a:cubicBezTo>
                      <a:pt x="911" y="204"/>
                      <a:pt x="911" y="204"/>
                      <a:pt x="911" y="203"/>
                    </a:cubicBezTo>
                    <a:close/>
                    <a:moveTo>
                      <a:pt x="336" y="231"/>
                    </a:moveTo>
                    <a:cubicBezTo>
                      <a:pt x="336" y="231"/>
                      <a:pt x="336" y="231"/>
                      <a:pt x="336" y="232"/>
                    </a:cubicBezTo>
                    <a:cubicBezTo>
                      <a:pt x="336" y="232"/>
                      <a:pt x="336" y="232"/>
                      <a:pt x="336" y="232"/>
                    </a:cubicBezTo>
                    <a:cubicBezTo>
                      <a:pt x="336" y="232"/>
                      <a:pt x="336" y="233"/>
                      <a:pt x="336" y="233"/>
                    </a:cubicBezTo>
                    <a:cubicBezTo>
                      <a:pt x="336" y="235"/>
                      <a:pt x="336" y="236"/>
                      <a:pt x="336" y="238"/>
                    </a:cubicBezTo>
                    <a:cubicBezTo>
                      <a:pt x="336" y="240"/>
                      <a:pt x="336" y="242"/>
                      <a:pt x="336" y="244"/>
                    </a:cubicBezTo>
                    <a:cubicBezTo>
                      <a:pt x="336" y="248"/>
                      <a:pt x="336" y="252"/>
                      <a:pt x="336" y="257"/>
                    </a:cubicBezTo>
                    <a:cubicBezTo>
                      <a:pt x="336" y="261"/>
                      <a:pt x="336" y="265"/>
                      <a:pt x="336" y="270"/>
                    </a:cubicBezTo>
                    <a:cubicBezTo>
                      <a:pt x="336" y="270"/>
                      <a:pt x="335" y="270"/>
                      <a:pt x="335" y="270"/>
                    </a:cubicBezTo>
                    <a:cubicBezTo>
                      <a:pt x="335" y="269"/>
                      <a:pt x="334" y="269"/>
                      <a:pt x="334" y="269"/>
                    </a:cubicBezTo>
                    <a:cubicBezTo>
                      <a:pt x="334" y="265"/>
                      <a:pt x="334" y="262"/>
                      <a:pt x="334" y="258"/>
                    </a:cubicBezTo>
                    <a:cubicBezTo>
                      <a:pt x="334" y="255"/>
                      <a:pt x="334" y="252"/>
                      <a:pt x="334" y="249"/>
                    </a:cubicBezTo>
                    <a:cubicBezTo>
                      <a:pt x="334" y="246"/>
                      <a:pt x="334" y="242"/>
                      <a:pt x="334" y="239"/>
                    </a:cubicBezTo>
                    <a:cubicBezTo>
                      <a:pt x="335" y="236"/>
                      <a:pt x="335" y="233"/>
                      <a:pt x="335" y="230"/>
                    </a:cubicBezTo>
                    <a:cubicBezTo>
                      <a:pt x="335" y="230"/>
                      <a:pt x="335" y="230"/>
                      <a:pt x="335" y="230"/>
                    </a:cubicBezTo>
                    <a:cubicBezTo>
                      <a:pt x="335" y="230"/>
                      <a:pt x="335" y="230"/>
                      <a:pt x="336" y="230"/>
                    </a:cubicBezTo>
                    <a:cubicBezTo>
                      <a:pt x="336" y="230"/>
                      <a:pt x="336" y="230"/>
                      <a:pt x="336" y="230"/>
                    </a:cubicBezTo>
                    <a:cubicBezTo>
                      <a:pt x="336" y="231"/>
                      <a:pt x="336" y="231"/>
                      <a:pt x="336" y="231"/>
                    </a:cubicBezTo>
                    <a:close/>
                    <a:moveTo>
                      <a:pt x="343" y="266"/>
                    </a:moveTo>
                    <a:cubicBezTo>
                      <a:pt x="343" y="267"/>
                      <a:pt x="343" y="268"/>
                      <a:pt x="343" y="269"/>
                    </a:cubicBezTo>
                    <a:cubicBezTo>
                      <a:pt x="343" y="269"/>
                      <a:pt x="343" y="269"/>
                      <a:pt x="343" y="269"/>
                    </a:cubicBezTo>
                    <a:cubicBezTo>
                      <a:pt x="343" y="268"/>
                      <a:pt x="343" y="267"/>
                      <a:pt x="343" y="266"/>
                    </a:cubicBezTo>
                    <a:close/>
                    <a:moveTo>
                      <a:pt x="310" y="228"/>
                    </a:moveTo>
                    <a:cubicBezTo>
                      <a:pt x="309" y="228"/>
                      <a:pt x="308" y="229"/>
                      <a:pt x="308" y="230"/>
                    </a:cubicBezTo>
                    <a:cubicBezTo>
                      <a:pt x="308" y="233"/>
                      <a:pt x="308" y="237"/>
                      <a:pt x="308" y="240"/>
                    </a:cubicBezTo>
                    <a:cubicBezTo>
                      <a:pt x="308" y="237"/>
                      <a:pt x="307" y="234"/>
                      <a:pt x="307" y="231"/>
                    </a:cubicBezTo>
                    <a:cubicBezTo>
                      <a:pt x="306" y="230"/>
                      <a:pt x="306" y="230"/>
                      <a:pt x="305" y="230"/>
                    </a:cubicBezTo>
                    <a:cubicBezTo>
                      <a:pt x="305" y="229"/>
                      <a:pt x="305" y="228"/>
                      <a:pt x="305" y="227"/>
                    </a:cubicBezTo>
                    <a:cubicBezTo>
                      <a:pt x="307" y="227"/>
                      <a:pt x="308" y="227"/>
                      <a:pt x="310" y="227"/>
                    </a:cubicBezTo>
                    <a:cubicBezTo>
                      <a:pt x="310" y="227"/>
                      <a:pt x="310" y="227"/>
                      <a:pt x="310" y="228"/>
                    </a:cubicBezTo>
                    <a:close/>
                    <a:moveTo>
                      <a:pt x="293" y="229"/>
                    </a:moveTo>
                    <a:cubicBezTo>
                      <a:pt x="293" y="228"/>
                      <a:pt x="293" y="228"/>
                      <a:pt x="293" y="228"/>
                    </a:cubicBezTo>
                    <a:cubicBezTo>
                      <a:pt x="294" y="228"/>
                      <a:pt x="296" y="227"/>
                      <a:pt x="297" y="227"/>
                    </a:cubicBezTo>
                    <a:cubicBezTo>
                      <a:pt x="298" y="227"/>
                      <a:pt x="300" y="227"/>
                      <a:pt x="301" y="227"/>
                    </a:cubicBezTo>
                    <a:cubicBezTo>
                      <a:pt x="301" y="230"/>
                      <a:pt x="300" y="232"/>
                      <a:pt x="300" y="234"/>
                    </a:cubicBezTo>
                    <a:cubicBezTo>
                      <a:pt x="299" y="237"/>
                      <a:pt x="299" y="240"/>
                      <a:pt x="299" y="243"/>
                    </a:cubicBezTo>
                    <a:cubicBezTo>
                      <a:pt x="298" y="241"/>
                      <a:pt x="298" y="239"/>
                      <a:pt x="297" y="237"/>
                    </a:cubicBezTo>
                    <a:cubicBezTo>
                      <a:pt x="297" y="235"/>
                      <a:pt x="296" y="233"/>
                      <a:pt x="295" y="231"/>
                    </a:cubicBezTo>
                    <a:cubicBezTo>
                      <a:pt x="295" y="231"/>
                      <a:pt x="294" y="230"/>
                      <a:pt x="293" y="229"/>
                    </a:cubicBezTo>
                    <a:cubicBezTo>
                      <a:pt x="293" y="229"/>
                      <a:pt x="293" y="229"/>
                      <a:pt x="293" y="229"/>
                    </a:cubicBezTo>
                    <a:close/>
                    <a:moveTo>
                      <a:pt x="292" y="241"/>
                    </a:moveTo>
                    <a:cubicBezTo>
                      <a:pt x="293" y="242"/>
                      <a:pt x="293" y="243"/>
                      <a:pt x="293" y="244"/>
                    </a:cubicBezTo>
                    <a:cubicBezTo>
                      <a:pt x="293" y="245"/>
                      <a:pt x="294" y="246"/>
                      <a:pt x="294" y="247"/>
                    </a:cubicBezTo>
                    <a:cubicBezTo>
                      <a:pt x="293" y="247"/>
                      <a:pt x="293" y="247"/>
                      <a:pt x="293" y="246"/>
                    </a:cubicBezTo>
                    <a:cubicBezTo>
                      <a:pt x="293" y="246"/>
                      <a:pt x="292" y="246"/>
                      <a:pt x="292" y="246"/>
                    </a:cubicBezTo>
                    <a:cubicBezTo>
                      <a:pt x="292" y="245"/>
                      <a:pt x="292" y="243"/>
                      <a:pt x="292" y="241"/>
                    </a:cubicBezTo>
                    <a:close/>
                    <a:moveTo>
                      <a:pt x="287" y="228"/>
                    </a:moveTo>
                    <a:cubicBezTo>
                      <a:pt x="287" y="229"/>
                      <a:pt x="287" y="230"/>
                      <a:pt x="287" y="230"/>
                    </a:cubicBezTo>
                    <a:cubicBezTo>
                      <a:pt x="287" y="231"/>
                      <a:pt x="287" y="231"/>
                      <a:pt x="288" y="232"/>
                    </a:cubicBezTo>
                    <a:cubicBezTo>
                      <a:pt x="288" y="234"/>
                      <a:pt x="288" y="235"/>
                      <a:pt x="288" y="237"/>
                    </a:cubicBezTo>
                    <a:cubicBezTo>
                      <a:pt x="288" y="238"/>
                      <a:pt x="287" y="238"/>
                      <a:pt x="287" y="238"/>
                    </a:cubicBezTo>
                    <a:cubicBezTo>
                      <a:pt x="287" y="239"/>
                      <a:pt x="287" y="240"/>
                      <a:pt x="287" y="240"/>
                    </a:cubicBezTo>
                    <a:cubicBezTo>
                      <a:pt x="287" y="241"/>
                      <a:pt x="286" y="242"/>
                      <a:pt x="286" y="243"/>
                    </a:cubicBezTo>
                    <a:cubicBezTo>
                      <a:pt x="286" y="242"/>
                      <a:pt x="286" y="242"/>
                      <a:pt x="285" y="242"/>
                    </a:cubicBezTo>
                    <a:cubicBezTo>
                      <a:pt x="285" y="242"/>
                      <a:pt x="285" y="241"/>
                      <a:pt x="285" y="241"/>
                    </a:cubicBezTo>
                    <a:cubicBezTo>
                      <a:pt x="286" y="240"/>
                      <a:pt x="286" y="240"/>
                      <a:pt x="286" y="239"/>
                    </a:cubicBezTo>
                    <a:cubicBezTo>
                      <a:pt x="286" y="238"/>
                      <a:pt x="286" y="237"/>
                      <a:pt x="286" y="236"/>
                    </a:cubicBezTo>
                    <a:cubicBezTo>
                      <a:pt x="286" y="233"/>
                      <a:pt x="286" y="231"/>
                      <a:pt x="286" y="228"/>
                    </a:cubicBezTo>
                    <a:cubicBezTo>
                      <a:pt x="287" y="228"/>
                      <a:pt x="287" y="228"/>
                      <a:pt x="287" y="228"/>
                    </a:cubicBezTo>
                    <a:close/>
                    <a:moveTo>
                      <a:pt x="301" y="252"/>
                    </a:moveTo>
                    <a:cubicBezTo>
                      <a:pt x="301" y="252"/>
                      <a:pt x="301" y="252"/>
                      <a:pt x="301" y="252"/>
                    </a:cubicBezTo>
                    <a:cubicBezTo>
                      <a:pt x="302" y="251"/>
                      <a:pt x="302" y="249"/>
                      <a:pt x="302" y="248"/>
                    </a:cubicBezTo>
                    <a:cubicBezTo>
                      <a:pt x="302" y="246"/>
                      <a:pt x="302" y="245"/>
                      <a:pt x="303" y="243"/>
                    </a:cubicBezTo>
                    <a:cubicBezTo>
                      <a:pt x="303" y="242"/>
                      <a:pt x="303" y="241"/>
                      <a:pt x="303" y="240"/>
                    </a:cubicBezTo>
                    <a:cubicBezTo>
                      <a:pt x="304" y="244"/>
                      <a:pt x="305" y="247"/>
                      <a:pt x="305" y="251"/>
                    </a:cubicBezTo>
                    <a:cubicBezTo>
                      <a:pt x="306" y="252"/>
                      <a:pt x="306" y="254"/>
                      <a:pt x="306" y="256"/>
                    </a:cubicBezTo>
                    <a:cubicBezTo>
                      <a:pt x="305" y="254"/>
                      <a:pt x="303" y="253"/>
                      <a:pt x="301" y="252"/>
                    </a:cubicBezTo>
                    <a:close/>
                    <a:moveTo>
                      <a:pt x="313" y="260"/>
                    </a:moveTo>
                    <a:cubicBezTo>
                      <a:pt x="314" y="259"/>
                      <a:pt x="314" y="257"/>
                      <a:pt x="314" y="255"/>
                    </a:cubicBezTo>
                    <a:cubicBezTo>
                      <a:pt x="314" y="252"/>
                      <a:pt x="314" y="249"/>
                      <a:pt x="314" y="246"/>
                    </a:cubicBezTo>
                    <a:cubicBezTo>
                      <a:pt x="314" y="241"/>
                      <a:pt x="314" y="236"/>
                      <a:pt x="314" y="231"/>
                    </a:cubicBezTo>
                    <a:cubicBezTo>
                      <a:pt x="314" y="229"/>
                      <a:pt x="314" y="228"/>
                      <a:pt x="314" y="226"/>
                    </a:cubicBezTo>
                    <a:cubicBezTo>
                      <a:pt x="315" y="226"/>
                      <a:pt x="316" y="226"/>
                      <a:pt x="316" y="226"/>
                    </a:cubicBezTo>
                    <a:cubicBezTo>
                      <a:pt x="319" y="226"/>
                      <a:pt x="322" y="226"/>
                      <a:pt x="325" y="225"/>
                    </a:cubicBezTo>
                    <a:cubicBezTo>
                      <a:pt x="326" y="225"/>
                      <a:pt x="327" y="225"/>
                      <a:pt x="327" y="225"/>
                    </a:cubicBezTo>
                    <a:cubicBezTo>
                      <a:pt x="327" y="226"/>
                      <a:pt x="327" y="228"/>
                      <a:pt x="327" y="229"/>
                    </a:cubicBezTo>
                    <a:cubicBezTo>
                      <a:pt x="327" y="228"/>
                      <a:pt x="327" y="227"/>
                      <a:pt x="326" y="227"/>
                    </a:cubicBezTo>
                    <a:cubicBezTo>
                      <a:pt x="326" y="226"/>
                      <a:pt x="326" y="226"/>
                      <a:pt x="326" y="226"/>
                    </a:cubicBezTo>
                    <a:cubicBezTo>
                      <a:pt x="325" y="226"/>
                      <a:pt x="325" y="226"/>
                      <a:pt x="325" y="226"/>
                    </a:cubicBezTo>
                    <a:cubicBezTo>
                      <a:pt x="325" y="226"/>
                      <a:pt x="325" y="226"/>
                      <a:pt x="325" y="226"/>
                    </a:cubicBezTo>
                    <a:cubicBezTo>
                      <a:pt x="324" y="226"/>
                      <a:pt x="324" y="226"/>
                      <a:pt x="324" y="226"/>
                    </a:cubicBezTo>
                    <a:cubicBezTo>
                      <a:pt x="323" y="226"/>
                      <a:pt x="323" y="226"/>
                      <a:pt x="323" y="227"/>
                    </a:cubicBezTo>
                    <a:cubicBezTo>
                      <a:pt x="323" y="227"/>
                      <a:pt x="323" y="228"/>
                      <a:pt x="323" y="228"/>
                    </a:cubicBezTo>
                    <a:cubicBezTo>
                      <a:pt x="323" y="229"/>
                      <a:pt x="323" y="230"/>
                      <a:pt x="323" y="231"/>
                    </a:cubicBezTo>
                    <a:cubicBezTo>
                      <a:pt x="322" y="233"/>
                      <a:pt x="322" y="234"/>
                      <a:pt x="322" y="235"/>
                    </a:cubicBezTo>
                    <a:cubicBezTo>
                      <a:pt x="322" y="236"/>
                      <a:pt x="322" y="238"/>
                      <a:pt x="322" y="240"/>
                    </a:cubicBezTo>
                    <a:cubicBezTo>
                      <a:pt x="322" y="244"/>
                      <a:pt x="322" y="248"/>
                      <a:pt x="322" y="252"/>
                    </a:cubicBezTo>
                    <a:cubicBezTo>
                      <a:pt x="322" y="253"/>
                      <a:pt x="322" y="254"/>
                      <a:pt x="322" y="254"/>
                    </a:cubicBezTo>
                    <a:cubicBezTo>
                      <a:pt x="321" y="257"/>
                      <a:pt x="321" y="260"/>
                      <a:pt x="320" y="263"/>
                    </a:cubicBezTo>
                    <a:cubicBezTo>
                      <a:pt x="320" y="263"/>
                      <a:pt x="320" y="263"/>
                      <a:pt x="320" y="263"/>
                    </a:cubicBezTo>
                    <a:cubicBezTo>
                      <a:pt x="320" y="257"/>
                      <a:pt x="321" y="251"/>
                      <a:pt x="321" y="244"/>
                    </a:cubicBezTo>
                    <a:cubicBezTo>
                      <a:pt x="321" y="239"/>
                      <a:pt x="321" y="234"/>
                      <a:pt x="321" y="229"/>
                    </a:cubicBezTo>
                    <a:cubicBezTo>
                      <a:pt x="321" y="228"/>
                      <a:pt x="320" y="227"/>
                      <a:pt x="319" y="227"/>
                    </a:cubicBezTo>
                    <a:cubicBezTo>
                      <a:pt x="317" y="227"/>
                      <a:pt x="316" y="228"/>
                      <a:pt x="316" y="229"/>
                    </a:cubicBezTo>
                    <a:cubicBezTo>
                      <a:pt x="316" y="240"/>
                      <a:pt x="316" y="251"/>
                      <a:pt x="316" y="261"/>
                    </a:cubicBezTo>
                    <a:cubicBezTo>
                      <a:pt x="315" y="261"/>
                      <a:pt x="315" y="261"/>
                      <a:pt x="315" y="261"/>
                    </a:cubicBezTo>
                    <a:cubicBezTo>
                      <a:pt x="315" y="261"/>
                      <a:pt x="315" y="261"/>
                      <a:pt x="314" y="261"/>
                    </a:cubicBezTo>
                    <a:cubicBezTo>
                      <a:pt x="314" y="261"/>
                      <a:pt x="314" y="261"/>
                      <a:pt x="313" y="260"/>
                    </a:cubicBezTo>
                    <a:close/>
                    <a:moveTo>
                      <a:pt x="326" y="233"/>
                    </a:moveTo>
                    <a:cubicBezTo>
                      <a:pt x="326" y="233"/>
                      <a:pt x="326" y="233"/>
                      <a:pt x="326" y="233"/>
                    </a:cubicBezTo>
                    <a:cubicBezTo>
                      <a:pt x="326" y="233"/>
                      <a:pt x="326" y="232"/>
                      <a:pt x="326" y="232"/>
                    </a:cubicBezTo>
                    <a:cubicBezTo>
                      <a:pt x="326" y="232"/>
                      <a:pt x="326" y="232"/>
                      <a:pt x="326" y="232"/>
                    </a:cubicBezTo>
                    <a:cubicBezTo>
                      <a:pt x="326" y="232"/>
                      <a:pt x="326" y="232"/>
                      <a:pt x="326" y="232"/>
                    </a:cubicBezTo>
                    <a:cubicBezTo>
                      <a:pt x="326" y="232"/>
                      <a:pt x="326" y="232"/>
                      <a:pt x="326" y="233"/>
                    </a:cubicBezTo>
                    <a:close/>
                    <a:moveTo>
                      <a:pt x="326" y="266"/>
                    </a:moveTo>
                    <a:cubicBezTo>
                      <a:pt x="326" y="262"/>
                      <a:pt x="326" y="259"/>
                      <a:pt x="326" y="255"/>
                    </a:cubicBezTo>
                    <a:cubicBezTo>
                      <a:pt x="326" y="254"/>
                      <a:pt x="326" y="252"/>
                      <a:pt x="327" y="251"/>
                    </a:cubicBezTo>
                    <a:cubicBezTo>
                      <a:pt x="327" y="252"/>
                      <a:pt x="327" y="253"/>
                      <a:pt x="327" y="254"/>
                    </a:cubicBezTo>
                    <a:cubicBezTo>
                      <a:pt x="327" y="258"/>
                      <a:pt x="327" y="262"/>
                      <a:pt x="328" y="266"/>
                    </a:cubicBezTo>
                    <a:cubicBezTo>
                      <a:pt x="328" y="266"/>
                      <a:pt x="328" y="266"/>
                      <a:pt x="328" y="267"/>
                    </a:cubicBezTo>
                    <a:cubicBezTo>
                      <a:pt x="327" y="266"/>
                      <a:pt x="326" y="266"/>
                      <a:pt x="326" y="266"/>
                    </a:cubicBezTo>
                    <a:close/>
                    <a:moveTo>
                      <a:pt x="278" y="229"/>
                    </a:moveTo>
                    <a:cubicBezTo>
                      <a:pt x="279" y="229"/>
                      <a:pt x="280" y="229"/>
                      <a:pt x="281" y="229"/>
                    </a:cubicBezTo>
                    <a:cubicBezTo>
                      <a:pt x="281" y="231"/>
                      <a:pt x="281" y="233"/>
                      <a:pt x="281" y="236"/>
                    </a:cubicBezTo>
                    <a:cubicBezTo>
                      <a:pt x="281" y="237"/>
                      <a:pt x="281" y="238"/>
                      <a:pt x="281" y="239"/>
                    </a:cubicBezTo>
                    <a:cubicBezTo>
                      <a:pt x="280" y="239"/>
                      <a:pt x="279" y="238"/>
                      <a:pt x="277" y="237"/>
                    </a:cubicBezTo>
                    <a:cubicBezTo>
                      <a:pt x="278" y="235"/>
                      <a:pt x="278" y="232"/>
                      <a:pt x="278" y="230"/>
                    </a:cubicBezTo>
                    <a:cubicBezTo>
                      <a:pt x="278" y="229"/>
                      <a:pt x="278" y="229"/>
                      <a:pt x="278" y="229"/>
                    </a:cubicBezTo>
                    <a:close/>
                    <a:moveTo>
                      <a:pt x="267" y="229"/>
                    </a:moveTo>
                    <a:cubicBezTo>
                      <a:pt x="270" y="229"/>
                      <a:pt x="273" y="229"/>
                      <a:pt x="276" y="229"/>
                    </a:cubicBezTo>
                    <a:cubicBezTo>
                      <a:pt x="275" y="229"/>
                      <a:pt x="275" y="229"/>
                      <a:pt x="275" y="230"/>
                    </a:cubicBezTo>
                    <a:cubicBezTo>
                      <a:pt x="275" y="232"/>
                      <a:pt x="275" y="234"/>
                      <a:pt x="275" y="236"/>
                    </a:cubicBezTo>
                    <a:cubicBezTo>
                      <a:pt x="273" y="235"/>
                      <a:pt x="272" y="234"/>
                      <a:pt x="271" y="233"/>
                    </a:cubicBezTo>
                    <a:cubicBezTo>
                      <a:pt x="268" y="232"/>
                      <a:pt x="266" y="231"/>
                      <a:pt x="263" y="230"/>
                    </a:cubicBezTo>
                    <a:cubicBezTo>
                      <a:pt x="265" y="230"/>
                      <a:pt x="266" y="229"/>
                      <a:pt x="267" y="229"/>
                    </a:cubicBezTo>
                    <a:close/>
                    <a:moveTo>
                      <a:pt x="300" y="261"/>
                    </a:moveTo>
                    <a:cubicBezTo>
                      <a:pt x="300" y="262"/>
                      <a:pt x="301" y="262"/>
                      <a:pt x="302" y="262"/>
                    </a:cubicBezTo>
                    <a:cubicBezTo>
                      <a:pt x="302" y="263"/>
                      <a:pt x="303" y="263"/>
                      <a:pt x="303" y="263"/>
                    </a:cubicBezTo>
                    <a:cubicBezTo>
                      <a:pt x="303" y="263"/>
                      <a:pt x="303" y="263"/>
                      <a:pt x="303" y="263"/>
                    </a:cubicBezTo>
                    <a:cubicBezTo>
                      <a:pt x="302" y="263"/>
                      <a:pt x="301" y="262"/>
                      <a:pt x="300" y="261"/>
                    </a:cubicBezTo>
                    <a:cubicBezTo>
                      <a:pt x="300" y="261"/>
                      <a:pt x="300" y="261"/>
                      <a:pt x="300" y="261"/>
                    </a:cubicBezTo>
                    <a:close/>
                    <a:moveTo>
                      <a:pt x="350" y="228"/>
                    </a:moveTo>
                    <a:cubicBezTo>
                      <a:pt x="350" y="242"/>
                      <a:pt x="350" y="256"/>
                      <a:pt x="349" y="269"/>
                    </a:cubicBezTo>
                    <a:cubicBezTo>
                      <a:pt x="349" y="269"/>
                      <a:pt x="349" y="269"/>
                      <a:pt x="348" y="269"/>
                    </a:cubicBezTo>
                    <a:cubicBezTo>
                      <a:pt x="348" y="266"/>
                      <a:pt x="348" y="262"/>
                      <a:pt x="348" y="259"/>
                    </a:cubicBezTo>
                    <a:cubicBezTo>
                      <a:pt x="347" y="254"/>
                      <a:pt x="347" y="250"/>
                      <a:pt x="347" y="245"/>
                    </a:cubicBezTo>
                    <a:cubicBezTo>
                      <a:pt x="348" y="239"/>
                      <a:pt x="349" y="233"/>
                      <a:pt x="350" y="226"/>
                    </a:cubicBezTo>
                    <a:cubicBezTo>
                      <a:pt x="350" y="226"/>
                      <a:pt x="350" y="226"/>
                      <a:pt x="350" y="225"/>
                    </a:cubicBezTo>
                    <a:cubicBezTo>
                      <a:pt x="350" y="226"/>
                      <a:pt x="350" y="227"/>
                      <a:pt x="350" y="227"/>
                    </a:cubicBezTo>
                    <a:cubicBezTo>
                      <a:pt x="350" y="227"/>
                      <a:pt x="350" y="228"/>
                      <a:pt x="350" y="228"/>
                    </a:cubicBezTo>
                    <a:close/>
                    <a:moveTo>
                      <a:pt x="350" y="225"/>
                    </a:moveTo>
                    <a:cubicBezTo>
                      <a:pt x="350" y="224"/>
                      <a:pt x="349" y="224"/>
                      <a:pt x="348" y="224"/>
                    </a:cubicBezTo>
                    <a:cubicBezTo>
                      <a:pt x="348" y="224"/>
                      <a:pt x="348" y="224"/>
                      <a:pt x="348" y="224"/>
                    </a:cubicBezTo>
                    <a:cubicBezTo>
                      <a:pt x="347" y="224"/>
                      <a:pt x="347" y="224"/>
                      <a:pt x="347" y="224"/>
                    </a:cubicBezTo>
                    <a:cubicBezTo>
                      <a:pt x="346" y="224"/>
                      <a:pt x="346" y="225"/>
                      <a:pt x="346" y="225"/>
                    </a:cubicBezTo>
                    <a:cubicBezTo>
                      <a:pt x="345" y="227"/>
                      <a:pt x="345" y="229"/>
                      <a:pt x="345" y="231"/>
                    </a:cubicBezTo>
                    <a:cubicBezTo>
                      <a:pt x="344" y="231"/>
                      <a:pt x="344" y="231"/>
                      <a:pt x="344" y="231"/>
                    </a:cubicBezTo>
                    <a:cubicBezTo>
                      <a:pt x="343" y="231"/>
                      <a:pt x="341" y="232"/>
                      <a:pt x="341" y="234"/>
                    </a:cubicBezTo>
                    <a:cubicBezTo>
                      <a:pt x="342" y="238"/>
                      <a:pt x="342" y="242"/>
                      <a:pt x="342" y="247"/>
                    </a:cubicBezTo>
                    <a:cubicBezTo>
                      <a:pt x="342" y="251"/>
                      <a:pt x="341" y="255"/>
                      <a:pt x="340" y="259"/>
                    </a:cubicBezTo>
                    <a:cubicBezTo>
                      <a:pt x="340" y="259"/>
                      <a:pt x="340" y="259"/>
                      <a:pt x="340" y="260"/>
                    </a:cubicBezTo>
                    <a:cubicBezTo>
                      <a:pt x="340" y="259"/>
                      <a:pt x="340" y="258"/>
                      <a:pt x="340" y="258"/>
                    </a:cubicBezTo>
                    <a:cubicBezTo>
                      <a:pt x="340" y="253"/>
                      <a:pt x="340" y="249"/>
                      <a:pt x="340" y="245"/>
                    </a:cubicBezTo>
                    <a:cubicBezTo>
                      <a:pt x="340" y="243"/>
                      <a:pt x="340" y="241"/>
                      <a:pt x="340" y="239"/>
                    </a:cubicBezTo>
                    <a:cubicBezTo>
                      <a:pt x="340" y="238"/>
                      <a:pt x="340" y="236"/>
                      <a:pt x="340" y="235"/>
                    </a:cubicBezTo>
                    <a:cubicBezTo>
                      <a:pt x="340" y="235"/>
                      <a:pt x="341" y="234"/>
                      <a:pt x="341" y="234"/>
                    </a:cubicBezTo>
                    <a:cubicBezTo>
                      <a:pt x="341" y="232"/>
                      <a:pt x="341" y="231"/>
                      <a:pt x="340" y="229"/>
                    </a:cubicBezTo>
                    <a:cubicBezTo>
                      <a:pt x="340" y="229"/>
                      <a:pt x="340" y="228"/>
                      <a:pt x="340" y="228"/>
                    </a:cubicBezTo>
                    <a:cubicBezTo>
                      <a:pt x="339" y="227"/>
                      <a:pt x="339" y="227"/>
                      <a:pt x="339" y="227"/>
                    </a:cubicBezTo>
                    <a:cubicBezTo>
                      <a:pt x="338" y="227"/>
                      <a:pt x="338" y="227"/>
                      <a:pt x="338" y="228"/>
                    </a:cubicBezTo>
                    <a:cubicBezTo>
                      <a:pt x="337" y="228"/>
                      <a:pt x="337" y="228"/>
                      <a:pt x="337" y="228"/>
                    </a:cubicBezTo>
                    <a:cubicBezTo>
                      <a:pt x="337" y="229"/>
                      <a:pt x="337" y="229"/>
                      <a:pt x="337" y="229"/>
                    </a:cubicBezTo>
                    <a:cubicBezTo>
                      <a:pt x="336" y="229"/>
                      <a:pt x="336" y="229"/>
                      <a:pt x="336" y="229"/>
                    </a:cubicBezTo>
                    <a:cubicBezTo>
                      <a:pt x="336" y="229"/>
                      <a:pt x="336" y="229"/>
                      <a:pt x="335" y="229"/>
                    </a:cubicBezTo>
                    <a:cubicBezTo>
                      <a:pt x="335" y="229"/>
                      <a:pt x="335" y="229"/>
                      <a:pt x="335" y="229"/>
                    </a:cubicBezTo>
                    <a:cubicBezTo>
                      <a:pt x="335" y="228"/>
                      <a:pt x="335" y="227"/>
                      <a:pt x="335" y="227"/>
                    </a:cubicBezTo>
                    <a:cubicBezTo>
                      <a:pt x="335" y="226"/>
                      <a:pt x="334" y="225"/>
                      <a:pt x="333" y="224"/>
                    </a:cubicBezTo>
                    <a:cubicBezTo>
                      <a:pt x="334" y="224"/>
                      <a:pt x="334" y="224"/>
                      <a:pt x="334" y="224"/>
                    </a:cubicBezTo>
                    <a:cubicBezTo>
                      <a:pt x="337" y="224"/>
                      <a:pt x="339" y="223"/>
                      <a:pt x="342" y="223"/>
                    </a:cubicBezTo>
                    <a:cubicBezTo>
                      <a:pt x="342" y="222"/>
                      <a:pt x="343" y="222"/>
                      <a:pt x="343" y="222"/>
                    </a:cubicBezTo>
                    <a:cubicBezTo>
                      <a:pt x="345" y="222"/>
                      <a:pt x="348" y="222"/>
                      <a:pt x="350" y="222"/>
                    </a:cubicBezTo>
                    <a:cubicBezTo>
                      <a:pt x="350" y="223"/>
                      <a:pt x="350" y="224"/>
                      <a:pt x="350" y="225"/>
                    </a:cubicBezTo>
                    <a:cubicBezTo>
                      <a:pt x="350" y="225"/>
                      <a:pt x="350" y="225"/>
                      <a:pt x="350" y="225"/>
                    </a:cubicBezTo>
                    <a:close/>
                    <a:moveTo>
                      <a:pt x="247" y="230"/>
                    </a:moveTo>
                    <a:cubicBezTo>
                      <a:pt x="248" y="231"/>
                      <a:pt x="250" y="232"/>
                      <a:pt x="252" y="233"/>
                    </a:cubicBezTo>
                    <a:cubicBezTo>
                      <a:pt x="253" y="233"/>
                      <a:pt x="255" y="234"/>
                      <a:pt x="256" y="235"/>
                    </a:cubicBezTo>
                    <a:cubicBezTo>
                      <a:pt x="260" y="237"/>
                      <a:pt x="263" y="238"/>
                      <a:pt x="267" y="240"/>
                    </a:cubicBezTo>
                    <a:cubicBezTo>
                      <a:pt x="267" y="241"/>
                      <a:pt x="268" y="241"/>
                      <a:pt x="269" y="242"/>
                    </a:cubicBezTo>
                    <a:cubicBezTo>
                      <a:pt x="269" y="242"/>
                      <a:pt x="268" y="242"/>
                      <a:pt x="268" y="241"/>
                    </a:cubicBezTo>
                    <a:cubicBezTo>
                      <a:pt x="268" y="241"/>
                      <a:pt x="268" y="241"/>
                      <a:pt x="268" y="241"/>
                    </a:cubicBezTo>
                    <a:cubicBezTo>
                      <a:pt x="268" y="241"/>
                      <a:pt x="268" y="241"/>
                      <a:pt x="268" y="241"/>
                    </a:cubicBezTo>
                    <a:cubicBezTo>
                      <a:pt x="267" y="241"/>
                      <a:pt x="267" y="241"/>
                      <a:pt x="266" y="240"/>
                    </a:cubicBezTo>
                    <a:cubicBezTo>
                      <a:pt x="265" y="240"/>
                      <a:pt x="263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2" y="239"/>
                      <a:pt x="262" y="239"/>
                      <a:pt x="262" y="239"/>
                    </a:cubicBezTo>
                    <a:cubicBezTo>
                      <a:pt x="261" y="239"/>
                      <a:pt x="261" y="238"/>
                      <a:pt x="261" y="238"/>
                    </a:cubicBezTo>
                    <a:cubicBezTo>
                      <a:pt x="261" y="238"/>
                      <a:pt x="261" y="238"/>
                      <a:pt x="261" y="238"/>
                    </a:cubicBezTo>
                    <a:cubicBezTo>
                      <a:pt x="256" y="236"/>
                      <a:pt x="252" y="234"/>
                      <a:pt x="247" y="232"/>
                    </a:cubicBezTo>
                    <a:cubicBezTo>
                      <a:pt x="247" y="232"/>
                      <a:pt x="246" y="232"/>
                      <a:pt x="246" y="232"/>
                    </a:cubicBezTo>
                    <a:cubicBezTo>
                      <a:pt x="246" y="232"/>
                      <a:pt x="246" y="232"/>
                      <a:pt x="246" y="232"/>
                    </a:cubicBezTo>
                    <a:cubicBezTo>
                      <a:pt x="247" y="232"/>
                      <a:pt x="247" y="231"/>
                      <a:pt x="246" y="230"/>
                    </a:cubicBezTo>
                    <a:cubicBezTo>
                      <a:pt x="246" y="230"/>
                      <a:pt x="246" y="230"/>
                      <a:pt x="247" y="230"/>
                    </a:cubicBezTo>
                    <a:close/>
                    <a:moveTo>
                      <a:pt x="997" y="123"/>
                    </a:moveTo>
                    <a:cubicBezTo>
                      <a:pt x="1000" y="120"/>
                      <a:pt x="1004" y="117"/>
                      <a:pt x="1007" y="114"/>
                    </a:cubicBezTo>
                    <a:cubicBezTo>
                      <a:pt x="1007" y="115"/>
                      <a:pt x="1007" y="115"/>
                      <a:pt x="1007" y="115"/>
                    </a:cubicBezTo>
                    <a:cubicBezTo>
                      <a:pt x="1005" y="117"/>
                      <a:pt x="1003" y="118"/>
                      <a:pt x="1001" y="120"/>
                    </a:cubicBezTo>
                    <a:cubicBezTo>
                      <a:pt x="1000" y="121"/>
                      <a:pt x="998" y="122"/>
                      <a:pt x="997" y="123"/>
                    </a:cubicBezTo>
                    <a:close/>
                    <a:moveTo>
                      <a:pt x="658" y="19"/>
                    </a:moveTo>
                    <a:cubicBezTo>
                      <a:pt x="673" y="18"/>
                      <a:pt x="687" y="17"/>
                      <a:pt x="702" y="17"/>
                    </a:cubicBezTo>
                    <a:cubicBezTo>
                      <a:pt x="717" y="16"/>
                      <a:pt x="733" y="15"/>
                      <a:pt x="748" y="14"/>
                    </a:cubicBezTo>
                    <a:cubicBezTo>
                      <a:pt x="755" y="14"/>
                      <a:pt x="762" y="13"/>
                      <a:pt x="769" y="13"/>
                    </a:cubicBezTo>
                    <a:cubicBezTo>
                      <a:pt x="777" y="13"/>
                      <a:pt x="785" y="13"/>
                      <a:pt x="793" y="12"/>
                    </a:cubicBezTo>
                    <a:cubicBezTo>
                      <a:pt x="807" y="12"/>
                      <a:pt x="821" y="11"/>
                      <a:pt x="835" y="10"/>
                    </a:cubicBezTo>
                    <a:cubicBezTo>
                      <a:pt x="843" y="9"/>
                      <a:pt x="850" y="9"/>
                      <a:pt x="858" y="8"/>
                    </a:cubicBezTo>
                    <a:cubicBezTo>
                      <a:pt x="865" y="8"/>
                      <a:pt x="872" y="7"/>
                      <a:pt x="879" y="7"/>
                    </a:cubicBezTo>
                    <a:cubicBezTo>
                      <a:pt x="883" y="7"/>
                      <a:pt x="887" y="7"/>
                      <a:pt x="891" y="7"/>
                    </a:cubicBezTo>
                    <a:cubicBezTo>
                      <a:pt x="889" y="7"/>
                      <a:pt x="887" y="8"/>
                      <a:pt x="886" y="8"/>
                    </a:cubicBezTo>
                    <a:cubicBezTo>
                      <a:pt x="879" y="9"/>
                      <a:pt x="873" y="10"/>
                      <a:pt x="866" y="11"/>
                    </a:cubicBezTo>
                    <a:cubicBezTo>
                      <a:pt x="864" y="11"/>
                      <a:pt x="862" y="11"/>
                      <a:pt x="861" y="12"/>
                    </a:cubicBezTo>
                    <a:cubicBezTo>
                      <a:pt x="859" y="12"/>
                      <a:pt x="857" y="12"/>
                      <a:pt x="855" y="12"/>
                    </a:cubicBezTo>
                    <a:cubicBezTo>
                      <a:pt x="851" y="12"/>
                      <a:pt x="847" y="12"/>
                      <a:pt x="844" y="12"/>
                    </a:cubicBezTo>
                    <a:cubicBezTo>
                      <a:pt x="840" y="12"/>
                      <a:pt x="837" y="12"/>
                      <a:pt x="833" y="13"/>
                    </a:cubicBezTo>
                    <a:cubicBezTo>
                      <a:pt x="829" y="13"/>
                      <a:pt x="825" y="13"/>
                      <a:pt x="822" y="14"/>
                    </a:cubicBezTo>
                    <a:cubicBezTo>
                      <a:pt x="818" y="14"/>
                      <a:pt x="814" y="14"/>
                      <a:pt x="810" y="15"/>
                    </a:cubicBezTo>
                    <a:cubicBezTo>
                      <a:pt x="801" y="15"/>
                      <a:pt x="792" y="16"/>
                      <a:pt x="783" y="16"/>
                    </a:cubicBezTo>
                    <a:cubicBezTo>
                      <a:pt x="779" y="16"/>
                      <a:pt x="776" y="16"/>
                      <a:pt x="772" y="17"/>
                    </a:cubicBezTo>
                    <a:cubicBezTo>
                      <a:pt x="769" y="17"/>
                      <a:pt x="766" y="17"/>
                      <a:pt x="763" y="17"/>
                    </a:cubicBezTo>
                    <a:cubicBezTo>
                      <a:pt x="756" y="17"/>
                      <a:pt x="749" y="17"/>
                      <a:pt x="742" y="18"/>
                    </a:cubicBezTo>
                    <a:cubicBezTo>
                      <a:pt x="734" y="18"/>
                      <a:pt x="727" y="18"/>
                      <a:pt x="719" y="18"/>
                    </a:cubicBezTo>
                    <a:cubicBezTo>
                      <a:pt x="710" y="18"/>
                      <a:pt x="701" y="19"/>
                      <a:pt x="692" y="19"/>
                    </a:cubicBezTo>
                    <a:cubicBezTo>
                      <a:pt x="680" y="19"/>
                      <a:pt x="667" y="20"/>
                      <a:pt x="654" y="20"/>
                    </a:cubicBezTo>
                    <a:cubicBezTo>
                      <a:pt x="652" y="20"/>
                      <a:pt x="649" y="20"/>
                      <a:pt x="647" y="20"/>
                    </a:cubicBezTo>
                    <a:cubicBezTo>
                      <a:pt x="650" y="20"/>
                      <a:pt x="654" y="20"/>
                      <a:pt x="658" y="19"/>
                    </a:cubicBezTo>
                    <a:close/>
                    <a:moveTo>
                      <a:pt x="231" y="43"/>
                    </a:moveTo>
                    <a:cubicBezTo>
                      <a:pt x="231" y="43"/>
                      <a:pt x="231" y="43"/>
                      <a:pt x="232" y="42"/>
                    </a:cubicBezTo>
                    <a:cubicBezTo>
                      <a:pt x="232" y="42"/>
                      <a:pt x="232" y="42"/>
                      <a:pt x="232" y="42"/>
                    </a:cubicBezTo>
                    <a:cubicBezTo>
                      <a:pt x="232" y="42"/>
                      <a:pt x="232" y="42"/>
                      <a:pt x="232" y="42"/>
                    </a:cubicBezTo>
                    <a:cubicBezTo>
                      <a:pt x="233" y="41"/>
                      <a:pt x="235" y="41"/>
                      <a:pt x="236" y="41"/>
                    </a:cubicBezTo>
                    <a:cubicBezTo>
                      <a:pt x="237" y="41"/>
                      <a:pt x="237" y="41"/>
                      <a:pt x="238" y="41"/>
                    </a:cubicBezTo>
                    <a:cubicBezTo>
                      <a:pt x="238" y="41"/>
                      <a:pt x="238" y="41"/>
                      <a:pt x="238" y="41"/>
                    </a:cubicBezTo>
                    <a:cubicBezTo>
                      <a:pt x="238" y="42"/>
                      <a:pt x="238" y="43"/>
                      <a:pt x="238" y="43"/>
                    </a:cubicBezTo>
                    <a:cubicBezTo>
                      <a:pt x="238" y="43"/>
                      <a:pt x="237" y="44"/>
                      <a:pt x="237" y="44"/>
                    </a:cubicBezTo>
                    <a:cubicBezTo>
                      <a:pt x="237" y="44"/>
                      <a:pt x="236" y="44"/>
                      <a:pt x="236" y="45"/>
                    </a:cubicBezTo>
                    <a:cubicBezTo>
                      <a:pt x="235" y="45"/>
                      <a:pt x="235" y="46"/>
                      <a:pt x="235" y="47"/>
                    </a:cubicBezTo>
                    <a:cubicBezTo>
                      <a:pt x="235" y="52"/>
                      <a:pt x="236" y="56"/>
                      <a:pt x="236" y="61"/>
                    </a:cubicBezTo>
                    <a:cubicBezTo>
                      <a:pt x="236" y="63"/>
                      <a:pt x="237" y="65"/>
                      <a:pt x="237" y="67"/>
                    </a:cubicBezTo>
                    <a:cubicBezTo>
                      <a:pt x="237" y="68"/>
                      <a:pt x="237" y="69"/>
                      <a:pt x="237" y="69"/>
                    </a:cubicBezTo>
                    <a:cubicBezTo>
                      <a:pt x="237" y="70"/>
                      <a:pt x="237" y="71"/>
                      <a:pt x="237" y="71"/>
                    </a:cubicBezTo>
                    <a:cubicBezTo>
                      <a:pt x="236" y="74"/>
                      <a:pt x="236" y="78"/>
                      <a:pt x="236" y="81"/>
                    </a:cubicBezTo>
                    <a:cubicBezTo>
                      <a:pt x="236" y="81"/>
                      <a:pt x="236" y="80"/>
                      <a:pt x="236" y="80"/>
                    </a:cubicBezTo>
                    <a:cubicBezTo>
                      <a:pt x="236" y="81"/>
                      <a:pt x="236" y="81"/>
                      <a:pt x="236" y="82"/>
                    </a:cubicBezTo>
                    <a:cubicBezTo>
                      <a:pt x="236" y="81"/>
                      <a:pt x="236" y="81"/>
                      <a:pt x="236" y="81"/>
                    </a:cubicBezTo>
                    <a:cubicBezTo>
                      <a:pt x="236" y="81"/>
                      <a:pt x="236" y="81"/>
                      <a:pt x="236" y="82"/>
                    </a:cubicBezTo>
                    <a:cubicBezTo>
                      <a:pt x="235" y="86"/>
                      <a:pt x="234" y="90"/>
                      <a:pt x="234" y="94"/>
                    </a:cubicBezTo>
                    <a:cubicBezTo>
                      <a:pt x="234" y="89"/>
                      <a:pt x="233" y="84"/>
                      <a:pt x="233" y="79"/>
                    </a:cubicBezTo>
                    <a:cubicBezTo>
                      <a:pt x="233" y="73"/>
                      <a:pt x="233" y="68"/>
                      <a:pt x="232" y="62"/>
                    </a:cubicBezTo>
                    <a:cubicBezTo>
                      <a:pt x="232" y="60"/>
                      <a:pt x="232" y="58"/>
                      <a:pt x="232" y="56"/>
                    </a:cubicBezTo>
                    <a:cubicBezTo>
                      <a:pt x="232" y="54"/>
                      <a:pt x="232" y="52"/>
                      <a:pt x="231" y="51"/>
                    </a:cubicBezTo>
                    <a:cubicBezTo>
                      <a:pt x="231" y="48"/>
                      <a:pt x="231" y="46"/>
                      <a:pt x="231" y="43"/>
                    </a:cubicBezTo>
                    <a:close/>
                    <a:moveTo>
                      <a:pt x="51" y="271"/>
                    </a:moveTo>
                    <a:cubicBezTo>
                      <a:pt x="56" y="267"/>
                      <a:pt x="61" y="263"/>
                      <a:pt x="65" y="259"/>
                    </a:cubicBezTo>
                    <a:cubicBezTo>
                      <a:pt x="66" y="259"/>
                      <a:pt x="67" y="258"/>
                      <a:pt x="68" y="257"/>
                    </a:cubicBezTo>
                    <a:cubicBezTo>
                      <a:pt x="66" y="259"/>
                      <a:pt x="64" y="261"/>
                      <a:pt x="61" y="263"/>
                    </a:cubicBezTo>
                    <a:cubicBezTo>
                      <a:pt x="59" y="265"/>
                      <a:pt x="57" y="267"/>
                      <a:pt x="55" y="269"/>
                    </a:cubicBezTo>
                    <a:cubicBezTo>
                      <a:pt x="54" y="269"/>
                      <a:pt x="53" y="270"/>
                      <a:pt x="52" y="271"/>
                    </a:cubicBezTo>
                    <a:cubicBezTo>
                      <a:pt x="51" y="272"/>
                      <a:pt x="49" y="273"/>
                      <a:pt x="49" y="274"/>
                    </a:cubicBezTo>
                    <a:cubicBezTo>
                      <a:pt x="48" y="274"/>
                      <a:pt x="47" y="274"/>
                      <a:pt x="47" y="274"/>
                    </a:cubicBezTo>
                    <a:cubicBezTo>
                      <a:pt x="48" y="273"/>
                      <a:pt x="49" y="272"/>
                      <a:pt x="51" y="2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Freeform 7"/>
              <p:cNvSpPr/>
              <p:nvPr/>
            </p:nvSpPr>
            <p:spPr bwMode="auto">
              <a:xfrm>
                <a:off x="1672" y="165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Freeform 8"/>
              <p:cNvSpPr/>
              <p:nvPr/>
            </p:nvSpPr>
            <p:spPr bwMode="auto">
              <a:xfrm>
                <a:off x="1672" y="165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Freeform 9"/>
              <p:cNvSpPr/>
              <p:nvPr/>
            </p:nvSpPr>
            <p:spPr bwMode="auto">
              <a:xfrm>
                <a:off x="1010" y="167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86" name="文本框 85"/>
            <p:cNvSpPr txBox="1"/>
            <p:nvPr/>
          </p:nvSpPr>
          <p:spPr>
            <a:xfrm>
              <a:off x="2255434" y="2395058"/>
              <a:ext cx="30572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ctr"/>
              <a:r>
                <a:rPr lang="zh-CN" altLang="en-US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关于我们的产品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782087" y="429915"/>
              <a:ext cx="22365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代表团管理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5381058" y="36345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95924" y="1428234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返回管理界面点击【添加代表团】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7297678" y="1237734"/>
            <a:ext cx="3611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输入相关信息后，点击【保存】，即可创建新的代表团</a:t>
            </a:r>
            <a:endParaRPr lang="zh-CN" altLang="en-US" dirty="0"/>
          </a:p>
        </p:txBody>
      </p:sp>
      <p:pic>
        <p:nvPicPr>
          <p:cNvPr id="15" name="图片 14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331940" y="1968500"/>
            <a:ext cx="2532732" cy="443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1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1866" y="2325370"/>
            <a:ext cx="3858267" cy="299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2" y="4299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代表管理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86000" y="1404035"/>
            <a:ext cx="7429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点击【代表管理】，进入界面，所有的代表将会出现在代表管理列表中</a:t>
            </a:r>
            <a:endParaRPr lang="zh-CN" altLang="en-US" dirty="0"/>
          </a:p>
        </p:txBody>
      </p:sp>
      <p:pic>
        <p:nvPicPr>
          <p:cNvPr id="13" name="图片 12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535805" y="2355666"/>
            <a:ext cx="3348990" cy="328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2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职务管理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24424" y="1440934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点击【职务管理】，进入管理界面</a:t>
            </a:r>
            <a:endParaRPr lang="zh-CN" altLang="en-US" dirty="0"/>
          </a:p>
        </p:txBody>
      </p:sp>
      <p:pic>
        <p:nvPicPr>
          <p:cNvPr id="9" name="图片 8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02080" y="2164080"/>
            <a:ext cx="3368040" cy="336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6210300" y="1353235"/>
            <a:ext cx="5549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点击已存在的职务，点击要修改的地方可以进行修改，点击【提交保存】即可保存，点击【删除】可以删除该职务</a:t>
            </a:r>
            <a:endParaRPr lang="zh-CN" altLang="en-US" dirty="0"/>
          </a:p>
        </p:txBody>
      </p:sp>
      <p:pic>
        <p:nvPicPr>
          <p:cNvPr id="12" name="图片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6945" y="2171557"/>
            <a:ext cx="3547110" cy="360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381058" y="36345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2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职务管理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571558" y="36472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79540" y="1288534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返回管理界面点击【添加职务】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7150100" y="1237734"/>
            <a:ext cx="401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输入相关信息后，点击【保存】，即可添加新的职务</a:t>
            </a:r>
            <a:endParaRPr lang="zh-CN" altLang="en-US" dirty="0"/>
          </a:p>
        </p:txBody>
      </p:sp>
      <p:pic>
        <p:nvPicPr>
          <p:cNvPr id="15" name="图片 14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61985" y="1887220"/>
            <a:ext cx="4254629" cy="387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5804" y="2306868"/>
            <a:ext cx="3958603" cy="282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96108" y="429915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删除用户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571558" y="36472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72024" y="1402834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点击【用户管理】，进入管理界面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6769859" y="1415534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点击要查看的分公司可以查看具体人员分布</a:t>
            </a:r>
            <a:endParaRPr lang="zh-CN" altLang="en-US" dirty="0"/>
          </a:p>
        </p:txBody>
      </p:sp>
      <p:pic>
        <p:nvPicPr>
          <p:cNvPr id="19" name="图片 18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96364" y="2186940"/>
            <a:ext cx="4472575" cy="247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图片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4974" y="2065020"/>
            <a:ext cx="3967826" cy="38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96108" y="429915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删除用户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266758" y="35710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5000" y="1289735"/>
            <a:ext cx="438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选择要删除的人员，点击【批量删除】，可以进行成员的删除</a:t>
            </a:r>
            <a:endParaRPr lang="zh-CN" altLang="zh-CN" dirty="0"/>
          </a:p>
        </p:txBody>
      </p:sp>
      <p:sp>
        <p:nvSpPr>
          <p:cNvPr id="13" name="矩形 12"/>
          <p:cNvSpPr/>
          <p:nvPr/>
        </p:nvSpPr>
        <p:spPr>
          <a:xfrm>
            <a:off x="6705243" y="1377434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点击搜索框，输入姓名，可以进行成员的查询</a:t>
            </a:r>
            <a:endParaRPr lang="zh-CN" altLang="en-US" dirty="0"/>
          </a:p>
        </p:txBody>
      </p:sp>
      <p:pic>
        <p:nvPicPr>
          <p:cNvPr id="15" name="图片 14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02004" y="2064467"/>
            <a:ext cx="3693795" cy="371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210" y="2012949"/>
            <a:ext cx="3924890" cy="380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589712" y="429915"/>
              <a:ext cx="26212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修改用户权限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266758" y="35710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5375" y="1352034"/>
            <a:ext cx="5482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点击【系统设置】—【管理中心】—【用户管理】</a:t>
            </a:r>
            <a:endParaRPr lang="zh-CN" altLang="en-US" dirty="0"/>
          </a:p>
        </p:txBody>
      </p:sp>
      <p:pic>
        <p:nvPicPr>
          <p:cNvPr id="18" name="图片 17"/>
          <p:cNvPicPr/>
          <p:nvPr/>
        </p:nvPicPr>
        <p:blipFill>
          <a:blip r:embed="rId1" cstate="print"/>
          <a:srcRect b="16358"/>
          <a:stretch>
            <a:fillRect/>
          </a:stretch>
        </p:blipFill>
        <p:spPr bwMode="auto">
          <a:xfrm>
            <a:off x="1738630" y="1889760"/>
            <a:ext cx="2847340" cy="378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6714172" y="130123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点击要修改人员的所属公司</a:t>
            </a:r>
            <a:endParaRPr lang="zh-CN" altLang="en-US" dirty="0"/>
          </a:p>
        </p:txBody>
      </p:sp>
      <p:pic>
        <p:nvPicPr>
          <p:cNvPr id="20" name="图片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2285" y="2016636"/>
            <a:ext cx="3821430" cy="25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589711" y="429915"/>
              <a:ext cx="26212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修改用户权限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267393" y="354691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58691" y="1402834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点击想要修改的权限，选择开启或关闭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655559" y="1377434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点击【修改信息】，即可修改该用户的权限</a:t>
            </a:r>
            <a:endParaRPr lang="zh-CN" altLang="en-US" dirty="0"/>
          </a:p>
        </p:txBody>
      </p:sp>
      <p:pic>
        <p:nvPicPr>
          <p:cNvPr id="15" name="图片 14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837055" y="1921701"/>
            <a:ext cx="2396490" cy="451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000" y="2244090"/>
            <a:ext cx="4061999" cy="221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2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提案类别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266758" y="35710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83756" y="1377434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点击【提案类别】，进入界面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6553200" y="1202035"/>
            <a:ext cx="4584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点击已存在的提案类别，点击要修改的地方可以进行修改，点击【提交保存】即可保存，点击【删除】可以删除该提案类别</a:t>
            </a:r>
            <a:endParaRPr lang="zh-CN" altLang="en-US" dirty="0"/>
          </a:p>
        </p:txBody>
      </p:sp>
      <p:pic>
        <p:nvPicPr>
          <p:cNvPr id="19" name="图片 18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66824" y="1904064"/>
            <a:ext cx="2568575" cy="446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图片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8684" y="2397760"/>
            <a:ext cx="3820031" cy="338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2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提案类别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266758" y="35710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96072" y="136473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返回管理界面点击【添加】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769100" y="1315135"/>
            <a:ext cx="4076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输入相关信息后，点击【提交保存】，即可创建新的提案类别</a:t>
            </a:r>
            <a:endParaRPr lang="zh-CN" altLang="en-US" dirty="0"/>
          </a:p>
        </p:txBody>
      </p:sp>
      <p:pic>
        <p:nvPicPr>
          <p:cNvPr id="15" name="图片 14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76094" y="1872712"/>
            <a:ext cx="2465705" cy="43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1004" y="2327578"/>
            <a:ext cx="4265471" cy="298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194300" y="1014863"/>
            <a:ext cx="1803400" cy="24410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95765" y="3805013"/>
            <a:ext cx="5200469" cy="700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关于我们的产品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78627" y="4832449"/>
            <a:ext cx="5834744" cy="3192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代表提案系统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4380685" y="4588247"/>
            <a:ext cx="3492000" cy="94183"/>
          </a:xfrm>
          <a:custGeom>
            <a:avLst/>
            <a:gdLst>
              <a:gd name="connsiteX0" fmla="*/ 0 w 5146431"/>
              <a:gd name="connsiteY0" fmla="*/ 70737 h 94183"/>
              <a:gd name="connsiteX1" fmla="*/ 914400 w 5146431"/>
              <a:gd name="connsiteY1" fmla="*/ 399 h 94183"/>
              <a:gd name="connsiteX2" fmla="*/ 1981200 w 5146431"/>
              <a:gd name="connsiteY2" fmla="*/ 94183 h 94183"/>
              <a:gd name="connsiteX3" fmla="*/ 3200400 w 5146431"/>
              <a:gd name="connsiteY3" fmla="*/ 399 h 94183"/>
              <a:gd name="connsiteX4" fmla="*/ 4384431 w 5146431"/>
              <a:gd name="connsiteY4" fmla="*/ 59014 h 94183"/>
              <a:gd name="connsiteX5" fmla="*/ 5146431 w 5146431"/>
              <a:gd name="connsiteY5" fmla="*/ 23845 h 9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6431" h="94183">
                <a:moveTo>
                  <a:pt x="0" y="70737"/>
                </a:moveTo>
                <a:cubicBezTo>
                  <a:pt x="292100" y="33614"/>
                  <a:pt x="584200" y="-3509"/>
                  <a:pt x="914400" y="399"/>
                </a:cubicBezTo>
                <a:cubicBezTo>
                  <a:pt x="1244600" y="4307"/>
                  <a:pt x="1600200" y="94183"/>
                  <a:pt x="1981200" y="94183"/>
                </a:cubicBezTo>
                <a:cubicBezTo>
                  <a:pt x="2362200" y="94183"/>
                  <a:pt x="2799862" y="6260"/>
                  <a:pt x="3200400" y="399"/>
                </a:cubicBezTo>
                <a:cubicBezTo>
                  <a:pt x="3600938" y="-5462"/>
                  <a:pt x="4060093" y="55106"/>
                  <a:pt x="4384431" y="59014"/>
                </a:cubicBezTo>
                <a:cubicBezTo>
                  <a:pt x="4708769" y="62922"/>
                  <a:pt x="4927600" y="43383"/>
                  <a:pt x="5146431" y="23845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26359" y="429915"/>
              <a:ext cx="19479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提案分类</a:t>
              </a:r>
              <a:r>
                <a:rPr lang="en-US" altLang="zh-CN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 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266758" y="35710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78424" y="1466334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点击【提案分类】，进入管理界面</a:t>
            </a:r>
            <a:endParaRPr lang="zh-CN" altLang="en-US" dirty="0"/>
          </a:p>
        </p:txBody>
      </p:sp>
      <p:pic>
        <p:nvPicPr>
          <p:cNvPr id="18" name="图片 17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97480" y="2227580"/>
            <a:ext cx="4250239" cy="245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6426200" y="1265535"/>
            <a:ext cx="4533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点击已存在的提案分类，点击要修改的地方可以进行修改，点击【提交保存】即可保存，点击【删除】可以删除该提案分类</a:t>
            </a:r>
            <a:endParaRPr lang="zh-CN" altLang="en-US" dirty="0"/>
          </a:p>
        </p:txBody>
      </p:sp>
      <p:pic>
        <p:nvPicPr>
          <p:cNvPr id="20" name="图片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5445" y="2420913"/>
            <a:ext cx="4198083" cy="36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26359" y="429915"/>
              <a:ext cx="19479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提案分类</a:t>
              </a:r>
              <a:r>
                <a:rPr lang="en-US" altLang="zh-CN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 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266758" y="35710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59572" y="141553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返回管理界面点击【添加】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705600" y="1327835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输入相关信息后，点击【提交保存】，即可创建新的提案分类</a:t>
            </a:r>
            <a:endParaRPr lang="zh-CN" altLang="en-US" dirty="0"/>
          </a:p>
        </p:txBody>
      </p:sp>
      <p:pic>
        <p:nvPicPr>
          <p:cNvPr id="15" name="图片 14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851362" y="1905000"/>
            <a:ext cx="2479842" cy="463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6880" y="2387600"/>
            <a:ext cx="446944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26359" y="429915"/>
              <a:ext cx="19479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提案分类</a:t>
              </a:r>
              <a:r>
                <a:rPr lang="en-US" altLang="zh-CN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 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266758" y="35710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59572" y="141553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返回管理界面点击【添加】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705600" y="1327835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输入相关信息后，点击【提交】，即可创建新的提案分类</a:t>
            </a:r>
            <a:endParaRPr lang="zh-CN" altLang="en-US" dirty="0"/>
          </a:p>
        </p:txBody>
      </p:sp>
      <p:pic>
        <p:nvPicPr>
          <p:cNvPr id="15" name="图片 14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851362" y="1905000"/>
            <a:ext cx="2479842" cy="463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6880" y="2387600"/>
            <a:ext cx="446944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3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响应结果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266758" y="35710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87924" y="1313934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点击【响应结果】，进入管理界面</a:t>
            </a:r>
            <a:endParaRPr lang="zh-CN" altLang="en-US" dirty="0"/>
          </a:p>
        </p:txBody>
      </p:sp>
      <p:pic>
        <p:nvPicPr>
          <p:cNvPr id="18" name="图片 17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88098" y="1831340"/>
            <a:ext cx="2669601" cy="467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6248400" y="1214735"/>
            <a:ext cx="576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点击已存在的工会，点击要修改的地方可以进行修改，点击【提交保存】即可保存，点击【删除】可以删除该响应结果</a:t>
            </a:r>
            <a:endParaRPr lang="zh-CN" altLang="en-US" dirty="0"/>
          </a:p>
        </p:txBody>
      </p:sp>
      <p:pic>
        <p:nvPicPr>
          <p:cNvPr id="20" name="图片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5706" y="2359660"/>
            <a:ext cx="4872430" cy="339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3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响应结果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266758" y="35710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23072" y="137743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返回管理界面点击【添加】</a:t>
            </a:r>
            <a:endParaRPr lang="zh-CN" altLang="en-US" dirty="0"/>
          </a:p>
        </p:txBody>
      </p:sp>
      <p:pic>
        <p:nvPicPr>
          <p:cNvPr id="13" name="图片 12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823602" y="1896110"/>
            <a:ext cx="2448795" cy="456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6686962" y="1288534"/>
            <a:ext cx="3409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输入相关信息后，点击【保存】，即可创建新的响应结果</a:t>
            </a:r>
            <a:endParaRPr lang="zh-CN" altLang="en-US" dirty="0"/>
          </a:p>
        </p:txBody>
      </p:sp>
      <p:pic>
        <p:nvPicPr>
          <p:cNvPr id="17" name="图片 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5925" y="2502959"/>
            <a:ext cx="4194175" cy="237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3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建议类别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266758" y="35710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26024" y="1593334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点击【建议类别】，进入管理界面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6553200" y="1468735"/>
            <a:ext cx="4559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点击已存在的建议类别，点击要修改的地方可以进行修改，点击【提交】即可保存，点击【删除】可以删除该建议类别</a:t>
            </a:r>
            <a:endParaRPr lang="zh-CN" altLang="zh-CN" dirty="0"/>
          </a:p>
        </p:txBody>
      </p:sp>
      <p:pic>
        <p:nvPicPr>
          <p:cNvPr id="19" name="图片 18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330325" y="2344408"/>
            <a:ext cx="3790950" cy="290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图片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32" y="2515870"/>
            <a:ext cx="4737136" cy="352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3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建议类别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266758" y="35710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24907" y="1390134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返回管理界面点击【添加建议类别】</a:t>
            </a:r>
            <a:endParaRPr lang="zh-CN" altLang="en-US" dirty="0"/>
          </a:p>
        </p:txBody>
      </p:sp>
      <p:pic>
        <p:nvPicPr>
          <p:cNvPr id="13" name="图片 12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94348" y="2104390"/>
            <a:ext cx="4329504" cy="336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6610762" y="1377434"/>
            <a:ext cx="3765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输入相关信息后，点击【提交】，即可创建新的建议类别</a:t>
            </a:r>
            <a:endParaRPr lang="zh-CN" altLang="en-US" dirty="0"/>
          </a:p>
        </p:txBody>
      </p:sp>
      <p:pic>
        <p:nvPicPr>
          <p:cNvPr id="17" name="图片 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6545" y="2452804"/>
            <a:ext cx="4694555" cy="256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3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部门类别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266758" y="35710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99024" y="1466334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点击【部门管理】，进入管理界面</a:t>
            </a:r>
            <a:endParaRPr lang="zh-CN" altLang="en-US" dirty="0"/>
          </a:p>
        </p:txBody>
      </p:sp>
      <p:pic>
        <p:nvPicPr>
          <p:cNvPr id="18" name="图片 17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90295" y="2218937"/>
            <a:ext cx="3890010" cy="295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6604000" y="1277035"/>
            <a:ext cx="424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点击已存在的部门，点击要修改的地方可以进行修改，点击【提交保存】即可保存，点击【删除】可以删除该部门</a:t>
            </a:r>
            <a:endParaRPr lang="zh-CN" altLang="en-US" dirty="0"/>
          </a:p>
        </p:txBody>
      </p:sp>
      <p:pic>
        <p:nvPicPr>
          <p:cNvPr id="20" name="图片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746" y="2366009"/>
            <a:ext cx="3346754" cy="382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3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部门类别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266758" y="35710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79540" y="1377434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返回管理界面点击【添加部门】</a:t>
            </a:r>
            <a:endParaRPr lang="zh-CN" altLang="en-US" dirty="0"/>
          </a:p>
        </p:txBody>
      </p:sp>
      <p:pic>
        <p:nvPicPr>
          <p:cNvPr id="13" name="图片 12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28622" y="2155190"/>
            <a:ext cx="4111755" cy="313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6737762" y="1301234"/>
            <a:ext cx="4120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输入相关信息后，点击【提交保存】，即可创建新的部门</a:t>
            </a:r>
            <a:endParaRPr lang="zh-CN" altLang="en-US" dirty="0"/>
          </a:p>
        </p:txBody>
      </p:sp>
      <p:pic>
        <p:nvPicPr>
          <p:cNvPr id="17" name="图片 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4665" y="2197101"/>
            <a:ext cx="3670935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3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评估建议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3963738" y="360660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8809" y="1377434"/>
            <a:ext cx="3897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点击【合理化建议】—【建议评估】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3873837" y="2863334"/>
            <a:ext cx="1244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点击要评估的建议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033010" y="1335405"/>
            <a:ext cx="404812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输入相应信息，选择是否设置优秀建议，设置为优秀建议后将进行最终评审，决定是否公开</a:t>
            </a:r>
            <a:endParaRPr lang="zh-CN" altLang="en-US" dirty="0"/>
          </a:p>
        </p:txBody>
      </p:sp>
      <p:pic>
        <p:nvPicPr>
          <p:cNvPr id="20" name="图片 19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26529" y="1746826"/>
            <a:ext cx="3064396" cy="465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图片 2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7985" y="2534105"/>
            <a:ext cx="3554682" cy="290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矩形 21"/>
          <p:cNvSpPr/>
          <p:nvPr/>
        </p:nvSpPr>
        <p:spPr>
          <a:xfrm>
            <a:off x="9398000" y="1206500"/>
            <a:ext cx="27762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点击【提交】</a:t>
            </a:r>
            <a:endParaRPr lang="zh-CN" altLang="zh-CN" dirty="0" smtClean="0"/>
          </a:p>
          <a:p>
            <a:r>
              <a:rPr lang="zh-CN" altLang="en-US" dirty="0"/>
              <a:t>员工将根据分数获得</a:t>
            </a:r>
            <a:endParaRPr lang="zh-CN" altLang="en-US" dirty="0"/>
          </a:p>
          <a:p>
            <a:r>
              <a:rPr lang="zh-CN" altLang="en-US" dirty="0"/>
              <a:t>相应积分，用于兑换奖品</a:t>
            </a:r>
            <a:endParaRPr lang="zh-CN" altLang="en-US" dirty="0"/>
          </a:p>
          <a:p>
            <a:r>
              <a:rPr lang="zh-CN" altLang="en-US" dirty="0">
                <a:hlinkClick r:id="rId3" action="ppaction://hlinksldjump"/>
              </a:rPr>
              <a:t>如何设置奖品？</a:t>
            </a:r>
            <a:endParaRPr lang="zh-CN" altLang="en-US" dirty="0"/>
          </a:p>
        </p:txBody>
      </p:sp>
      <p:pic>
        <p:nvPicPr>
          <p:cNvPr id="23" name="图片 2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98097" y="3315335"/>
            <a:ext cx="2611024" cy="211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reeform 5"/>
          <p:cNvSpPr>
            <a:spLocks noEditPoints="1"/>
          </p:cNvSpPr>
          <p:nvPr/>
        </p:nvSpPr>
        <p:spPr bwMode="auto">
          <a:xfrm rot="5400000">
            <a:off x="10313035" y="2736850"/>
            <a:ext cx="556260" cy="309245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"/>
          <p:cNvSpPr>
            <a:spLocks noEditPoints="1"/>
          </p:cNvSpPr>
          <p:nvPr/>
        </p:nvSpPr>
        <p:spPr bwMode="auto">
          <a:xfrm>
            <a:off x="8672830" y="3802380"/>
            <a:ext cx="628650" cy="369570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4" grpId="0" bldLvl="0" animBg="1"/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4010025" y="497699"/>
            <a:ext cx="501650" cy="502976"/>
            <a:chOff x="1728" y="113"/>
            <a:chExt cx="1136" cy="1139"/>
          </a:xfrm>
          <a:solidFill>
            <a:srgbClr val="132F95"/>
          </a:solidFill>
        </p:grpSpPr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2099" y="460"/>
              <a:ext cx="470" cy="419"/>
            </a:xfrm>
            <a:custGeom>
              <a:avLst/>
              <a:gdLst>
                <a:gd name="T0" fmla="*/ 68 w 175"/>
                <a:gd name="T1" fmla="*/ 11 h 156"/>
                <a:gd name="T2" fmla="*/ 2 w 175"/>
                <a:gd name="T3" fmla="*/ 85 h 156"/>
                <a:gd name="T4" fmla="*/ 77 w 175"/>
                <a:gd name="T5" fmla="*/ 155 h 156"/>
                <a:gd name="T6" fmla="*/ 68 w 175"/>
                <a:gd name="T7" fmla="*/ 11 h 156"/>
                <a:gd name="T8" fmla="*/ 77 w 175"/>
                <a:gd name="T9" fmla="*/ 143 h 156"/>
                <a:gd name="T10" fmla="*/ 14 w 175"/>
                <a:gd name="T11" fmla="*/ 85 h 156"/>
                <a:gd name="T12" fmla="*/ 68 w 175"/>
                <a:gd name="T13" fmla="*/ 23 h 156"/>
                <a:gd name="T14" fmla="*/ 77 w 175"/>
                <a:gd name="T15" fmla="*/ 14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156">
                  <a:moveTo>
                    <a:pt x="68" y="11"/>
                  </a:moveTo>
                  <a:cubicBezTo>
                    <a:pt x="30" y="15"/>
                    <a:pt x="0" y="46"/>
                    <a:pt x="2" y="85"/>
                  </a:cubicBezTo>
                  <a:cubicBezTo>
                    <a:pt x="4" y="125"/>
                    <a:pt x="37" y="155"/>
                    <a:pt x="77" y="155"/>
                  </a:cubicBezTo>
                  <a:cubicBezTo>
                    <a:pt x="175" y="156"/>
                    <a:pt x="164" y="0"/>
                    <a:pt x="68" y="11"/>
                  </a:cubicBezTo>
                  <a:close/>
                  <a:moveTo>
                    <a:pt x="77" y="143"/>
                  </a:moveTo>
                  <a:cubicBezTo>
                    <a:pt x="44" y="143"/>
                    <a:pt x="16" y="118"/>
                    <a:pt x="14" y="85"/>
                  </a:cubicBezTo>
                  <a:cubicBezTo>
                    <a:pt x="12" y="53"/>
                    <a:pt x="37" y="26"/>
                    <a:pt x="68" y="23"/>
                  </a:cubicBezTo>
                  <a:cubicBezTo>
                    <a:pt x="149" y="14"/>
                    <a:pt x="159" y="143"/>
                    <a:pt x="77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1728" y="113"/>
              <a:ext cx="1136" cy="1139"/>
            </a:xfrm>
            <a:custGeom>
              <a:avLst/>
              <a:gdLst>
                <a:gd name="T0" fmla="*/ 413 w 423"/>
                <a:gd name="T1" fmla="*/ 178 h 424"/>
                <a:gd name="T2" fmla="*/ 362 w 423"/>
                <a:gd name="T3" fmla="*/ 142 h 424"/>
                <a:gd name="T4" fmla="*/ 378 w 423"/>
                <a:gd name="T5" fmla="*/ 107 h 424"/>
                <a:gd name="T6" fmla="*/ 361 w 423"/>
                <a:gd name="T7" fmla="*/ 69 h 424"/>
                <a:gd name="T8" fmla="*/ 299 w 423"/>
                <a:gd name="T9" fmla="*/ 72 h 424"/>
                <a:gd name="T10" fmla="*/ 253 w 423"/>
                <a:gd name="T11" fmla="*/ 44 h 424"/>
                <a:gd name="T12" fmla="*/ 208 w 423"/>
                <a:gd name="T13" fmla="*/ 8 h 424"/>
                <a:gd name="T14" fmla="*/ 172 w 423"/>
                <a:gd name="T15" fmla="*/ 50 h 424"/>
                <a:gd name="T16" fmla="*/ 127 w 423"/>
                <a:gd name="T17" fmla="*/ 73 h 424"/>
                <a:gd name="T18" fmla="*/ 57 w 423"/>
                <a:gd name="T19" fmla="*/ 79 h 424"/>
                <a:gd name="T20" fmla="*/ 50 w 423"/>
                <a:gd name="T21" fmla="*/ 174 h 424"/>
                <a:gd name="T22" fmla="*/ 5 w 423"/>
                <a:gd name="T23" fmla="*/ 224 h 424"/>
                <a:gd name="T24" fmla="*/ 53 w 423"/>
                <a:gd name="T25" fmla="*/ 254 h 424"/>
                <a:gd name="T26" fmla="*/ 68 w 423"/>
                <a:gd name="T27" fmla="*/ 296 h 424"/>
                <a:gd name="T28" fmla="*/ 44 w 423"/>
                <a:gd name="T29" fmla="*/ 333 h 424"/>
                <a:gd name="T30" fmla="*/ 128 w 423"/>
                <a:gd name="T31" fmla="*/ 356 h 424"/>
                <a:gd name="T32" fmla="*/ 177 w 423"/>
                <a:gd name="T33" fmla="*/ 416 h 424"/>
                <a:gd name="T34" fmla="*/ 240 w 423"/>
                <a:gd name="T35" fmla="*/ 420 h 424"/>
                <a:gd name="T36" fmla="*/ 250 w 423"/>
                <a:gd name="T37" fmla="*/ 377 h 424"/>
                <a:gd name="T38" fmla="*/ 308 w 423"/>
                <a:gd name="T39" fmla="*/ 359 h 424"/>
                <a:gd name="T40" fmla="*/ 376 w 423"/>
                <a:gd name="T41" fmla="*/ 343 h 424"/>
                <a:gd name="T42" fmla="*/ 359 w 423"/>
                <a:gd name="T43" fmla="*/ 290 h 424"/>
                <a:gd name="T44" fmla="*/ 413 w 423"/>
                <a:gd name="T45" fmla="*/ 250 h 424"/>
                <a:gd name="T46" fmla="*/ 400 w 423"/>
                <a:gd name="T47" fmla="*/ 240 h 424"/>
                <a:gd name="T48" fmla="*/ 363 w 423"/>
                <a:gd name="T49" fmla="*/ 242 h 424"/>
                <a:gd name="T50" fmla="*/ 342 w 423"/>
                <a:gd name="T51" fmla="*/ 293 h 424"/>
                <a:gd name="T52" fmla="*/ 366 w 423"/>
                <a:gd name="T53" fmla="*/ 329 h 424"/>
                <a:gd name="T54" fmla="*/ 337 w 423"/>
                <a:gd name="T55" fmla="*/ 366 h 424"/>
                <a:gd name="T56" fmla="*/ 302 w 423"/>
                <a:gd name="T57" fmla="*/ 340 h 424"/>
                <a:gd name="T58" fmla="*/ 243 w 423"/>
                <a:gd name="T59" fmla="*/ 363 h 424"/>
                <a:gd name="T60" fmla="*/ 240 w 423"/>
                <a:gd name="T61" fmla="*/ 390 h 424"/>
                <a:gd name="T62" fmla="*/ 186 w 423"/>
                <a:gd name="T63" fmla="*/ 394 h 424"/>
                <a:gd name="T64" fmla="*/ 181 w 423"/>
                <a:gd name="T65" fmla="*/ 363 h 424"/>
                <a:gd name="T66" fmla="*/ 129 w 423"/>
                <a:gd name="T67" fmla="*/ 342 h 424"/>
                <a:gd name="T68" fmla="*/ 101 w 423"/>
                <a:gd name="T69" fmla="*/ 364 h 424"/>
                <a:gd name="T70" fmla="*/ 58 w 423"/>
                <a:gd name="T71" fmla="*/ 325 h 424"/>
                <a:gd name="T72" fmla="*/ 80 w 423"/>
                <a:gd name="T73" fmla="*/ 293 h 424"/>
                <a:gd name="T74" fmla="*/ 63 w 423"/>
                <a:gd name="T75" fmla="*/ 246 h 424"/>
                <a:gd name="T76" fmla="*/ 38 w 423"/>
                <a:gd name="T77" fmla="*/ 243 h 424"/>
                <a:gd name="T78" fmla="*/ 17 w 423"/>
                <a:gd name="T79" fmla="*/ 202 h 424"/>
                <a:gd name="T80" fmla="*/ 53 w 423"/>
                <a:gd name="T81" fmla="*/ 186 h 424"/>
                <a:gd name="T82" fmla="*/ 85 w 423"/>
                <a:gd name="T83" fmla="*/ 130 h 424"/>
                <a:gd name="T84" fmla="*/ 65 w 423"/>
                <a:gd name="T85" fmla="*/ 88 h 424"/>
                <a:gd name="T86" fmla="*/ 120 w 423"/>
                <a:gd name="T87" fmla="*/ 84 h 424"/>
                <a:gd name="T88" fmla="*/ 170 w 423"/>
                <a:gd name="T89" fmla="*/ 67 h 424"/>
                <a:gd name="T90" fmla="*/ 184 w 423"/>
                <a:gd name="T91" fmla="*/ 47 h 424"/>
                <a:gd name="T92" fmla="*/ 205 w 423"/>
                <a:gd name="T93" fmla="*/ 20 h 424"/>
                <a:gd name="T94" fmla="*/ 238 w 423"/>
                <a:gd name="T95" fmla="*/ 22 h 424"/>
                <a:gd name="T96" fmla="*/ 242 w 423"/>
                <a:gd name="T97" fmla="*/ 58 h 424"/>
                <a:gd name="T98" fmla="*/ 296 w 423"/>
                <a:gd name="T99" fmla="*/ 85 h 424"/>
                <a:gd name="T100" fmla="*/ 305 w 423"/>
                <a:gd name="T101" fmla="*/ 84 h 424"/>
                <a:gd name="T102" fmla="*/ 350 w 423"/>
                <a:gd name="T103" fmla="*/ 75 h 424"/>
                <a:gd name="T104" fmla="*/ 346 w 423"/>
                <a:gd name="T105" fmla="*/ 118 h 424"/>
                <a:gd name="T106" fmla="*/ 352 w 423"/>
                <a:gd name="T107" fmla="*/ 151 h 424"/>
                <a:gd name="T108" fmla="*/ 366 w 423"/>
                <a:gd name="T109" fmla="*/ 184 h 424"/>
                <a:gd name="T110" fmla="*/ 407 w 423"/>
                <a:gd name="T111" fmla="*/ 21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3" h="424">
                  <a:moveTo>
                    <a:pt x="419" y="216"/>
                  </a:moveTo>
                  <a:cubicBezTo>
                    <a:pt x="419" y="206"/>
                    <a:pt x="422" y="186"/>
                    <a:pt x="413" y="178"/>
                  </a:cubicBezTo>
                  <a:cubicBezTo>
                    <a:pt x="405" y="171"/>
                    <a:pt x="384" y="172"/>
                    <a:pt x="371" y="172"/>
                  </a:cubicBezTo>
                  <a:cubicBezTo>
                    <a:pt x="368" y="162"/>
                    <a:pt x="366" y="151"/>
                    <a:pt x="362" y="142"/>
                  </a:cubicBezTo>
                  <a:cubicBezTo>
                    <a:pt x="360" y="138"/>
                    <a:pt x="354" y="130"/>
                    <a:pt x="355" y="126"/>
                  </a:cubicBezTo>
                  <a:cubicBezTo>
                    <a:pt x="356" y="121"/>
                    <a:pt x="374" y="113"/>
                    <a:pt x="378" y="107"/>
                  </a:cubicBezTo>
                  <a:cubicBezTo>
                    <a:pt x="381" y="103"/>
                    <a:pt x="383" y="98"/>
                    <a:pt x="381" y="93"/>
                  </a:cubicBezTo>
                  <a:cubicBezTo>
                    <a:pt x="379" y="83"/>
                    <a:pt x="367" y="76"/>
                    <a:pt x="361" y="69"/>
                  </a:cubicBezTo>
                  <a:cubicBezTo>
                    <a:pt x="354" y="63"/>
                    <a:pt x="346" y="51"/>
                    <a:pt x="337" y="48"/>
                  </a:cubicBezTo>
                  <a:cubicBezTo>
                    <a:pt x="323" y="42"/>
                    <a:pt x="309" y="62"/>
                    <a:pt x="299" y="72"/>
                  </a:cubicBezTo>
                  <a:cubicBezTo>
                    <a:pt x="288" y="66"/>
                    <a:pt x="276" y="62"/>
                    <a:pt x="264" y="57"/>
                  </a:cubicBezTo>
                  <a:cubicBezTo>
                    <a:pt x="256" y="53"/>
                    <a:pt x="254" y="52"/>
                    <a:pt x="253" y="44"/>
                  </a:cubicBezTo>
                  <a:cubicBezTo>
                    <a:pt x="251" y="37"/>
                    <a:pt x="254" y="29"/>
                    <a:pt x="252" y="22"/>
                  </a:cubicBezTo>
                  <a:cubicBezTo>
                    <a:pt x="247" y="0"/>
                    <a:pt x="225" y="7"/>
                    <a:pt x="208" y="8"/>
                  </a:cubicBezTo>
                  <a:cubicBezTo>
                    <a:pt x="191" y="10"/>
                    <a:pt x="172" y="6"/>
                    <a:pt x="171" y="28"/>
                  </a:cubicBezTo>
                  <a:cubicBezTo>
                    <a:pt x="171" y="35"/>
                    <a:pt x="174" y="44"/>
                    <a:pt x="172" y="50"/>
                  </a:cubicBezTo>
                  <a:cubicBezTo>
                    <a:pt x="170" y="56"/>
                    <a:pt x="168" y="54"/>
                    <a:pt x="160" y="57"/>
                  </a:cubicBezTo>
                  <a:cubicBezTo>
                    <a:pt x="148" y="61"/>
                    <a:pt x="138" y="67"/>
                    <a:pt x="127" y="73"/>
                  </a:cubicBezTo>
                  <a:cubicBezTo>
                    <a:pt x="119" y="63"/>
                    <a:pt x="109" y="49"/>
                    <a:pt x="95" y="50"/>
                  </a:cubicBezTo>
                  <a:cubicBezTo>
                    <a:pt x="80" y="51"/>
                    <a:pt x="66" y="70"/>
                    <a:pt x="57" y="79"/>
                  </a:cubicBezTo>
                  <a:cubicBezTo>
                    <a:pt x="38" y="99"/>
                    <a:pt x="58" y="112"/>
                    <a:pt x="72" y="127"/>
                  </a:cubicBezTo>
                  <a:cubicBezTo>
                    <a:pt x="62" y="142"/>
                    <a:pt x="55" y="157"/>
                    <a:pt x="50" y="174"/>
                  </a:cubicBezTo>
                  <a:cubicBezTo>
                    <a:pt x="37" y="171"/>
                    <a:pt x="19" y="169"/>
                    <a:pt x="10" y="178"/>
                  </a:cubicBezTo>
                  <a:cubicBezTo>
                    <a:pt x="0" y="188"/>
                    <a:pt x="5" y="212"/>
                    <a:pt x="5" y="224"/>
                  </a:cubicBezTo>
                  <a:cubicBezTo>
                    <a:pt x="6" y="234"/>
                    <a:pt x="6" y="247"/>
                    <a:pt x="16" y="253"/>
                  </a:cubicBezTo>
                  <a:cubicBezTo>
                    <a:pt x="25" y="258"/>
                    <a:pt x="41" y="256"/>
                    <a:pt x="53" y="254"/>
                  </a:cubicBezTo>
                  <a:cubicBezTo>
                    <a:pt x="55" y="265"/>
                    <a:pt x="59" y="275"/>
                    <a:pt x="63" y="285"/>
                  </a:cubicBezTo>
                  <a:cubicBezTo>
                    <a:pt x="64" y="287"/>
                    <a:pt x="69" y="294"/>
                    <a:pt x="68" y="296"/>
                  </a:cubicBezTo>
                  <a:cubicBezTo>
                    <a:pt x="68" y="296"/>
                    <a:pt x="66" y="298"/>
                    <a:pt x="65" y="300"/>
                  </a:cubicBezTo>
                  <a:cubicBezTo>
                    <a:pt x="59" y="310"/>
                    <a:pt x="39" y="319"/>
                    <a:pt x="44" y="333"/>
                  </a:cubicBezTo>
                  <a:cubicBezTo>
                    <a:pt x="49" y="347"/>
                    <a:pt x="77" y="371"/>
                    <a:pt x="90" y="376"/>
                  </a:cubicBezTo>
                  <a:cubicBezTo>
                    <a:pt x="105" y="382"/>
                    <a:pt x="118" y="366"/>
                    <a:pt x="128" y="356"/>
                  </a:cubicBezTo>
                  <a:cubicBezTo>
                    <a:pt x="142" y="366"/>
                    <a:pt x="157" y="372"/>
                    <a:pt x="175" y="375"/>
                  </a:cubicBezTo>
                  <a:cubicBezTo>
                    <a:pt x="174" y="388"/>
                    <a:pt x="169" y="406"/>
                    <a:pt x="177" y="416"/>
                  </a:cubicBezTo>
                  <a:cubicBezTo>
                    <a:pt x="183" y="423"/>
                    <a:pt x="198" y="422"/>
                    <a:pt x="206" y="422"/>
                  </a:cubicBezTo>
                  <a:cubicBezTo>
                    <a:pt x="216" y="422"/>
                    <a:pt x="230" y="424"/>
                    <a:pt x="240" y="420"/>
                  </a:cubicBezTo>
                  <a:cubicBezTo>
                    <a:pt x="247" y="417"/>
                    <a:pt x="251" y="412"/>
                    <a:pt x="252" y="405"/>
                  </a:cubicBezTo>
                  <a:cubicBezTo>
                    <a:pt x="254" y="397"/>
                    <a:pt x="247" y="383"/>
                    <a:pt x="250" y="377"/>
                  </a:cubicBezTo>
                  <a:cubicBezTo>
                    <a:pt x="253" y="371"/>
                    <a:pt x="271" y="368"/>
                    <a:pt x="277" y="365"/>
                  </a:cubicBezTo>
                  <a:cubicBezTo>
                    <a:pt x="288" y="359"/>
                    <a:pt x="297" y="349"/>
                    <a:pt x="308" y="359"/>
                  </a:cubicBezTo>
                  <a:cubicBezTo>
                    <a:pt x="320" y="369"/>
                    <a:pt x="325" y="388"/>
                    <a:pt x="342" y="377"/>
                  </a:cubicBezTo>
                  <a:cubicBezTo>
                    <a:pt x="355" y="370"/>
                    <a:pt x="368" y="355"/>
                    <a:pt x="376" y="343"/>
                  </a:cubicBezTo>
                  <a:cubicBezTo>
                    <a:pt x="384" y="329"/>
                    <a:pt x="378" y="324"/>
                    <a:pt x="367" y="314"/>
                  </a:cubicBezTo>
                  <a:cubicBezTo>
                    <a:pt x="356" y="304"/>
                    <a:pt x="352" y="305"/>
                    <a:pt x="359" y="290"/>
                  </a:cubicBezTo>
                  <a:cubicBezTo>
                    <a:pt x="364" y="277"/>
                    <a:pt x="368" y="265"/>
                    <a:pt x="372" y="252"/>
                  </a:cubicBezTo>
                  <a:cubicBezTo>
                    <a:pt x="384" y="253"/>
                    <a:pt x="403" y="256"/>
                    <a:pt x="413" y="250"/>
                  </a:cubicBezTo>
                  <a:cubicBezTo>
                    <a:pt x="423" y="243"/>
                    <a:pt x="420" y="226"/>
                    <a:pt x="419" y="216"/>
                  </a:cubicBezTo>
                  <a:close/>
                  <a:moveTo>
                    <a:pt x="400" y="240"/>
                  </a:moveTo>
                  <a:cubicBezTo>
                    <a:pt x="391" y="243"/>
                    <a:pt x="376" y="240"/>
                    <a:pt x="367" y="240"/>
                  </a:cubicBezTo>
                  <a:cubicBezTo>
                    <a:pt x="365" y="240"/>
                    <a:pt x="364" y="241"/>
                    <a:pt x="363" y="242"/>
                  </a:cubicBezTo>
                  <a:cubicBezTo>
                    <a:pt x="362" y="243"/>
                    <a:pt x="362" y="243"/>
                    <a:pt x="361" y="244"/>
                  </a:cubicBezTo>
                  <a:cubicBezTo>
                    <a:pt x="356" y="261"/>
                    <a:pt x="348" y="277"/>
                    <a:pt x="342" y="293"/>
                  </a:cubicBezTo>
                  <a:cubicBezTo>
                    <a:pt x="340" y="301"/>
                    <a:pt x="341" y="305"/>
                    <a:pt x="345" y="311"/>
                  </a:cubicBezTo>
                  <a:cubicBezTo>
                    <a:pt x="351" y="317"/>
                    <a:pt x="363" y="322"/>
                    <a:pt x="366" y="329"/>
                  </a:cubicBezTo>
                  <a:cubicBezTo>
                    <a:pt x="370" y="338"/>
                    <a:pt x="353" y="352"/>
                    <a:pt x="348" y="357"/>
                  </a:cubicBezTo>
                  <a:cubicBezTo>
                    <a:pt x="346" y="359"/>
                    <a:pt x="341" y="365"/>
                    <a:pt x="337" y="366"/>
                  </a:cubicBezTo>
                  <a:cubicBezTo>
                    <a:pt x="330" y="368"/>
                    <a:pt x="327" y="363"/>
                    <a:pt x="322" y="357"/>
                  </a:cubicBezTo>
                  <a:cubicBezTo>
                    <a:pt x="317" y="351"/>
                    <a:pt x="311" y="341"/>
                    <a:pt x="302" y="340"/>
                  </a:cubicBezTo>
                  <a:cubicBezTo>
                    <a:pt x="296" y="339"/>
                    <a:pt x="289" y="344"/>
                    <a:pt x="284" y="347"/>
                  </a:cubicBezTo>
                  <a:cubicBezTo>
                    <a:pt x="270" y="355"/>
                    <a:pt x="259" y="361"/>
                    <a:pt x="243" y="363"/>
                  </a:cubicBezTo>
                  <a:cubicBezTo>
                    <a:pt x="241" y="364"/>
                    <a:pt x="239" y="366"/>
                    <a:pt x="239" y="367"/>
                  </a:cubicBezTo>
                  <a:cubicBezTo>
                    <a:pt x="238" y="375"/>
                    <a:pt x="240" y="382"/>
                    <a:pt x="240" y="390"/>
                  </a:cubicBezTo>
                  <a:cubicBezTo>
                    <a:pt x="240" y="410"/>
                    <a:pt x="222" y="410"/>
                    <a:pt x="206" y="410"/>
                  </a:cubicBezTo>
                  <a:cubicBezTo>
                    <a:pt x="191" y="409"/>
                    <a:pt x="185" y="409"/>
                    <a:pt x="186" y="394"/>
                  </a:cubicBezTo>
                  <a:cubicBezTo>
                    <a:pt x="186" y="386"/>
                    <a:pt x="187" y="378"/>
                    <a:pt x="187" y="369"/>
                  </a:cubicBezTo>
                  <a:cubicBezTo>
                    <a:pt x="186" y="366"/>
                    <a:pt x="184" y="364"/>
                    <a:pt x="181" y="363"/>
                  </a:cubicBezTo>
                  <a:cubicBezTo>
                    <a:pt x="162" y="362"/>
                    <a:pt x="146" y="355"/>
                    <a:pt x="132" y="344"/>
                  </a:cubicBezTo>
                  <a:cubicBezTo>
                    <a:pt x="131" y="343"/>
                    <a:pt x="130" y="343"/>
                    <a:pt x="129" y="342"/>
                  </a:cubicBezTo>
                  <a:cubicBezTo>
                    <a:pt x="127" y="342"/>
                    <a:pt x="125" y="342"/>
                    <a:pt x="123" y="344"/>
                  </a:cubicBezTo>
                  <a:cubicBezTo>
                    <a:pt x="118" y="348"/>
                    <a:pt x="108" y="362"/>
                    <a:pt x="101" y="364"/>
                  </a:cubicBezTo>
                  <a:cubicBezTo>
                    <a:pt x="90" y="367"/>
                    <a:pt x="79" y="353"/>
                    <a:pt x="72" y="346"/>
                  </a:cubicBezTo>
                  <a:cubicBezTo>
                    <a:pt x="66" y="341"/>
                    <a:pt x="55" y="334"/>
                    <a:pt x="58" y="325"/>
                  </a:cubicBezTo>
                  <a:cubicBezTo>
                    <a:pt x="60" y="318"/>
                    <a:pt x="70" y="312"/>
                    <a:pt x="75" y="307"/>
                  </a:cubicBezTo>
                  <a:cubicBezTo>
                    <a:pt x="80" y="302"/>
                    <a:pt x="82" y="301"/>
                    <a:pt x="80" y="293"/>
                  </a:cubicBezTo>
                  <a:cubicBezTo>
                    <a:pt x="79" y="285"/>
                    <a:pt x="73" y="278"/>
                    <a:pt x="70" y="270"/>
                  </a:cubicBezTo>
                  <a:cubicBezTo>
                    <a:pt x="67" y="262"/>
                    <a:pt x="65" y="254"/>
                    <a:pt x="63" y="246"/>
                  </a:cubicBezTo>
                  <a:cubicBezTo>
                    <a:pt x="62" y="243"/>
                    <a:pt x="60" y="241"/>
                    <a:pt x="57" y="241"/>
                  </a:cubicBezTo>
                  <a:cubicBezTo>
                    <a:pt x="51" y="242"/>
                    <a:pt x="45" y="243"/>
                    <a:pt x="38" y="243"/>
                  </a:cubicBezTo>
                  <a:cubicBezTo>
                    <a:pt x="27" y="243"/>
                    <a:pt x="21" y="245"/>
                    <a:pt x="18" y="232"/>
                  </a:cubicBezTo>
                  <a:cubicBezTo>
                    <a:pt x="17" y="223"/>
                    <a:pt x="16" y="211"/>
                    <a:pt x="17" y="202"/>
                  </a:cubicBezTo>
                  <a:cubicBezTo>
                    <a:pt x="17" y="197"/>
                    <a:pt x="18" y="188"/>
                    <a:pt x="23" y="185"/>
                  </a:cubicBezTo>
                  <a:cubicBezTo>
                    <a:pt x="29" y="182"/>
                    <a:pt x="47" y="185"/>
                    <a:pt x="53" y="186"/>
                  </a:cubicBezTo>
                  <a:cubicBezTo>
                    <a:pt x="56" y="187"/>
                    <a:pt x="60" y="186"/>
                    <a:pt x="61" y="182"/>
                  </a:cubicBezTo>
                  <a:cubicBezTo>
                    <a:pt x="65" y="163"/>
                    <a:pt x="73" y="146"/>
                    <a:pt x="85" y="130"/>
                  </a:cubicBezTo>
                  <a:cubicBezTo>
                    <a:pt x="87" y="128"/>
                    <a:pt x="86" y="124"/>
                    <a:pt x="84" y="123"/>
                  </a:cubicBezTo>
                  <a:cubicBezTo>
                    <a:pt x="76" y="113"/>
                    <a:pt x="56" y="102"/>
                    <a:pt x="65" y="88"/>
                  </a:cubicBezTo>
                  <a:cubicBezTo>
                    <a:pt x="69" y="82"/>
                    <a:pt x="80" y="71"/>
                    <a:pt x="86" y="68"/>
                  </a:cubicBezTo>
                  <a:cubicBezTo>
                    <a:pt x="103" y="60"/>
                    <a:pt x="110" y="73"/>
                    <a:pt x="120" y="84"/>
                  </a:cubicBezTo>
                  <a:cubicBezTo>
                    <a:pt x="122" y="87"/>
                    <a:pt x="125" y="89"/>
                    <a:pt x="128" y="87"/>
                  </a:cubicBezTo>
                  <a:cubicBezTo>
                    <a:pt x="142" y="78"/>
                    <a:pt x="155" y="72"/>
                    <a:pt x="170" y="67"/>
                  </a:cubicBezTo>
                  <a:cubicBezTo>
                    <a:pt x="173" y="66"/>
                    <a:pt x="178" y="64"/>
                    <a:pt x="180" y="62"/>
                  </a:cubicBezTo>
                  <a:cubicBezTo>
                    <a:pt x="184" y="58"/>
                    <a:pt x="184" y="52"/>
                    <a:pt x="184" y="47"/>
                  </a:cubicBezTo>
                  <a:cubicBezTo>
                    <a:pt x="184" y="42"/>
                    <a:pt x="182" y="36"/>
                    <a:pt x="183" y="31"/>
                  </a:cubicBezTo>
                  <a:cubicBezTo>
                    <a:pt x="185" y="21"/>
                    <a:pt x="196" y="21"/>
                    <a:pt x="205" y="20"/>
                  </a:cubicBezTo>
                  <a:cubicBezTo>
                    <a:pt x="210" y="20"/>
                    <a:pt x="217" y="19"/>
                    <a:pt x="223" y="19"/>
                  </a:cubicBezTo>
                  <a:cubicBezTo>
                    <a:pt x="230" y="18"/>
                    <a:pt x="234" y="20"/>
                    <a:pt x="238" y="22"/>
                  </a:cubicBezTo>
                  <a:cubicBezTo>
                    <a:pt x="243" y="25"/>
                    <a:pt x="241" y="30"/>
                    <a:pt x="241" y="37"/>
                  </a:cubicBezTo>
                  <a:cubicBezTo>
                    <a:pt x="242" y="44"/>
                    <a:pt x="238" y="52"/>
                    <a:pt x="242" y="58"/>
                  </a:cubicBezTo>
                  <a:cubicBezTo>
                    <a:pt x="245" y="63"/>
                    <a:pt x="249" y="64"/>
                    <a:pt x="255" y="66"/>
                  </a:cubicBezTo>
                  <a:cubicBezTo>
                    <a:pt x="270" y="72"/>
                    <a:pt x="283" y="76"/>
                    <a:pt x="296" y="85"/>
                  </a:cubicBezTo>
                  <a:cubicBezTo>
                    <a:pt x="297" y="85"/>
                    <a:pt x="297" y="85"/>
                    <a:pt x="298" y="85"/>
                  </a:cubicBezTo>
                  <a:cubicBezTo>
                    <a:pt x="300" y="86"/>
                    <a:pt x="303" y="86"/>
                    <a:pt x="305" y="84"/>
                  </a:cubicBezTo>
                  <a:cubicBezTo>
                    <a:pt x="311" y="78"/>
                    <a:pt x="318" y="67"/>
                    <a:pt x="326" y="63"/>
                  </a:cubicBezTo>
                  <a:cubicBezTo>
                    <a:pt x="336" y="58"/>
                    <a:pt x="342" y="68"/>
                    <a:pt x="350" y="75"/>
                  </a:cubicBezTo>
                  <a:cubicBezTo>
                    <a:pt x="358" y="83"/>
                    <a:pt x="372" y="92"/>
                    <a:pt x="365" y="104"/>
                  </a:cubicBezTo>
                  <a:cubicBezTo>
                    <a:pt x="361" y="110"/>
                    <a:pt x="351" y="112"/>
                    <a:pt x="346" y="118"/>
                  </a:cubicBezTo>
                  <a:cubicBezTo>
                    <a:pt x="341" y="123"/>
                    <a:pt x="341" y="126"/>
                    <a:pt x="343" y="133"/>
                  </a:cubicBezTo>
                  <a:cubicBezTo>
                    <a:pt x="346" y="139"/>
                    <a:pt x="350" y="144"/>
                    <a:pt x="352" y="151"/>
                  </a:cubicBezTo>
                  <a:cubicBezTo>
                    <a:pt x="355" y="160"/>
                    <a:pt x="358" y="170"/>
                    <a:pt x="361" y="179"/>
                  </a:cubicBezTo>
                  <a:cubicBezTo>
                    <a:pt x="362" y="182"/>
                    <a:pt x="364" y="184"/>
                    <a:pt x="366" y="184"/>
                  </a:cubicBezTo>
                  <a:cubicBezTo>
                    <a:pt x="376" y="185"/>
                    <a:pt x="387" y="184"/>
                    <a:pt x="396" y="186"/>
                  </a:cubicBezTo>
                  <a:cubicBezTo>
                    <a:pt x="411" y="190"/>
                    <a:pt x="407" y="204"/>
                    <a:pt x="407" y="216"/>
                  </a:cubicBezTo>
                  <a:cubicBezTo>
                    <a:pt x="408" y="226"/>
                    <a:pt x="411" y="236"/>
                    <a:pt x="400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2195" y="368"/>
              <a:ext cx="108" cy="49"/>
            </a:xfrm>
            <a:custGeom>
              <a:avLst/>
              <a:gdLst>
                <a:gd name="T0" fmla="*/ 10 w 40"/>
                <a:gd name="T1" fmla="*/ 16 h 18"/>
                <a:gd name="T2" fmla="*/ 33 w 40"/>
                <a:gd name="T3" fmla="*/ 12 h 18"/>
                <a:gd name="T4" fmla="*/ 33 w 40"/>
                <a:gd name="T5" fmla="*/ 0 h 18"/>
                <a:gd name="T6" fmla="*/ 7 w 40"/>
                <a:gd name="T7" fmla="*/ 4 h 18"/>
                <a:gd name="T8" fmla="*/ 10 w 40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10" y="16"/>
                  </a:moveTo>
                  <a:cubicBezTo>
                    <a:pt x="18" y="13"/>
                    <a:pt x="25" y="12"/>
                    <a:pt x="33" y="12"/>
                  </a:cubicBezTo>
                  <a:cubicBezTo>
                    <a:pt x="40" y="12"/>
                    <a:pt x="40" y="0"/>
                    <a:pt x="33" y="0"/>
                  </a:cubicBezTo>
                  <a:cubicBezTo>
                    <a:pt x="24" y="0"/>
                    <a:pt x="15" y="1"/>
                    <a:pt x="7" y="4"/>
                  </a:cubicBezTo>
                  <a:cubicBezTo>
                    <a:pt x="0" y="6"/>
                    <a:pt x="3" y="1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2383" y="384"/>
              <a:ext cx="102" cy="73"/>
            </a:xfrm>
            <a:custGeom>
              <a:avLst/>
              <a:gdLst>
                <a:gd name="T0" fmla="*/ 7 w 38"/>
                <a:gd name="T1" fmla="*/ 13 h 27"/>
                <a:gd name="T2" fmla="*/ 24 w 38"/>
                <a:gd name="T3" fmla="*/ 22 h 27"/>
                <a:gd name="T4" fmla="*/ 33 w 38"/>
                <a:gd name="T5" fmla="*/ 13 h 27"/>
                <a:gd name="T6" fmla="*/ 10 w 38"/>
                <a:gd name="T7" fmla="*/ 2 h 27"/>
                <a:gd name="T8" fmla="*/ 7 w 3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7">
                  <a:moveTo>
                    <a:pt x="7" y="13"/>
                  </a:moveTo>
                  <a:cubicBezTo>
                    <a:pt x="13" y="15"/>
                    <a:pt x="19" y="18"/>
                    <a:pt x="24" y="22"/>
                  </a:cubicBezTo>
                  <a:cubicBezTo>
                    <a:pt x="30" y="27"/>
                    <a:pt x="38" y="18"/>
                    <a:pt x="33" y="13"/>
                  </a:cubicBezTo>
                  <a:cubicBezTo>
                    <a:pt x="26" y="8"/>
                    <a:pt x="19" y="4"/>
                    <a:pt x="10" y="2"/>
                  </a:cubicBezTo>
                  <a:cubicBezTo>
                    <a:pt x="3" y="0"/>
                    <a:pt x="0" y="11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2531" y="503"/>
              <a:ext cx="70" cy="94"/>
            </a:xfrm>
            <a:custGeom>
              <a:avLst/>
              <a:gdLst>
                <a:gd name="T0" fmla="*/ 23 w 26"/>
                <a:gd name="T1" fmla="*/ 24 h 35"/>
                <a:gd name="T2" fmla="*/ 12 w 26"/>
                <a:gd name="T3" fmla="*/ 4 h 35"/>
                <a:gd name="T4" fmla="*/ 4 w 26"/>
                <a:gd name="T5" fmla="*/ 1 h 35"/>
                <a:gd name="T6" fmla="*/ 2 w 26"/>
                <a:gd name="T7" fmla="*/ 10 h 35"/>
                <a:gd name="T8" fmla="*/ 12 w 26"/>
                <a:gd name="T9" fmla="*/ 27 h 35"/>
                <a:gd name="T10" fmla="*/ 23 w 26"/>
                <a:gd name="T11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5">
                  <a:moveTo>
                    <a:pt x="23" y="24"/>
                  </a:moveTo>
                  <a:cubicBezTo>
                    <a:pt x="20" y="17"/>
                    <a:pt x="17" y="10"/>
                    <a:pt x="12" y="4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1" y="3"/>
                    <a:pt x="0" y="7"/>
                    <a:pt x="2" y="10"/>
                  </a:cubicBezTo>
                  <a:cubicBezTo>
                    <a:pt x="6" y="15"/>
                    <a:pt x="9" y="21"/>
                    <a:pt x="12" y="27"/>
                  </a:cubicBezTo>
                  <a:cubicBezTo>
                    <a:pt x="14" y="35"/>
                    <a:pt x="26" y="32"/>
                    <a:pt x="2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2566" y="680"/>
              <a:ext cx="48" cy="105"/>
            </a:xfrm>
            <a:custGeom>
              <a:avLst/>
              <a:gdLst>
                <a:gd name="T0" fmla="*/ 5 w 18"/>
                <a:gd name="T1" fmla="*/ 8 h 39"/>
                <a:gd name="T2" fmla="*/ 2 w 18"/>
                <a:gd name="T3" fmla="*/ 28 h 39"/>
                <a:gd name="T4" fmla="*/ 13 w 18"/>
                <a:gd name="T5" fmla="*/ 32 h 39"/>
                <a:gd name="T6" fmla="*/ 17 w 18"/>
                <a:gd name="T7" fmla="*/ 8 h 39"/>
                <a:gd name="T8" fmla="*/ 5 w 18"/>
                <a:gd name="T9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9">
                  <a:moveTo>
                    <a:pt x="5" y="8"/>
                  </a:moveTo>
                  <a:cubicBezTo>
                    <a:pt x="5" y="15"/>
                    <a:pt x="4" y="21"/>
                    <a:pt x="2" y="28"/>
                  </a:cubicBezTo>
                  <a:cubicBezTo>
                    <a:pt x="0" y="36"/>
                    <a:pt x="12" y="39"/>
                    <a:pt x="13" y="32"/>
                  </a:cubicBezTo>
                  <a:cubicBezTo>
                    <a:pt x="15" y="24"/>
                    <a:pt x="17" y="16"/>
                    <a:pt x="17" y="8"/>
                  </a:cubicBezTo>
                  <a:cubicBezTo>
                    <a:pt x="18" y="0"/>
                    <a:pt x="6" y="0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2461" y="855"/>
              <a:ext cx="86" cy="83"/>
            </a:xfrm>
            <a:custGeom>
              <a:avLst/>
              <a:gdLst>
                <a:gd name="T0" fmla="*/ 28 w 32"/>
                <a:gd name="T1" fmla="*/ 1 h 31"/>
                <a:gd name="T2" fmla="*/ 20 w 32"/>
                <a:gd name="T3" fmla="*/ 3 h 31"/>
                <a:gd name="T4" fmla="*/ 7 w 32"/>
                <a:gd name="T5" fmla="*/ 17 h 31"/>
                <a:gd name="T6" fmla="*/ 13 w 32"/>
                <a:gd name="T7" fmla="*/ 28 h 31"/>
                <a:gd name="T8" fmla="*/ 30 w 32"/>
                <a:gd name="T9" fmla="*/ 9 h 31"/>
                <a:gd name="T10" fmla="*/ 28 w 32"/>
                <a:gd name="T1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1">
                  <a:moveTo>
                    <a:pt x="28" y="1"/>
                  </a:moveTo>
                  <a:cubicBezTo>
                    <a:pt x="26" y="0"/>
                    <a:pt x="21" y="0"/>
                    <a:pt x="20" y="3"/>
                  </a:cubicBezTo>
                  <a:cubicBezTo>
                    <a:pt x="17" y="9"/>
                    <a:pt x="13" y="14"/>
                    <a:pt x="7" y="17"/>
                  </a:cubicBezTo>
                  <a:cubicBezTo>
                    <a:pt x="0" y="21"/>
                    <a:pt x="6" y="31"/>
                    <a:pt x="13" y="28"/>
                  </a:cubicBezTo>
                  <a:cubicBezTo>
                    <a:pt x="21" y="24"/>
                    <a:pt x="27" y="17"/>
                    <a:pt x="30" y="9"/>
                  </a:cubicBezTo>
                  <a:cubicBezTo>
                    <a:pt x="32" y="6"/>
                    <a:pt x="31" y="3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2295" y="954"/>
              <a:ext cx="104" cy="43"/>
            </a:xfrm>
            <a:custGeom>
              <a:avLst/>
              <a:gdLst>
                <a:gd name="T0" fmla="*/ 28 w 39"/>
                <a:gd name="T1" fmla="*/ 1 h 16"/>
                <a:gd name="T2" fmla="*/ 7 w 39"/>
                <a:gd name="T3" fmla="*/ 4 h 16"/>
                <a:gd name="T4" fmla="*/ 7 w 39"/>
                <a:gd name="T5" fmla="*/ 16 h 16"/>
                <a:gd name="T6" fmla="*/ 31 w 39"/>
                <a:gd name="T7" fmla="*/ 13 h 16"/>
                <a:gd name="T8" fmla="*/ 28 w 39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8" y="1"/>
                  </a:moveTo>
                  <a:cubicBezTo>
                    <a:pt x="21" y="2"/>
                    <a:pt x="14" y="3"/>
                    <a:pt x="7" y="4"/>
                  </a:cubicBezTo>
                  <a:cubicBezTo>
                    <a:pt x="0" y="4"/>
                    <a:pt x="0" y="16"/>
                    <a:pt x="7" y="16"/>
                  </a:cubicBezTo>
                  <a:cubicBezTo>
                    <a:pt x="15" y="15"/>
                    <a:pt x="23" y="14"/>
                    <a:pt x="31" y="13"/>
                  </a:cubicBezTo>
                  <a:cubicBezTo>
                    <a:pt x="39" y="11"/>
                    <a:pt x="36" y="0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2117" y="914"/>
              <a:ext cx="100" cy="69"/>
            </a:xfrm>
            <a:custGeom>
              <a:avLst/>
              <a:gdLst>
                <a:gd name="T0" fmla="*/ 29 w 37"/>
                <a:gd name="T1" fmla="*/ 12 h 26"/>
                <a:gd name="T2" fmla="*/ 10 w 37"/>
                <a:gd name="T3" fmla="*/ 2 h 26"/>
                <a:gd name="T4" fmla="*/ 2 w 37"/>
                <a:gd name="T5" fmla="*/ 5 h 26"/>
                <a:gd name="T6" fmla="*/ 4 w 37"/>
                <a:gd name="T7" fmla="*/ 13 h 26"/>
                <a:gd name="T8" fmla="*/ 26 w 37"/>
                <a:gd name="T9" fmla="*/ 24 h 26"/>
                <a:gd name="T10" fmla="*/ 29 w 37"/>
                <a:gd name="T11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9" y="12"/>
                  </a:moveTo>
                  <a:cubicBezTo>
                    <a:pt x="22" y="10"/>
                    <a:pt x="16" y="7"/>
                    <a:pt x="10" y="2"/>
                  </a:cubicBezTo>
                  <a:cubicBezTo>
                    <a:pt x="7" y="0"/>
                    <a:pt x="3" y="2"/>
                    <a:pt x="2" y="5"/>
                  </a:cubicBezTo>
                  <a:cubicBezTo>
                    <a:pt x="0" y="8"/>
                    <a:pt x="1" y="11"/>
                    <a:pt x="4" y="13"/>
                  </a:cubicBezTo>
                  <a:cubicBezTo>
                    <a:pt x="11" y="18"/>
                    <a:pt x="18" y="21"/>
                    <a:pt x="26" y="24"/>
                  </a:cubicBezTo>
                  <a:cubicBezTo>
                    <a:pt x="34" y="26"/>
                    <a:pt x="37" y="14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1996" y="766"/>
              <a:ext cx="68" cy="97"/>
            </a:xfrm>
            <a:custGeom>
              <a:avLst/>
              <a:gdLst>
                <a:gd name="T0" fmla="*/ 14 w 25"/>
                <a:gd name="T1" fmla="*/ 7 h 36"/>
                <a:gd name="T2" fmla="*/ 2 w 25"/>
                <a:gd name="T3" fmla="*/ 11 h 36"/>
                <a:gd name="T4" fmla="*/ 14 w 25"/>
                <a:gd name="T5" fmla="*/ 34 h 36"/>
                <a:gd name="T6" fmla="*/ 23 w 25"/>
                <a:gd name="T7" fmla="*/ 34 h 36"/>
                <a:gd name="T8" fmla="*/ 23 w 25"/>
                <a:gd name="T9" fmla="*/ 25 h 36"/>
                <a:gd name="T10" fmla="*/ 14 w 25"/>
                <a:gd name="T1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6">
                  <a:moveTo>
                    <a:pt x="14" y="7"/>
                  </a:moveTo>
                  <a:cubicBezTo>
                    <a:pt x="12" y="0"/>
                    <a:pt x="0" y="3"/>
                    <a:pt x="2" y="11"/>
                  </a:cubicBezTo>
                  <a:cubicBezTo>
                    <a:pt x="5" y="19"/>
                    <a:pt x="9" y="27"/>
                    <a:pt x="14" y="34"/>
                  </a:cubicBezTo>
                  <a:cubicBezTo>
                    <a:pt x="16" y="36"/>
                    <a:pt x="21" y="36"/>
                    <a:pt x="23" y="34"/>
                  </a:cubicBezTo>
                  <a:cubicBezTo>
                    <a:pt x="25" y="31"/>
                    <a:pt x="25" y="28"/>
                    <a:pt x="23" y="25"/>
                  </a:cubicBezTo>
                  <a:cubicBezTo>
                    <a:pt x="19" y="20"/>
                    <a:pt x="16" y="14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1986" y="581"/>
              <a:ext cx="40" cy="107"/>
            </a:xfrm>
            <a:custGeom>
              <a:avLst/>
              <a:gdLst>
                <a:gd name="T0" fmla="*/ 13 w 15"/>
                <a:gd name="T1" fmla="*/ 33 h 40"/>
                <a:gd name="T2" fmla="*/ 14 w 15"/>
                <a:gd name="T3" fmla="*/ 11 h 40"/>
                <a:gd name="T4" fmla="*/ 3 w 15"/>
                <a:gd name="T5" fmla="*/ 8 h 40"/>
                <a:gd name="T6" fmla="*/ 1 w 15"/>
                <a:gd name="T7" fmla="*/ 33 h 40"/>
                <a:gd name="T8" fmla="*/ 13 w 15"/>
                <a:gd name="T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13" y="33"/>
                  </a:moveTo>
                  <a:cubicBezTo>
                    <a:pt x="12" y="25"/>
                    <a:pt x="13" y="18"/>
                    <a:pt x="14" y="11"/>
                  </a:cubicBezTo>
                  <a:cubicBezTo>
                    <a:pt x="15" y="3"/>
                    <a:pt x="4" y="0"/>
                    <a:pt x="3" y="8"/>
                  </a:cubicBezTo>
                  <a:cubicBezTo>
                    <a:pt x="1" y="16"/>
                    <a:pt x="0" y="24"/>
                    <a:pt x="1" y="33"/>
                  </a:cubicBezTo>
                  <a:cubicBezTo>
                    <a:pt x="1" y="40"/>
                    <a:pt x="13" y="40"/>
                    <a:pt x="1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2045" y="430"/>
              <a:ext cx="91" cy="83"/>
            </a:xfrm>
            <a:custGeom>
              <a:avLst/>
              <a:gdLst>
                <a:gd name="T0" fmla="*/ 22 w 34"/>
                <a:gd name="T1" fmla="*/ 4 h 31"/>
                <a:gd name="T2" fmla="*/ 3 w 34"/>
                <a:gd name="T3" fmla="*/ 20 h 31"/>
                <a:gd name="T4" fmla="*/ 3 w 34"/>
                <a:gd name="T5" fmla="*/ 29 h 31"/>
                <a:gd name="T6" fmla="*/ 11 w 34"/>
                <a:gd name="T7" fmla="*/ 29 h 31"/>
                <a:gd name="T8" fmla="*/ 28 w 34"/>
                <a:gd name="T9" fmla="*/ 14 h 31"/>
                <a:gd name="T10" fmla="*/ 22 w 34"/>
                <a:gd name="T11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1">
                  <a:moveTo>
                    <a:pt x="22" y="4"/>
                  </a:moveTo>
                  <a:cubicBezTo>
                    <a:pt x="14" y="8"/>
                    <a:pt x="8" y="14"/>
                    <a:pt x="3" y="20"/>
                  </a:cubicBezTo>
                  <a:cubicBezTo>
                    <a:pt x="1" y="23"/>
                    <a:pt x="0" y="26"/>
                    <a:pt x="3" y="29"/>
                  </a:cubicBezTo>
                  <a:cubicBezTo>
                    <a:pt x="5" y="31"/>
                    <a:pt x="9" y="31"/>
                    <a:pt x="11" y="29"/>
                  </a:cubicBezTo>
                  <a:cubicBezTo>
                    <a:pt x="16" y="23"/>
                    <a:pt x="21" y="18"/>
                    <a:pt x="28" y="14"/>
                  </a:cubicBezTo>
                  <a:cubicBezTo>
                    <a:pt x="34" y="10"/>
                    <a:pt x="28" y="0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" name="Group 10"/>
          <p:cNvGrpSpPr>
            <a:grpSpLocks noChangeAspect="1"/>
          </p:cNvGrpSpPr>
          <p:nvPr/>
        </p:nvGrpSpPr>
        <p:grpSpPr bwMode="auto">
          <a:xfrm>
            <a:off x="7680325" y="497699"/>
            <a:ext cx="501650" cy="502976"/>
            <a:chOff x="1728" y="113"/>
            <a:chExt cx="1136" cy="1139"/>
          </a:xfrm>
          <a:solidFill>
            <a:srgbClr val="132F95"/>
          </a:solidFill>
        </p:grpSpPr>
        <p:sp>
          <p:nvSpPr>
            <p:cNvPr id="24" name="Freeform 11"/>
            <p:cNvSpPr>
              <a:spLocks noEditPoints="1"/>
            </p:cNvSpPr>
            <p:nvPr/>
          </p:nvSpPr>
          <p:spPr bwMode="auto">
            <a:xfrm>
              <a:off x="2099" y="460"/>
              <a:ext cx="470" cy="419"/>
            </a:xfrm>
            <a:custGeom>
              <a:avLst/>
              <a:gdLst>
                <a:gd name="T0" fmla="*/ 68 w 175"/>
                <a:gd name="T1" fmla="*/ 11 h 156"/>
                <a:gd name="T2" fmla="*/ 2 w 175"/>
                <a:gd name="T3" fmla="*/ 85 h 156"/>
                <a:gd name="T4" fmla="*/ 77 w 175"/>
                <a:gd name="T5" fmla="*/ 155 h 156"/>
                <a:gd name="T6" fmla="*/ 68 w 175"/>
                <a:gd name="T7" fmla="*/ 11 h 156"/>
                <a:gd name="T8" fmla="*/ 77 w 175"/>
                <a:gd name="T9" fmla="*/ 143 h 156"/>
                <a:gd name="T10" fmla="*/ 14 w 175"/>
                <a:gd name="T11" fmla="*/ 85 h 156"/>
                <a:gd name="T12" fmla="*/ 68 w 175"/>
                <a:gd name="T13" fmla="*/ 23 h 156"/>
                <a:gd name="T14" fmla="*/ 77 w 175"/>
                <a:gd name="T15" fmla="*/ 14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156">
                  <a:moveTo>
                    <a:pt x="68" y="11"/>
                  </a:moveTo>
                  <a:cubicBezTo>
                    <a:pt x="30" y="15"/>
                    <a:pt x="0" y="46"/>
                    <a:pt x="2" y="85"/>
                  </a:cubicBezTo>
                  <a:cubicBezTo>
                    <a:pt x="4" y="125"/>
                    <a:pt x="37" y="155"/>
                    <a:pt x="77" y="155"/>
                  </a:cubicBezTo>
                  <a:cubicBezTo>
                    <a:pt x="175" y="156"/>
                    <a:pt x="164" y="0"/>
                    <a:pt x="68" y="11"/>
                  </a:cubicBezTo>
                  <a:close/>
                  <a:moveTo>
                    <a:pt x="77" y="143"/>
                  </a:moveTo>
                  <a:cubicBezTo>
                    <a:pt x="44" y="143"/>
                    <a:pt x="16" y="118"/>
                    <a:pt x="14" y="85"/>
                  </a:cubicBezTo>
                  <a:cubicBezTo>
                    <a:pt x="12" y="53"/>
                    <a:pt x="37" y="26"/>
                    <a:pt x="68" y="23"/>
                  </a:cubicBezTo>
                  <a:cubicBezTo>
                    <a:pt x="149" y="14"/>
                    <a:pt x="159" y="143"/>
                    <a:pt x="77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reeform 12"/>
            <p:cNvSpPr>
              <a:spLocks noEditPoints="1"/>
            </p:cNvSpPr>
            <p:nvPr/>
          </p:nvSpPr>
          <p:spPr bwMode="auto">
            <a:xfrm>
              <a:off x="1728" y="113"/>
              <a:ext cx="1136" cy="1139"/>
            </a:xfrm>
            <a:custGeom>
              <a:avLst/>
              <a:gdLst>
                <a:gd name="T0" fmla="*/ 413 w 423"/>
                <a:gd name="T1" fmla="*/ 178 h 424"/>
                <a:gd name="T2" fmla="*/ 362 w 423"/>
                <a:gd name="T3" fmla="*/ 142 h 424"/>
                <a:gd name="T4" fmla="*/ 378 w 423"/>
                <a:gd name="T5" fmla="*/ 107 h 424"/>
                <a:gd name="T6" fmla="*/ 361 w 423"/>
                <a:gd name="T7" fmla="*/ 69 h 424"/>
                <a:gd name="T8" fmla="*/ 299 w 423"/>
                <a:gd name="T9" fmla="*/ 72 h 424"/>
                <a:gd name="T10" fmla="*/ 253 w 423"/>
                <a:gd name="T11" fmla="*/ 44 h 424"/>
                <a:gd name="T12" fmla="*/ 208 w 423"/>
                <a:gd name="T13" fmla="*/ 8 h 424"/>
                <a:gd name="T14" fmla="*/ 172 w 423"/>
                <a:gd name="T15" fmla="*/ 50 h 424"/>
                <a:gd name="T16" fmla="*/ 127 w 423"/>
                <a:gd name="T17" fmla="*/ 73 h 424"/>
                <a:gd name="T18" fmla="*/ 57 w 423"/>
                <a:gd name="T19" fmla="*/ 79 h 424"/>
                <a:gd name="T20" fmla="*/ 50 w 423"/>
                <a:gd name="T21" fmla="*/ 174 h 424"/>
                <a:gd name="T22" fmla="*/ 5 w 423"/>
                <a:gd name="T23" fmla="*/ 224 h 424"/>
                <a:gd name="T24" fmla="*/ 53 w 423"/>
                <a:gd name="T25" fmla="*/ 254 h 424"/>
                <a:gd name="T26" fmla="*/ 68 w 423"/>
                <a:gd name="T27" fmla="*/ 296 h 424"/>
                <a:gd name="T28" fmla="*/ 44 w 423"/>
                <a:gd name="T29" fmla="*/ 333 h 424"/>
                <a:gd name="T30" fmla="*/ 128 w 423"/>
                <a:gd name="T31" fmla="*/ 356 h 424"/>
                <a:gd name="T32" fmla="*/ 177 w 423"/>
                <a:gd name="T33" fmla="*/ 416 h 424"/>
                <a:gd name="T34" fmla="*/ 240 w 423"/>
                <a:gd name="T35" fmla="*/ 420 h 424"/>
                <a:gd name="T36" fmla="*/ 250 w 423"/>
                <a:gd name="T37" fmla="*/ 377 h 424"/>
                <a:gd name="T38" fmla="*/ 308 w 423"/>
                <a:gd name="T39" fmla="*/ 359 h 424"/>
                <a:gd name="T40" fmla="*/ 376 w 423"/>
                <a:gd name="T41" fmla="*/ 343 h 424"/>
                <a:gd name="T42" fmla="*/ 359 w 423"/>
                <a:gd name="T43" fmla="*/ 290 h 424"/>
                <a:gd name="T44" fmla="*/ 413 w 423"/>
                <a:gd name="T45" fmla="*/ 250 h 424"/>
                <a:gd name="T46" fmla="*/ 400 w 423"/>
                <a:gd name="T47" fmla="*/ 240 h 424"/>
                <a:gd name="T48" fmla="*/ 363 w 423"/>
                <a:gd name="T49" fmla="*/ 242 h 424"/>
                <a:gd name="T50" fmla="*/ 342 w 423"/>
                <a:gd name="T51" fmla="*/ 293 h 424"/>
                <a:gd name="T52" fmla="*/ 366 w 423"/>
                <a:gd name="T53" fmla="*/ 329 h 424"/>
                <a:gd name="T54" fmla="*/ 337 w 423"/>
                <a:gd name="T55" fmla="*/ 366 h 424"/>
                <a:gd name="T56" fmla="*/ 302 w 423"/>
                <a:gd name="T57" fmla="*/ 340 h 424"/>
                <a:gd name="T58" fmla="*/ 243 w 423"/>
                <a:gd name="T59" fmla="*/ 363 h 424"/>
                <a:gd name="T60" fmla="*/ 240 w 423"/>
                <a:gd name="T61" fmla="*/ 390 h 424"/>
                <a:gd name="T62" fmla="*/ 186 w 423"/>
                <a:gd name="T63" fmla="*/ 394 h 424"/>
                <a:gd name="T64" fmla="*/ 181 w 423"/>
                <a:gd name="T65" fmla="*/ 363 h 424"/>
                <a:gd name="T66" fmla="*/ 129 w 423"/>
                <a:gd name="T67" fmla="*/ 342 h 424"/>
                <a:gd name="T68" fmla="*/ 101 w 423"/>
                <a:gd name="T69" fmla="*/ 364 h 424"/>
                <a:gd name="T70" fmla="*/ 58 w 423"/>
                <a:gd name="T71" fmla="*/ 325 h 424"/>
                <a:gd name="T72" fmla="*/ 80 w 423"/>
                <a:gd name="T73" fmla="*/ 293 h 424"/>
                <a:gd name="T74" fmla="*/ 63 w 423"/>
                <a:gd name="T75" fmla="*/ 246 h 424"/>
                <a:gd name="T76" fmla="*/ 38 w 423"/>
                <a:gd name="T77" fmla="*/ 243 h 424"/>
                <a:gd name="T78" fmla="*/ 17 w 423"/>
                <a:gd name="T79" fmla="*/ 202 h 424"/>
                <a:gd name="T80" fmla="*/ 53 w 423"/>
                <a:gd name="T81" fmla="*/ 186 h 424"/>
                <a:gd name="T82" fmla="*/ 85 w 423"/>
                <a:gd name="T83" fmla="*/ 130 h 424"/>
                <a:gd name="T84" fmla="*/ 65 w 423"/>
                <a:gd name="T85" fmla="*/ 88 h 424"/>
                <a:gd name="T86" fmla="*/ 120 w 423"/>
                <a:gd name="T87" fmla="*/ 84 h 424"/>
                <a:gd name="T88" fmla="*/ 170 w 423"/>
                <a:gd name="T89" fmla="*/ 67 h 424"/>
                <a:gd name="T90" fmla="*/ 184 w 423"/>
                <a:gd name="T91" fmla="*/ 47 h 424"/>
                <a:gd name="T92" fmla="*/ 205 w 423"/>
                <a:gd name="T93" fmla="*/ 20 h 424"/>
                <a:gd name="T94" fmla="*/ 238 w 423"/>
                <a:gd name="T95" fmla="*/ 22 h 424"/>
                <a:gd name="T96" fmla="*/ 242 w 423"/>
                <a:gd name="T97" fmla="*/ 58 h 424"/>
                <a:gd name="T98" fmla="*/ 296 w 423"/>
                <a:gd name="T99" fmla="*/ 85 h 424"/>
                <a:gd name="T100" fmla="*/ 305 w 423"/>
                <a:gd name="T101" fmla="*/ 84 h 424"/>
                <a:gd name="T102" fmla="*/ 350 w 423"/>
                <a:gd name="T103" fmla="*/ 75 h 424"/>
                <a:gd name="T104" fmla="*/ 346 w 423"/>
                <a:gd name="T105" fmla="*/ 118 h 424"/>
                <a:gd name="T106" fmla="*/ 352 w 423"/>
                <a:gd name="T107" fmla="*/ 151 h 424"/>
                <a:gd name="T108" fmla="*/ 366 w 423"/>
                <a:gd name="T109" fmla="*/ 184 h 424"/>
                <a:gd name="T110" fmla="*/ 407 w 423"/>
                <a:gd name="T111" fmla="*/ 21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3" h="424">
                  <a:moveTo>
                    <a:pt x="419" y="216"/>
                  </a:moveTo>
                  <a:cubicBezTo>
                    <a:pt x="419" y="206"/>
                    <a:pt x="422" y="186"/>
                    <a:pt x="413" y="178"/>
                  </a:cubicBezTo>
                  <a:cubicBezTo>
                    <a:pt x="405" y="171"/>
                    <a:pt x="384" y="172"/>
                    <a:pt x="371" y="172"/>
                  </a:cubicBezTo>
                  <a:cubicBezTo>
                    <a:pt x="368" y="162"/>
                    <a:pt x="366" y="151"/>
                    <a:pt x="362" y="142"/>
                  </a:cubicBezTo>
                  <a:cubicBezTo>
                    <a:pt x="360" y="138"/>
                    <a:pt x="354" y="130"/>
                    <a:pt x="355" y="126"/>
                  </a:cubicBezTo>
                  <a:cubicBezTo>
                    <a:pt x="356" y="121"/>
                    <a:pt x="374" y="113"/>
                    <a:pt x="378" y="107"/>
                  </a:cubicBezTo>
                  <a:cubicBezTo>
                    <a:pt x="381" y="103"/>
                    <a:pt x="383" y="98"/>
                    <a:pt x="381" y="93"/>
                  </a:cubicBezTo>
                  <a:cubicBezTo>
                    <a:pt x="379" y="83"/>
                    <a:pt x="367" y="76"/>
                    <a:pt x="361" y="69"/>
                  </a:cubicBezTo>
                  <a:cubicBezTo>
                    <a:pt x="354" y="63"/>
                    <a:pt x="346" y="51"/>
                    <a:pt x="337" y="48"/>
                  </a:cubicBezTo>
                  <a:cubicBezTo>
                    <a:pt x="323" y="42"/>
                    <a:pt x="309" y="62"/>
                    <a:pt x="299" y="72"/>
                  </a:cubicBezTo>
                  <a:cubicBezTo>
                    <a:pt x="288" y="66"/>
                    <a:pt x="276" y="62"/>
                    <a:pt x="264" y="57"/>
                  </a:cubicBezTo>
                  <a:cubicBezTo>
                    <a:pt x="256" y="53"/>
                    <a:pt x="254" y="52"/>
                    <a:pt x="253" y="44"/>
                  </a:cubicBezTo>
                  <a:cubicBezTo>
                    <a:pt x="251" y="37"/>
                    <a:pt x="254" y="29"/>
                    <a:pt x="252" y="22"/>
                  </a:cubicBezTo>
                  <a:cubicBezTo>
                    <a:pt x="247" y="0"/>
                    <a:pt x="225" y="7"/>
                    <a:pt x="208" y="8"/>
                  </a:cubicBezTo>
                  <a:cubicBezTo>
                    <a:pt x="191" y="10"/>
                    <a:pt x="172" y="6"/>
                    <a:pt x="171" y="28"/>
                  </a:cubicBezTo>
                  <a:cubicBezTo>
                    <a:pt x="171" y="35"/>
                    <a:pt x="174" y="44"/>
                    <a:pt x="172" y="50"/>
                  </a:cubicBezTo>
                  <a:cubicBezTo>
                    <a:pt x="170" y="56"/>
                    <a:pt x="168" y="54"/>
                    <a:pt x="160" y="57"/>
                  </a:cubicBezTo>
                  <a:cubicBezTo>
                    <a:pt x="148" y="61"/>
                    <a:pt x="138" y="67"/>
                    <a:pt x="127" y="73"/>
                  </a:cubicBezTo>
                  <a:cubicBezTo>
                    <a:pt x="119" y="63"/>
                    <a:pt x="109" y="49"/>
                    <a:pt x="95" y="50"/>
                  </a:cubicBezTo>
                  <a:cubicBezTo>
                    <a:pt x="80" y="51"/>
                    <a:pt x="66" y="70"/>
                    <a:pt x="57" y="79"/>
                  </a:cubicBezTo>
                  <a:cubicBezTo>
                    <a:pt x="38" y="99"/>
                    <a:pt x="58" y="112"/>
                    <a:pt x="72" y="127"/>
                  </a:cubicBezTo>
                  <a:cubicBezTo>
                    <a:pt x="62" y="142"/>
                    <a:pt x="55" y="157"/>
                    <a:pt x="50" y="174"/>
                  </a:cubicBezTo>
                  <a:cubicBezTo>
                    <a:pt x="37" y="171"/>
                    <a:pt x="19" y="169"/>
                    <a:pt x="10" y="178"/>
                  </a:cubicBezTo>
                  <a:cubicBezTo>
                    <a:pt x="0" y="188"/>
                    <a:pt x="5" y="212"/>
                    <a:pt x="5" y="224"/>
                  </a:cubicBezTo>
                  <a:cubicBezTo>
                    <a:pt x="6" y="234"/>
                    <a:pt x="6" y="247"/>
                    <a:pt x="16" y="253"/>
                  </a:cubicBezTo>
                  <a:cubicBezTo>
                    <a:pt x="25" y="258"/>
                    <a:pt x="41" y="256"/>
                    <a:pt x="53" y="254"/>
                  </a:cubicBezTo>
                  <a:cubicBezTo>
                    <a:pt x="55" y="265"/>
                    <a:pt x="59" y="275"/>
                    <a:pt x="63" y="285"/>
                  </a:cubicBezTo>
                  <a:cubicBezTo>
                    <a:pt x="64" y="287"/>
                    <a:pt x="69" y="294"/>
                    <a:pt x="68" y="296"/>
                  </a:cubicBezTo>
                  <a:cubicBezTo>
                    <a:pt x="68" y="296"/>
                    <a:pt x="66" y="298"/>
                    <a:pt x="65" y="300"/>
                  </a:cubicBezTo>
                  <a:cubicBezTo>
                    <a:pt x="59" y="310"/>
                    <a:pt x="39" y="319"/>
                    <a:pt x="44" y="333"/>
                  </a:cubicBezTo>
                  <a:cubicBezTo>
                    <a:pt x="49" y="347"/>
                    <a:pt x="77" y="371"/>
                    <a:pt x="90" y="376"/>
                  </a:cubicBezTo>
                  <a:cubicBezTo>
                    <a:pt x="105" y="382"/>
                    <a:pt x="118" y="366"/>
                    <a:pt x="128" y="356"/>
                  </a:cubicBezTo>
                  <a:cubicBezTo>
                    <a:pt x="142" y="366"/>
                    <a:pt x="157" y="372"/>
                    <a:pt x="175" y="375"/>
                  </a:cubicBezTo>
                  <a:cubicBezTo>
                    <a:pt x="174" y="388"/>
                    <a:pt x="169" y="406"/>
                    <a:pt x="177" y="416"/>
                  </a:cubicBezTo>
                  <a:cubicBezTo>
                    <a:pt x="183" y="423"/>
                    <a:pt x="198" y="422"/>
                    <a:pt x="206" y="422"/>
                  </a:cubicBezTo>
                  <a:cubicBezTo>
                    <a:pt x="216" y="422"/>
                    <a:pt x="230" y="424"/>
                    <a:pt x="240" y="420"/>
                  </a:cubicBezTo>
                  <a:cubicBezTo>
                    <a:pt x="247" y="417"/>
                    <a:pt x="251" y="412"/>
                    <a:pt x="252" y="405"/>
                  </a:cubicBezTo>
                  <a:cubicBezTo>
                    <a:pt x="254" y="397"/>
                    <a:pt x="247" y="383"/>
                    <a:pt x="250" y="377"/>
                  </a:cubicBezTo>
                  <a:cubicBezTo>
                    <a:pt x="253" y="371"/>
                    <a:pt x="271" y="368"/>
                    <a:pt x="277" y="365"/>
                  </a:cubicBezTo>
                  <a:cubicBezTo>
                    <a:pt x="288" y="359"/>
                    <a:pt x="297" y="349"/>
                    <a:pt x="308" y="359"/>
                  </a:cubicBezTo>
                  <a:cubicBezTo>
                    <a:pt x="320" y="369"/>
                    <a:pt x="325" y="388"/>
                    <a:pt x="342" y="377"/>
                  </a:cubicBezTo>
                  <a:cubicBezTo>
                    <a:pt x="355" y="370"/>
                    <a:pt x="368" y="355"/>
                    <a:pt x="376" y="343"/>
                  </a:cubicBezTo>
                  <a:cubicBezTo>
                    <a:pt x="384" y="329"/>
                    <a:pt x="378" y="324"/>
                    <a:pt x="367" y="314"/>
                  </a:cubicBezTo>
                  <a:cubicBezTo>
                    <a:pt x="356" y="304"/>
                    <a:pt x="352" y="305"/>
                    <a:pt x="359" y="290"/>
                  </a:cubicBezTo>
                  <a:cubicBezTo>
                    <a:pt x="364" y="277"/>
                    <a:pt x="368" y="265"/>
                    <a:pt x="372" y="252"/>
                  </a:cubicBezTo>
                  <a:cubicBezTo>
                    <a:pt x="384" y="253"/>
                    <a:pt x="403" y="256"/>
                    <a:pt x="413" y="250"/>
                  </a:cubicBezTo>
                  <a:cubicBezTo>
                    <a:pt x="423" y="243"/>
                    <a:pt x="420" y="226"/>
                    <a:pt x="419" y="216"/>
                  </a:cubicBezTo>
                  <a:close/>
                  <a:moveTo>
                    <a:pt x="400" y="240"/>
                  </a:moveTo>
                  <a:cubicBezTo>
                    <a:pt x="391" y="243"/>
                    <a:pt x="376" y="240"/>
                    <a:pt x="367" y="240"/>
                  </a:cubicBezTo>
                  <a:cubicBezTo>
                    <a:pt x="365" y="240"/>
                    <a:pt x="364" y="241"/>
                    <a:pt x="363" y="242"/>
                  </a:cubicBezTo>
                  <a:cubicBezTo>
                    <a:pt x="362" y="243"/>
                    <a:pt x="362" y="243"/>
                    <a:pt x="361" y="244"/>
                  </a:cubicBezTo>
                  <a:cubicBezTo>
                    <a:pt x="356" y="261"/>
                    <a:pt x="348" y="277"/>
                    <a:pt x="342" y="293"/>
                  </a:cubicBezTo>
                  <a:cubicBezTo>
                    <a:pt x="340" y="301"/>
                    <a:pt x="341" y="305"/>
                    <a:pt x="345" y="311"/>
                  </a:cubicBezTo>
                  <a:cubicBezTo>
                    <a:pt x="351" y="317"/>
                    <a:pt x="363" y="322"/>
                    <a:pt x="366" y="329"/>
                  </a:cubicBezTo>
                  <a:cubicBezTo>
                    <a:pt x="370" y="338"/>
                    <a:pt x="353" y="352"/>
                    <a:pt x="348" y="357"/>
                  </a:cubicBezTo>
                  <a:cubicBezTo>
                    <a:pt x="346" y="359"/>
                    <a:pt x="341" y="365"/>
                    <a:pt x="337" y="366"/>
                  </a:cubicBezTo>
                  <a:cubicBezTo>
                    <a:pt x="330" y="368"/>
                    <a:pt x="327" y="363"/>
                    <a:pt x="322" y="357"/>
                  </a:cubicBezTo>
                  <a:cubicBezTo>
                    <a:pt x="317" y="351"/>
                    <a:pt x="311" y="341"/>
                    <a:pt x="302" y="340"/>
                  </a:cubicBezTo>
                  <a:cubicBezTo>
                    <a:pt x="296" y="339"/>
                    <a:pt x="289" y="344"/>
                    <a:pt x="284" y="347"/>
                  </a:cubicBezTo>
                  <a:cubicBezTo>
                    <a:pt x="270" y="355"/>
                    <a:pt x="259" y="361"/>
                    <a:pt x="243" y="363"/>
                  </a:cubicBezTo>
                  <a:cubicBezTo>
                    <a:pt x="241" y="364"/>
                    <a:pt x="239" y="366"/>
                    <a:pt x="239" y="367"/>
                  </a:cubicBezTo>
                  <a:cubicBezTo>
                    <a:pt x="238" y="375"/>
                    <a:pt x="240" y="382"/>
                    <a:pt x="240" y="390"/>
                  </a:cubicBezTo>
                  <a:cubicBezTo>
                    <a:pt x="240" y="410"/>
                    <a:pt x="222" y="410"/>
                    <a:pt x="206" y="410"/>
                  </a:cubicBezTo>
                  <a:cubicBezTo>
                    <a:pt x="191" y="409"/>
                    <a:pt x="185" y="409"/>
                    <a:pt x="186" y="394"/>
                  </a:cubicBezTo>
                  <a:cubicBezTo>
                    <a:pt x="186" y="386"/>
                    <a:pt x="187" y="378"/>
                    <a:pt x="187" y="369"/>
                  </a:cubicBezTo>
                  <a:cubicBezTo>
                    <a:pt x="186" y="366"/>
                    <a:pt x="184" y="364"/>
                    <a:pt x="181" y="363"/>
                  </a:cubicBezTo>
                  <a:cubicBezTo>
                    <a:pt x="162" y="362"/>
                    <a:pt x="146" y="355"/>
                    <a:pt x="132" y="344"/>
                  </a:cubicBezTo>
                  <a:cubicBezTo>
                    <a:pt x="131" y="343"/>
                    <a:pt x="130" y="343"/>
                    <a:pt x="129" y="342"/>
                  </a:cubicBezTo>
                  <a:cubicBezTo>
                    <a:pt x="127" y="342"/>
                    <a:pt x="125" y="342"/>
                    <a:pt x="123" y="344"/>
                  </a:cubicBezTo>
                  <a:cubicBezTo>
                    <a:pt x="118" y="348"/>
                    <a:pt x="108" y="362"/>
                    <a:pt x="101" y="364"/>
                  </a:cubicBezTo>
                  <a:cubicBezTo>
                    <a:pt x="90" y="367"/>
                    <a:pt x="79" y="353"/>
                    <a:pt x="72" y="346"/>
                  </a:cubicBezTo>
                  <a:cubicBezTo>
                    <a:pt x="66" y="341"/>
                    <a:pt x="55" y="334"/>
                    <a:pt x="58" y="325"/>
                  </a:cubicBezTo>
                  <a:cubicBezTo>
                    <a:pt x="60" y="318"/>
                    <a:pt x="70" y="312"/>
                    <a:pt x="75" y="307"/>
                  </a:cubicBezTo>
                  <a:cubicBezTo>
                    <a:pt x="80" y="302"/>
                    <a:pt x="82" y="301"/>
                    <a:pt x="80" y="293"/>
                  </a:cubicBezTo>
                  <a:cubicBezTo>
                    <a:pt x="79" y="285"/>
                    <a:pt x="73" y="278"/>
                    <a:pt x="70" y="270"/>
                  </a:cubicBezTo>
                  <a:cubicBezTo>
                    <a:pt x="67" y="262"/>
                    <a:pt x="65" y="254"/>
                    <a:pt x="63" y="246"/>
                  </a:cubicBezTo>
                  <a:cubicBezTo>
                    <a:pt x="62" y="243"/>
                    <a:pt x="60" y="241"/>
                    <a:pt x="57" y="241"/>
                  </a:cubicBezTo>
                  <a:cubicBezTo>
                    <a:pt x="51" y="242"/>
                    <a:pt x="45" y="243"/>
                    <a:pt x="38" y="243"/>
                  </a:cubicBezTo>
                  <a:cubicBezTo>
                    <a:pt x="27" y="243"/>
                    <a:pt x="21" y="245"/>
                    <a:pt x="18" y="232"/>
                  </a:cubicBezTo>
                  <a:cubicBezTo>
                    <a:pt x="17" y="223"/>
                    <a:pt x="16" y="211"/>
                    <a:pt x="17" y="202"/>
                  </a:cubicBezTo>
                  <a:cubicBezTo>
                    <a:pt x="17" y="197"/>
                    <a:pt x="18" y="188"/>
                    <a:pt x="23" y="185"/>
                  </a:cubicBezTo>
                  <a:cubicBezTo>
                    <a:pt x="29" y="182"/>
                    <a:pt x="47" y="185"/>
                    <a:pt x="53" y="186"/>
                  </a:cubicBezTo>
                  <a:cubicBezTo>
                    <a:pt x="56" y="187"/>
                    <a:pt x="60" y="186"/>
                    <a:pt x="61" y="182"/>
                  </a:cubicBezTo>
                  <a:cubicBezTo>
                    <a:pt x="65" y="163"/>
                    <a:pt x="73" y="146"/>
                    <a:pt x="85" y="130"/>
                  </a:cubicBezTo>
                  <a:cubicBezTo>
                    <a:pt x="87" y="128"/>
                    <a:pt x="86" y="124"/>
                    <a:pt x="84" y="123"/>
                  </a:cubicBezTo>
                  <a:cubicBezTo>
                    <a:pt x="76" y="113"/>
                    <a:pt x="56" y="102"/>
                    <a:pt x="65" y="88"/>
                  </a:cubicBezTo>
                  <a:cubicBezTo>
                    <a:pt x="69" y="82"/>
                    <a:pt x="80" y="71"/>
                    <a:pt x="86" y="68"/>
                  </a:cubicBezTo>
                  <a:cubicBezTo>
                    <a:pt x="103" y="60"/>
                    <a:pt x="110" y="73"/>
                    <a:pt x="120" y="84"/>
                  </a:cubicBezTo>
                  <a:cubicBezTo>
                    <a:pt x="122" y="87"/>
                    <a:pt x="125" y="89"/>
                    <a:pt x="128" y="87"/>
                  </a:cubicBezTo>
                  <a:cubicBezTo>
                    <a:pt x="142" y="78"/>
                    <a:pt x="155" y="72"/>
                    <a:pt x="170" y="67"/>
                  </a:cubicBezTo>
                  <a:cubicBezTo>
                    <a:pt x="173" y="66"/>
                    <a:pt x="178" y="64"/>
                    <a:pt x="180" y="62"/>
                  </a:cubicBezTo>
                  <a:cubicBezTo>
                    <a:pt x="184" y="58"/>
                    <a:pt x="184" y="52"/>
                    <a:pt x="184" y="47"/>
                  </a:cubicBezTo>
                  <a:cubicBezTo>
                    <a:pt x="184" y="42"/>
                    <a:pt x="182" y="36"/>
                    <a:pt x="183" y="31"/>
                  </a:cubicBezTo>
                  <a:cubicBezTo>
                    <a:pt x="185" y="21"/>
                    <a:pt x="196" y="21"/>
                    <a:pt x="205" y="20"/>
                  </a:cubicBezTo>
                  <a:cubicBezTo>
                    <a:pt x="210" y="20"/>
                    <a:pt x="217" y="19"/>
                    <a:pt x="223" y="19"/>
                  </a:cubicBezTo>
                  <a:cubicBezTo>
                    <a:pt x="230" y="18"/>
                    <a:pt x="234" y="20"/>
                    <a:pt x="238" y="22"/>
                  </a:cubicBezTo>
                  <a:cubicBezTo>
                    <a:pt x="243" y="25"/>
                    <a:pt x="241" y="30"/>
                    <a:pt x="241" y="37"/>
                  </a:cubicBezTo>
                  <a:cubicBezTo>
                    <a:pt x="242" y="44"/>
                    <a:pt x="238" y="52"/>
                    <a:pt x="242" y="58"/>
                  </a:cubicBezTo>
                  <a:cubicBezTo>
                    <a:pt x="245" y="63"/>
                    <a:pt x="249" y="64"/>
                    <a:pt x="255" y="66"/>
                  </a:cubicBezTo>
                  <a:cubicBezTo>
                    <a:pt x="270" y="72"/>
                    <a:pt x="283" y="76"/>
                    <a:pt x="296" y="85"/>
                  </a:cubicBezTo>
                  <a:cubicBezTo>
                    <a:pt x="297" y="85"/>
                    <a:pt x="297" y="85"/>
                    <a:pt x="298" y="85"/>
                  </a:cubicBezTo>
                  <a:cubicBezTo>
                    <a:pt x="300" y="86"/>
                    <a:pt x="303" y="86"/>
                    <a:pt x="305" y="84"/>
                  </a:cubicBezTo>
                  <a:cubicBezTo>
                    <a:pt x="311" y="78"/>
                    <a:pt x="318" y="67"/>
                    <a:pt x="326" y="63"/>
                  </a:cubicBezTo>
                  <a:cubicBezTo>
                    <a:pt x="336" y="58"/>
                    <a:pt x="342" y="68"/>
                    <a:pt x="350" y="75"/>
                  </a:cubicBezTo>
                  <a:cubicBezTo>
                    <a:pt x="358" y="83"/>
                    <a:pt x="372" y="92"/>
                    <a:pt x="365" y="104"/>
                  </a:cubicBezTo>
                  <a:cubicBezTo>
                    <a:pt x="361" y="110"/>
                    <a:pt x="351" y="112"/>
                    <a:pt x="346" y="118"/>
                  </a:cubicBezTo>
                  <a:cubicBezTo>
                    <a:pt x="341" y="123"/>
                    <a:pt x="341" y="126"/>
                    <a:pt x="343" y="133"/>
                  </a:cubicBezTo>
                  <a:cubicBezTo>
                    <a:pt x="346" y="139"/>
                    <a:pt x="350" y="144"/>
                    <a:pt x="352" y="151"/>
                  </a:cubicBezTo>
                  <a:cubicBezTo>
                    <a:pt x="355" y="160"/>
                    <a:pt x="358" y="170"/>
                    <a:pt x="361" y="179"/>
                  </a:cubicBezTo>
                  <a:cubicBezTo>
                    <a:pt x="362" y="182"/>
                    <a:pt x="364" y="184"/>
                    <a:pt x="366" y="184"/>
                  </a:cubicBezTo>
                  <a:cubicBezTo>
                    <a:pt x="376" y="185"/>
                    <a:pt x="387" y="184"/>
                    <a:pt x="396" y="186"/>
                  </a:cubicBezTo>
                  <a:cubicBezTo>
                    <a:pt x="411" y="190"/>
                    <a:pt x="407" y="204"/>
                    <a:pt x="407" y="216"/>
                  </a:cubicBezTo>
                  <a:cubicBezTo>
                    <a:pt x="408" y="226"/>
                    <a:pt x="411" y="236"/>
                    <a:pt x="400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2195" y="368"/>
              <a:ext cx="108" cy="49"/>
            </a:xfrm>
            <a:custGeom>
              <a:avLst/>
              <a:gdLst>
                <a:gd name="T0" fmla="*/ 10 w 40"/>
                <a:gd name="T1" fmla="*/ 16 h 18"/>
                <a:gd name="T2" fmla="*/ 33 w 40"/>
                <a:gd name="T3" fmla="*/ 12 h 18"/>
                <a:gd name="T4" fmla="*/ 33 w 40"/>
                <a:gd name="T5" fmla="*/ 0 h 18"/>
                <a:gd name="T6" fmla="*/ 7 w 40"/>
                <a:gd name="T7" fmla="*/ 4 h 18"/>
                <a:gd name="T8" fmla="*/ 10 w 40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10" y="16"/>
                  </a:moveTo>
                  <a:cubicBezTo>
                    <a:pt x="18" y="13"/>
                    <a:pt x="25" y="12"/>
                    <a:pt x="33" y="12"/>
                  </a:cubicBezTo>
                  <a:cubicBezTo>
                    <a:pt x="40" y="12"/>
                    <a:pt x="40" y="0"/>
                    <a:pt x="33" y="0"/>
                  </a:cubicBezTo>
                  <a:cubicBezTo>
                    <a:pt x="24" y="0"/>
                    <a:pt x="15" y="1"/>
                    <a:pt x="7" y="4"/>
                  </a:cubicBezTo>
                  <a:cubicBezTo>
                    <a:pt x="0" y="6"/>
                    <a:pt x="3" y="1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2383" y="384"/>
              <a:ext cx="102" cy="73"/>
            </a:xfrm>
            <a:custGeom>
              <a:avLst/>
              <a:gdLst>
                <a:gd name="T0" fmla="*/ 7 w 38"/>
                <a:gd name="T1" fmla="*/ 13 h 27"/>
                <a:gd name="T2" fmla="*/ 24 w 38"/>
                <a:gd name="T3" fmla="*/ 22 h 27"/>
                <a:gd name="T4" fmla="*/ 33 w 38"/>
                <a:gd name="T5" fmla="*/ 13 h 27"/>
                <a:gd name="T6" fmla="*/ 10 w 38"/>
                <a:gd name="T7" fmla="*/ 2 h 27"/>
                <a:gd name="T8" fmla="*/ 7 w 3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7">
                  <a:moveTo>
                    <a:pt x="7" y="13"/>
                  </a:moveTo>
                  <a:cubicBezTo>
                    <a:pt x="13" y="15"/>
                    <a:pt x="19" y="18"/>
                    <a:pt x="24" y="22"/>
                  </a:cubicBezTo>
                  <a:cubicBezTo>
                    <a:pt x="30" y="27"/>
                    <a:pt x="38" y="18"/>
                    <a:pt x="33" y="13"/>
                  </a:cubicBezTo>
                  <a:cubicBezTo>
                    <a:pt x="26" y="8"/>
                    <a:pt x="19" y="4"/>
                    <a:pt x="10" y="2"/>
                  </a:cubicBezTo>
                  <a:cubicBezTo>
                    <a:pt x="3" y="0"/>
                    <a:pt x="0" y="11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31" y="503"/>
              <a:ext cx="70" cy="94"/>
            </a:xfrm>
            <a:custGeom>
              <a:avLst/>
              <a:gdLst>
                <a:gd name="T0" fmla="*/ 23 w 26"/>
                <a:gd name="T1" fmla="*/ 24 h 35"/>
                <a:gd name="T2" fmla="*/ 12 w 26"/>
                <a:gd name="T3" fmla="*/ 4 h 35"/>
                <a:gd name="T4" fmla="*/ 4 w 26"/>
                <a:gd name="T5" fmla="*/ 1 h 35"/>
                <a:gd name="T6" fmla="*/ 2 w 26"/>
                <a:gd name="T7" fmla="*/ 10 h 35"/>
                <a:gd name="T8" fmla="*/ 12 w 26"/>
                <a:gd name="T9" fmla="*/ 27 h 35"/>
                <a:gd name="T10" fmla="*/ 23 w 26"/>
                <a:gd name="T11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5">
                  <a:moveTo>
                    <a:pt x="23" y="24"/>
                  </a:moveTo>
                  <a:cubicBezTo>
                    <a:pt x="20" y="17"/>
                    <a:pt x="17" y="10"/>
                    <a:pt x="12" y="4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1" y="3"/>
                    <a:pt x="0" y="7"/>
                    <a:pt x="2" y="10"/>
                  </a:cubicBezTo>
                  <a:cubicBezTo>
                    <a:pt x="6" y="15"/>
                    <a:pt x="9" y="21"/>
                    <a:pt x="12" y="27"/>
                  </a:cubicBezTo>
                  <a:cubicBezTo>
                    <a:pt x="14" y="35"/>
                    <a:pt x="26" y="32"/>
                    <a:pt x="2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66" y="680"/>
              <a:ext cx="48" cy="105"/>
            </a:xfrm>
            <a:custGeom>
              <a:avLst/>
              <a:gdLst>
                <a:gd name="T0" fmla="*/ 5 w 18"/>
                <a:gd name="T1" fmla="*/ 8 h 39"/>
                <a:gd name="T2" fmla="*/ 2 w 18"/>
                <a:gd name="T3" fmla="*/ 28 h 39"/>
                <a:gd name="T4" fmla="*/ 13 w 18"/>
                <a:gd name="T5" fmla="*/ 32 h 39"/>
                <a:gd name="T6" fmla="*/ 17 w 18"/>
                <a:gd name="T7" fmla="*/ 8 h 39"/>
                <a:gd name="T8" fmla="*/ 5 w 18"/>
                <a:gd name="T9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9">
                  <a:moveTo>
                    <a:pt x="5" y="8"/>
                  </a:moveTo>
                  <a:cubicBezTo>
                    <a:pt x="5" y="15"/>
                    <a:pt x="4" y="21"/>
                    <a:pt x="2" y="28"/>
                  </a:cubicBezTo>
                  <a:cubicBezTo>
                    <a:pt x="0" y="36"/>
                    <a:pt x="12" y="39"/>
                    <a:pt x="13" y="32"/>
                  </a:cubicBezTo>
                  <a:cubicBezTo>
                    <a:pt x="15" y="24"/>
                    <a:pt x="17" y="16"/>
                    <a:pt x="17" y="8"/>
                  </a:cubicBezTo>
                  <a:cubicBezTo>
                    <a:pt x="18" y="0"/>
                    <a:pt x="6" y="0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461" y="855"/>
              <a:ext cx="86" cy="83"/>
            </a:xfrm>
            <a:custGeom>
              <a:avLst/>
              <a:gdLst>
                <a:gd name="T0" fmla="*/ 28 w 32"/>
                <a:gd name="T1" fmla="*/ 1 h 31"/>
                <a:gd name="T2" fmla="*/ 20 w 32"/>
                <a:gd name="T3" fmla="*/ 3 h 31"/>
                <a:gd name="T4" fmla="*/ 7 w 32"/>
                <a:gd name="T5" fmla="*/ 17 h 31"/>
                <a:gd name="T6" fmla="*/ 13 w 32"/>
                <a:gd name="T7" fmla="*/ 28 h 31"/>
                <a:gd name="T8" fmla="*/ 30 w 32"/>
                <a:gd name="T9" fmla="*/ 9 h 31"/>
                <a:gd name="T10" fmla="*/ 28 w 32"/>
                <a:gd name="T1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1">
                  <a:moveTo>
                    <a:pt x="28" y="1"/>
                  </a:moveTo>
                  <a:cubicBezTo>
                    <a:pt x="26" y="0"/>
                    <a:pt x="21" y="0"/>
                    <a:pt x="20" y="3"/>
                  </a:cubicBezTo>
                  <a:cubicBezTo>
                    <a:pt x="17" y="9"/>
                    <a:pt x="13" y="14"/>
                    <a:pt x="7" y="17"/>
                  </a:cubicBezTo>
                  <a:cubicBezTo>
                    <a:pt x="0" y="21"/>
                    <a:pt x="6" y="31"/>
                    <a:pt x="13" y="28"/>
                  </a:cubicBezTo>
                  <a:cubicBezTo>
                    <a:pt x="21" y="24"/>
                    <a:pt x="27" y="17"/>
                    <a:pt x="30" y="9"/>
                  </a:cubicBezTo>
                  <a:cubicBezTo>
                    <a:pt x="32" y="6"/>
                    <a:pt x="31" y="3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2295" y="954"/>
              <a:ext cx="104" cy="43"/>
            </a:xfrm>
            <a:custGeom>
              <a:avLst/>
              <a:gdLst>
                <a:gd name="T0" fmla="*/ 28 w 39"/>
                <a:gd name="T1" fmla="*/ 1 h 16"/>
                <a:gd name="T2" fmla="*/ 7 w 39"/>
                <a:gd name="T3" fmla="*/ 4 h 16"/>
                <a:gd name="T4" fmla="*/ 7 w 39"/>
                <a:gd name="T5" fmla="*/ 16 h 16"/>
                <a:gd name="T6" fmla="*/ 31 w 39"/>
                <a:gd name="T7" fmla="*/ 13 h 16"/>
                <a:gd name="T8" fmla="*/ 28 w 39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8" y="1"/>
                  </a:moveTo>
                  <a:cubicBezTo>
                    <a:pt x="21" y="2"/>
                    <a:pt x="14" y="3"/>
                    <a:pt x="7" y="4"/>
                  </a:cubicBezTo>
                  <a:cubicBezTo>
                    <a:pt x="0" y="4"/>
                    <a:pt x="0" y="16"/>
                    <a:pt x="7" y="16"/>
                  </a:cubicBezTo>
                  <a:cubicBezTo>
                    <a:pt x="15" y="15"/>
                    <a:pt x="23" y="14"/>
                    <a:pt x="31" y="13"/>
                  </a:cubicBezTo>
                  <a:cubicBezTo>
                    <a:pt x="39" y="11"/>
                    <a:pt x="36" y="0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2117" y="914"/>
              <a:ext cx="100" cy="69"/>
            </a:xfrm>
            <a:custGeom>
              <a:avLst/>
              <a:gdLst>
                <a:gd name="T0" fmla="*/ 29 w 37"/>
                <a:gd name="T1" fmla="*/ 12 h 26"/>
                <a:gd name="T2" fmla="*/ 10 w 37"/>
                <a:gd name="T3" fmla="*/ 2 h 26"/>
                <a:gd name="T4" fmla="*/ 2 w 37"/>
                <a:gd name="T5" fmla="*/ 5 h 26"/>
                <a:gd name="T6" fmla="*/ 4 w 37"/>
                <a:gd name="T7" fmla="*/ 13 h 26"/>
                <a:gd name="T8" fmla="*/ 26 w 37"/>
                <a:gd name="T9" fmla="*/ 24 h 26"/>
                <a:gd name="T10" fmla="*/ 29 w 37"/>
                <a:gd name="T11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9" y="12"/>
                  </a:moveTo>
                  <a:cubicBezTo>
                    <a:pt x="22" y="10"/>
                    <a:pt x="16" y="7"/>
                    <a:pt x="10" y="2"/>
                  </a:cubicBezTo>
                  <a:cubicBezTo>
                    <a:pt x="7" y="0"/>
                    <a:pt x="3" y="2"/>
                    <a:pt x="2" y="5"/>
                  </a:cubicBezTo>
                  <a:cubicBezTo>
                    <a:pt x="0" y="8"/>
                    <a:pt x="1" y="11"/>
                    <a:pt x="4" y="13"/>
                  </a:cubicBezTo>
                  <a:cubicBezTo>
                    <a:pt x="11" y="18"/>
                    <a:pt x="18" y="21"/>
                    <a:pt x="26" y="24"/>
                  </a:cubicBezTo>
                  <a:cubicBezTo>
                    <a:pt x="34" y="26"/>
                    <a:pt x="37" y="14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1996" y="766"/>
              <a:ext cx="68" cy="97"/>
            </a:xfrm>
            <a:custGeom>
              <a:avLst/>
              <a:gdLst>
                <a:gd name="T0" fmla="*/ 14 w 25"/>
                <a:gd name="T1" fmla="*/ 7 h 36"/>
                <a:gd name="T2" fmla="*/ 2 w 25"/>
                <a:gd name="T3" fmla="*/ 11 h 36"/>
                <a:gd name="T4" fmla="*/ 14 w 25"/>
                <a:gd name="T5" fmla="*/ 34 h 36"/>
                <a:gd name="T6" fmla="*/ 23 w 25"/>
                <a:gd name="T7" fmla="*/ 34 h 36"/>
                <a:gd name="T8" fmla="*/ 23 w 25"/>
                <a:gd name="T9" fmla="*/ 25 h 36"/>
                <a:gd name="T10" fmla="*/ 14 w 25"/>
                <a:gd name="T1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6">
                  <a:moveTo>
                    <a:pt x="14" y="7"/>
                  </a:moveTo>
                  <a:cubicBezTo>
                    <a:pt x="12" y="0"/>
                    <a:pt x="0" y="3"/>
                    <a:pt x="2" y="11"/>
                  </a:cubicBezTo>
                  <a:cubicBezTo>
                    <a:pt x="5" y="19"/>
                    <a:pt x="9" y="27"/>
                    <a:pt x="14" y="34"/>
                  </a:cubicBezTo>
                  <a:cubicBezTo>
                    <a:pt x="16" y="36"/>
                    <a:pt x="21" y="36"/>
                    <a:pt x="23" y="34"/>
                  </a:cubicBezTo>
                  <a:cubicBezTo>
                    <a:pt x="25" y="31"/>
                    <a:pt x="25" y="28"/>
                    <a:pt x="23" y="25"/>
                  </a:cubicBezTo>
                  <a:cubicBezTo>
                    <a:pt x="19" y="20"/>
                    <a:pt x="16" y="14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1986" y="581"/>
              <a:ext cx="40" cy="107"/>
            </a:xfrm>
            <a:custGeom>
              <a:avLst/>
              <a:gdLst>
                <a:gd name="T0" fmla="*/ 13 w 15"/>
                <a:gd name="T1" fmla="*/ 33 h 40"/>
                <a:gd name="T2" fmla="*/ 14 w 15"/>
                <a:gd name="T3" fmla="*/ 11 h 40"/>
                <a:gd name="T4" fmla="*/ 3 w 15"/>
                <a:gd name="T5" fmla="*/ 8 h 40"/>
                <a:gd name="T6" fmla="*/ 1 w 15"/>
                <a:gd name="T7" fmla="*/ 33 h 40"/>
                <a:gd name="T8" fmla="*/ 13 w 15"/>
                <a:gd name="T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13" y="33"/>
                  </a:moveTo>
                  <a:cubicBezTo>
                    <a:pt x="12" y="25"/>
                    <a:pt x="13" y="18"/>
                    <a:pt x="14" y="11"/>
                  </a:cubicBezTo>
                  <a:cubicBezTo>
                    <a:pt x="15" y="3"/>
                    <a:pt x="4" y="0"/>
                    <a:pt x="3" y="8"/>
                  </a:cubicBezTo>
                  <a:cubicBezTo>
                    <a:pt x="1" y="16"/>
                    <a:pt x="0" y="24"/>
                    <a:pt x="1" y="33"/>
                  </a:cubicBezTo>
                  <a:cubicBezTo>
                    <a:pt x="1" y="40"/>
                    <a:pt x="13" y="40"/>
                    <a:pt x="1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2045" y="430"/>
              <a:ext cx="91" cy="83"/>
            </a:xfrm>
            <a:custGeom>
              <a:avLst/>
              <a:gdLst>
                <a:gd name="T0" fmla="*/ 22 w 34"/>
                <a:gd name="T1" fmla="*/ 4 h 31"/>
                <a:gd name="T2" fmla="*/ 3 w 34"/>
                <a:gd name="T3" fmla="*/ 20 h 31"/>
                <a:gd name="T4" fmla="*/ 3 w 34"/>
                <a:gd name="T5" fmla="*/ 29 h 31"/>
                <a:gd name="T6" fmla="*/ 11 w 34"/>
                <a:gd name="T7" fmla="*/ 29 h 31"/>
                <a:gd name="T8" fmla="*/ 28 w 34"/>
                <a:gd name="T9" fmla="*/ 14 h 31"/>
                <a:gd name="T10" fmla="*/ 22 w 34"/>
                <a:gd name="T11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1">
                  <a:moveTo>
                    <a:pt x="22" y="4"/>
                  </a:moveTo>
                  <a:cubicBezTo>
                    <a:pt x="14" y="8"/>
                    <a:pt x="8" y="14"/>
                    <a:pt x="3" y="20"/>
                  </a:cubicBezTo>
                  <a:cubicBezTo>
                    <a:pt x="1" y="23"/>
                    <a:pt x="0" y="26"/>
                    <a:pt x="3" y="29"/>
                  </a:cubicBezTo>
                  <a:cubicBezTo>
                    <a:pt x="5" y="31"/>
                    <a:pt x="9" y="31"/>
                    <a:pt x="11" y="29"/>
                  </a:cubicBezTo>
                  <a:cubicBezTo>
                    <a:pt x="16" y="23"/>
                    <a:pt x="21" y="18"/>
                    <a:pt x="28" y="14"/>
                  </a:cubicBezTo>
                  <a:cubicBezTo>
                    <a:pt x="34" y="10"/>
                    <a:pt x="28" y="0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6" name="任意多边形 35"/>
          <p:cNvSpPr/>
          <p:nvPr/>
        </p:nvSpPr>
        <p:spPr>
          <a:xfrm>
            <a:off x="4566000" y="970642"/>
            <a:ext cx="3096000" cy="89090"/>
          </a:xfrm>
          <a:custGeom>
            <a:avLst/>
            <a:gdLst>
              <a:gd name="connsiteX0" fmla="*/ 0 w 2616200"/>
              <a:gd name="connsiteY0" fmla="*/ 0 h 89090"/>
              <a:gd name="connsiteX1" fmla="*/ 444500 w 2616200"/>
              <a:gd name="connsiteY1" fmla="*/ 88900 h 89090"/>
              <a:gd name="connsiteX2" fmla="*/ 1092200 w 2616200"/>
              <a:gd name="connsiteY2" fmla="*/ 25400 h 89090"/>
              <a:gd name="connsiteX3" fmla="*/ 1549400 w 2616200"/>
              <a:gd name="connsiteY3" fmla="*/ 88900 h 89090"/>
              <a:gd name="connsiteX4" fmla="*/ 2209800 w 2616200"/>
              <a:gd name="connsiteY4" fmla="*/ 38100 h 89090"/>
              <a:gd name="connsiteX5" fmla="*/ 2616200 w 2616200"/>
              <a:gd name="connsiteY5" fmla="*/ 76200 h 8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200" h="89090">
                <a:moveTo>
                  <a:pt x="0" y="0"/>
                </a:moveTo>
                <a:cubicBezTo>
                  <a:pt x="131233" y="42333"/>
                  <a:pt x="262467" y="84667"/>
                  <a:pt x="444500" y="88900"/>
                </a:cubicBezTo>
                <a:cubicBezTo>
                  <a:pt x="626533" y="93133"/>
                  <a:pt x="908050" y="25400"/>
                  <a:pt x="1092200" y="25400"/>
                </a:cubicBezTo>
                <a:cubicBezTo>
                  <a:pt x="1276350" y="25400"/>
                  <a:pt x="1363133" y="86783"/>
                  <a:pt x="1549400" y="88900"/>
                </a:cubicBezTo>
                <a:cubicBezTo>
                  <a:pt x="1735667" y="91017"/>
                  <a:pt x="2032000" y="40217"/>
                  <a:pt x="2209800" y="38100"/>
                </a:cubicBezTo>
                <a:cubicBezTo>
                  <a:pt x="2387600" y="35983"/>
                  <a:pt x="2501900" y="56091"/>
                  <a:pt x="2616200" y="76200"/>
                </a:cubicBezTo>
              </a:path>
            </a:pathLst>
          </a:custGeom>
          <a:noFill/>
          <a:ln w="19050">
            <a:solidFill>
              <a:srgbClr val="132F9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987271" y="429915"/>
            <a:ext cx="22365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dirty="0" smtClean="0">
                <a:solidFill>
                  <a:srgbClr val="132F95"/>
                </a:solidFill>
                <a:cs typeface="+mn-ea"/>
                <a:sym typeface="+mn-lt"/>
              </a:rPr>
              <a:t>我们的产品</a:t>
            </a:r>
            <a:endParaRPr lang="zh-CN" altLang="en-US" sz="3200" dirty="0">
              <a:solidFill>
                <a:srgbClr val="132F95"/>
              </a:solidFill>
              <a:cs typeface="+mn-ea"/>
              <a:sym typeface="+mn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2114550" y="2137410"/>
            <a:ext cx="7962900" cy="19380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200000"/>
              </a:lnSpc>
            </a:pPr>
            <a:r>
              <a:rPr lang="zh-CN" altLang="zh-CN" sz="2000" dirty="0" smtClean="0"/>
              <a:t>一分钟创建自己的提案建议系统平台，随时随地发布建议和提案提交、附议、办理、处理，建议的审核和公布优秀建议都可在微信端和</a:t>
            </a:r>
            <a:r>
              <a:rPr lang="en-US" altLang="zh-CN" sz="2000" dirty="0" smtClean="0"/>
              <a:t>PC</a:t>
            </a:r>
            <a:r>
              <a:rPr lang="zh-CN" altLang="zh-CN" sz="2000" dirty="0" smtClean="0"/>
              <a:t>端实现，</a:t>
            </a:r>
            <a:r>
              <a:rPr lang="en-US" altLang="zh-CN" sz="2000" dirty="0" smtClean="0"/>
              <a:t>PC</a:t>
            </a:r>
            <a:r>
              <a:rPr lang="zh-CN" altLang="zh-CN" sz="2000" dirty="0" smtClean="0"/>
              <a:t>端还可以打印体现提案与建议的详细情况表格。</a:t>
            </a:r>
            <a:endParaRPr lang="zh-CN" altLang="zh-CN" sz="2000" dirty="0"/>
          </a:p>
        </p:txBody>
      </p:sp>
      <p:sp>
        <p:nvSpPr>
          <p:cNvPr id="38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5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最终评审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330258" y="32027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30457" y="1301234"/>
            <a:ext cx="4358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点击【合理化建议】—【建议最终评审】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877040" y="1275834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输入评审结果后，点击【提交】</a:t>
            </a:r>
            <a:endParaRPr lang="zh-CN" altLang="zh-CN" dirty="0"/>
          </a:p>
        </p:txBody>
      </p:sp>
      <p:pic>
        <p:nvPicPr>
          <p:cNvPr id="25" name="图片 24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20615" y="1945409"/>
            <a:ext cx="2781769" cy="39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图片 2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9056" y="1996209"/>
            <a:ext cx="2864244" cy="390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5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附议提案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330258" y="32027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41806" y="1390134"/>
            <a:ext cx="3666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点击【代表提案】—【附议提案】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7074237" y="137743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点击要附议的提案</a:t>
            </a:r>
            <a:endParaRPr lang="zh-CN" altLang="en-US" dirty="0"/>
          </a:p>
        </p:txBody>
      </p:sp>
      <p:pic>
        <p:nvPicPr>
          <p:cNvPr id="13" name="图片 12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827842" y="2051050"/>
            <a:ext cx="2872116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图片 1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1952" y="2085340"/>
            <a:ext cx="2745496" cy="316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7480935" y="306705"/>
            <a:ext cx="43103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2000" b="1" dirty="0" smtClean="0">
                <a:solidFill>
                  <a:schemeClr val="tx2"/>
                </a:solidFill>
                <a:cs typeface="+mn-ea"/>
                <a:sym typeface="+mn-lt"/>
              </a:rPr>
              <a:t>★</a:t>
            </a:r>
            <a:r>
              <a:rPr lang="zh-CN" altLang="en-US" sz="2000" b="0">
                <a:latin typeface="宋体" panose="02010600030101010101" pitchFamily="2" charset="-122"/>
                <a:cs typeface="宋体" panose="02010600030101010101" pitchFamily="2" charset="-122"/>
              </a:rPr>
              <a:t>注意撰写提案需要代表及以上权限</a:t>
            </a:r>
            <a:endParaRPr lang="zh-CN" altLang="en-US" sz="2000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ctr"/>
            <a:r>
              <a:rPr lang="zh-CN" altLang="en-US" sz="2000" b="0">
                <a:latin typeface="宋体" panose="02010600030101010101" pitchFamily="2" charset="-122"/>
                <a:cs typeface="宋体" panose="02010600030101010101" pitchFamily="2" charset="-122"/>
              </a:rPr>
              <a:t>普通员工无法填写</a:t>
            </a:r>
            <a:endParaRPr lang="zh-CN" altLang="en-US" sz="2000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5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附议提案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330258" y="32027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32337" y="131393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点击【附议处理】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977947" y="1225034"/>
            <a:ext cx="3334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选择【附议】或【不复议】，输入附议内容，点击【提交】</a:t>
            </a:r>
            <a:endParaRPr lang="zh-CN" altLang="en-US" dirty="0"/>
          </a:p>
        </p:txBody>
      </p:sp>
      <p:pic>
        <p:nvPicPr>
          <p:cNvPr id="19" name="图片 18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630506" y="1766348"/>
            <a:ext cx="2992293" cy="479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图片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7833" y="2242820"/>
            <a:ext cx="4480934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6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秘书处理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11300" y="1188135"/>
            <a:ext cx="269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需先在【用户管理】处将员工权限设置为秘书</a:t>
            </a:r>
            <a:endParaRPr lang="zh-CN" altLang="en-US" dirty="0"/>
          </a:p>
        </p:txBody>
      </p:sp>
      <p:pic>
        <p:nvPicPr>
          <p:cNvPr id="12" name="图片 11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43126" y="2112818"/>
            <a:ext cx="2828748" cy="308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4542858" y="32408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53506" y="1339334"/>
            <a:ext cx="3666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点击【代表提案】—【秘书处理】</a:t>
            </a:r>
            <a:endParaRPr lang="zh-CN" altLang="zh-CN" dirty="0"/>
          </a:p>
        </p:txBody>
      </p:sp>
      <p:pic>
        <p:nvPicPr>
          <p:cNvPr id="21" name="图片 2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9989" y="1923473"/>
            <a:ext cx="2782222" cy="374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6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秘书处理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4847658" y="32535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54537" y="146633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点击要处理的提案</a:t>
            </a:r>
            <a:endParaRPr lang="zh-CN" altLang="en-US" dirty="0"/>
          </a:p>
        </p:txBody>
      </p:sp>
      <p:pic>
        <p:nvPicPr>
          <p:cNvPr id="15" name="图片 14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88679" y="2311482"/>
            <a:ext cx="2696441" cy="304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6743207" y="1402834"/>
            <a:ext cx="3023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输入意见后，点击【提交】 </a:t>
            </a:r>
            <a:endParaRPr lang="zh-CN" altLang="zh-CN" dirty="0"/>
          </a:p>
        </p:txBody>
      </p:sp>
      <p:pic>
        <p:nvPicPr>
          <p:cNvPr id="19" name="图片 1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9761" y="2130414"/>
            <a:ext cx="2940339" cy="34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87277" y="429915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承办处理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3895158" y="3367847"/>
            <a:ext cx="75304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3406" y="1415534"/>
            <a:ext cx="3666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点击【代表提案】—【承办处理】</a:t>
            </a:r>
            <a:endParaRPr lang="zh-CN" altLang="zh-CN" dirty="0"/>
          </a:p>
        </p:txBody>
      </p:sp>
      <p:sp>
        <p:nvSpPr>
          <p:cNvPr id="12" name="矩形 11"/>
          <p:cNvSpPr/>
          <p:nvPr/>
        </p:nvSpPr>
        <p:spPr>
          <a:xfrm>
            <a:off x="4864437" y="142823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点击要处理的提案</a:t>
            </a:r>
            <a:endParaRPr lang="zh-CN" altLang="en-US" dirty="0"/>
          </a:p>
        </p:txBody>
      </p:sp>
      <p:pic>
        <p:nvPicPr>
          <p:cNvPr id="18" name="图片 17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873625" y="1993265"/>
            <a:ext cx="3181350" cy="340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图片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702" y="2016990"/>
            <a:ext cx="3025598" cy="414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20"/>
          <p:cNvSpPr/>
          <p:nvPr/>
        </p:nvSpPr>
        <p:spPr>
          <a:xfrm>
            <a:off x="9000172" y="136473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输入意见后，点击【提交】</a:t>
            </a:r>
            <a:endParaRPr lang="zh-CN" altLang="en-US" dirty="0"/>
          </a:p>
        </p:txBody>
      </p:sp>
      <p:sp>
        <p:nvSpPr>
          <p:cNvPr id="22" name="Freeform 5"/>
          <p:cNvSpPr>
            <a:spLocks noEditPoints="1"/>
          </p:cNvSpPr>
          <p:nvPr/>
        </p:nvSpPr>
        <p:spPr bwMode="auto">
          <a:xfrm>
            <a:off x="8200458" y="3278947"/>
            <a:ext cx="75304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3" name="图片 2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6970" y="2755900"/>
            <a:ext cx="2762287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96118" y="429915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设置奖品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5523865" y="3231515"/>
            <a:ext cx="850265" cy="394335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1051" y="1428234"/>
            <a:ext cx="475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点击【合理建议】—【兑换奖品】—添加奖品</a:t>
            </a:r>
            <a:endParaRPr lang="zh-CN" altLang="zh-CN" dirty="0" smtClean="0"/>
          </a:p>
        </p:txBody>
      </p:sp>
      <p:sp>
        <p:nvSpPr>
          <p:cNvPr id="12" name="矩形 11"/>
          <p:cNvSpPr/>
          <p:nvPr/>
        </p:nvSpPr>
        <p:spPr>
          <a:xfrm>
            <a:off x="6921202" y="1244084"/>
            <a:ext cx="3840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输入奖品的主要信息，点击【提交】</a:t>
            </a:r>
            <a:endParaRPr lang="zh-CN" altLang="zh-CN" dirty="0" smtClean="0"/>
          </a:p>
        </p:txBody>
      </p:sp>
      <p:pic>
        <p:nvPicPr>
          <p:cNvPr id="5" name="图片 4" descr="IMG_50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0420" y="2164715"/>
            <a:ext cx="3580130" cy="2272030"/>
          </a:xfrm>
          <a:prstGeom prst="rect">
            <a:avLst/>
          </a:prstGeom>
        </p:spPr>
      </p:pic>
      <p:pic>
        <p:nvPicPr>
          <p:cNvPr id="6" name="图片 5" descr="IMG_5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0" y="1796415"/>
            <a:ext cx="2966085" cy="45688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6440" y="4351020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/>
              <a:t>积分来源为个人撰写的建议由评估人员进行评估打分</a:t>
            </a:r>
            <a:endParaRPr lang="zh-CN" altLang="en-US" sz="1200" b="1"/>
          </a:p>
        </p:txBody>
      </p:sp>
      <p:pic>
        <p:nvPicPr>
          <p:cNvPr id="110" name="图片 110" descr="c6b49c92fb8b77c71e1fe569b9b4f1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50" y="4627245"/>
            <a:ext cx="3005455" cy="2215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194300" y="1014863"/>
            <a:ext cx="1803400" cy="24410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95765" y="3805013"/>
            <a:ext cx="5200469" cy="17532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管理员怎么用？</a:t>
            </a:r>
            <a:endParaRPr lang="zh-CN" altLang="en-US" sz="36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/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网页端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4380685" y="4588247"/>
            <a:ext cx="3492000" cy="94183"/>
          </a:xfrm>
          <a:custGeom>
            <a:avLst/>
            <a:gdLst>
              <a:gd name="connsiteX0" fmla="*/ 0 w 5146431"/>
              <a:gd name="connsiteY0" fmla="*/ 70737 h 94183"/>
              <a:gd name="connsiteX1" fmla="*/ 914400 w 5146431"/>
              <a:gd name="connsiteY1" fmla="*/ 399 h 94183"/>
              <a:gd name="connsiteX2" fmla="*/ 1981200 w 5146431"/>
              <a:gd name="connsiteY2" fmla="*/ 94183 h 94183"/>
              <a:gd name="connsiteX3" fmla="*/ 3200400 w 5146431"/>
              <a:gd name="connsiteY3" fmla="*/ 399 h 94183"/>
              <a:gd name="connsiteX4" fmla="*/ 4384431 w 5146431"/>
              <a:gd name="connsiteY4" fmla="*/ 59014 h 94183"/>
              <a:gd name="connsiteX5" fmla="*/ 5146431 w 5146431"/>
              <a:gd name="connsiteY5" fmla="*/ 23845 h 9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6431" h="94183">
                <a:moveTo>
                  <a:pt x="0" y="70737"/>
                </a:moveTo>
                <a:cubicBezTo>
                  <a:pt x="292100" y="33614"/>
                  <a:pt x="584200" y="-3509"/>
                  <a:pt x="914400" y="399"/>
                </a:cubicBezTo>
                <a:cubicBezTo>
                  <a:pt x="1244600" y="4307"/>
                  <a:pt x="1600200" y="94183"/>
                  <a:pt x="1981200" y="94183"/>
                </a:cubicBezTo>
                <a:cubicBezTo>
                  <a:pt x="2362200" y="94183"/>
                  <a:pt x="2799862" y="6260"/>
                  <a:pt x="3200400" y="399"/>
                </a:cubicBezTo>
                <a:cubicBezTo>
                  <a:pt x="3600938" y="-5462"/>
                  <a:pt x="4060093" y="55106"/>
                  <a:pt x="4384431" y="59014"/>
                </a:cubicBezTo>
                <a:cubicBezTo>
                  <a:pt x="4708769" y="62922"/>
                  <a:pt x="4927600" y="43383"/>
                  <a:pt x="5146431" y="23845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96122" y="429915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用户管理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82955" y="1407795"/>
            <a:ext cx="52749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b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、点击【系统设置】展开下拉菜单，点击【用户管理】</a:t>
            </a:r>
            <a:endParaRPr lang="zh-CN" altLang="en-US"/>
          </a:p>
        </p:txBody>
      </p:sp>
      <p:pic>
        <p:nvPicPr>
          <p:cNvPr id="82" name="图片 8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783590" y="2022475"/>
            <a:ext cx="5274310" cy="200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782955" y="427418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b="0"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、点击【编辑】</a:t>
            </a:r>
            <a:endParaRPr lang="zh-CN" altLang="en-US"/>
          </a:p>
        </p:txBody>
      </p:sp>
      <p:pic>
        <p:nvPicPr>
          <p:cNvPr id="85" name="图片 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83590" y="4642485"/>
            <a:ext cx="5274310" cy="186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7"/>
          <p:cNvSpPr txBox="1"/>
          <p:nvPr/>
        </p:nvSpPr>
        <p:spPr>
          <a:xfrm>
            <a:off x="7215505" y="16541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en-US" altLang="zh-CN" b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、修改完成后点击【提交】</a:t>
            </a:r>
            <a:endParaRPr lang="zh-CN" altLang="en-US"/>
          </a:p>
        </p:txBody>
      </p:sp>
      <p:pic>
        <p:nvPicPr>
          <p:cNvPr id="88" name="图片 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215188" y="2170430"/>
            <a:ext cx="3924935" cy="392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96124" y="429915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附议提案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9130" y="1576070"/>
            <a:ext cx="50800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2000" b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000" b="0">
                <a:latin typeface="宋体" panose="02010600030101010101" pitchFamily="2" charset="-122"/>
                <a:cs typeface="宋体" panose="02010600030101010101" pitchFamily="2" charset="-122"/>
              </a:rPr>
              <a:t>、点击【代表提案】</a:t>
            </a:r>
            <a:r>
              <a:rPr lang="en-US" altLang="zh-CN" sz="2000" b="0">
                <a:latin typeface="宋体" panose="02010600030101010101" pitchFamily="2" charset="-122"/>
                <a:cs typeface="宋体" panose="02010600030101010101" pitchFamily="2" charset="-122"/>
              </a:rPr>
              <a:t>—</a:t>
            </a:r>
            <a:r>
              <a:rPr lang="zh-CN" altLang="en-US" sz="2000" b="0">
                <a:latin typeface="宋体" panose="02010600030101010101" pitchFamily="2" charset="-122"/>
                <a:cs typeface="宋体" panose="02010600030101010101" pitchFamily="2" charset="-122"/>
              </a:rPr>
              <a:t>【邀请我附议的提案】</a:t>
            </a:r>
            <a:endParaRPr lang="zh-CN" altLang="en-US" sz="2000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en-US" altLang="zh-CN" sz="2000"/>
              <a:t>2</a:t>
            </a:r>
            <a:r>
              <a:rPr lang="zh-CN" altLang="en-US" sz="2000"/>
              <a:t>、点击【附议】</a:t>
            </a:r>
            <a:endParaRPr lang="zh-CN" altLang="en-US" sz="2000"/>
          </a:p>
        </p:txBody>
      </p:sp>
      <p:pic>
        <p:nvPicPr>
          <p:cNvPr id="109" name="图片 109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339725" y="2590800"/>
            <a:ext cx="6300470" cy="296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本框 8"/>
          <p:cNvSpPr txBox="1"/>
          <p:nvPr/>
        </p:nvSpPr>
        <p:spPr>
          <a:xfrm>
            <a:off x="6804660" y="1760855"/>
            <a:ext cx="46894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选择【附议】或【不附议】，输入附议内容，点击【提交】即可成功附议</a:t>
            </a:r>
            <a:endParaRPr lang="zh-CN" altLang="en-US"/>
          </a:p>
        </p:txBody>
      </p:sp>
      <p:pic>
        <p:nvPicPr>
          <p:cNvPr id="44" name="图片 1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713855" y="2737168"/>
            <a:ext cx="5274310" cy="183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194300" y="1014863"/>
            <a:ext cx="1803400" cy="24410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95765" y="3805013"/>
            <a:ext cx="5200469" cy="700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怎么注册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31027" y="4832449"/>
            <a:ext cx="5834744" cy="3192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14000"/>
              </a:lnSpc>
              <a:defRPr/>
            </a:pPr>
            <a:r>
              <a:rPr lang="en-US" altLang="zh-CN" sz="1400" dirty="0" smtClean="0">
                <a:solidFill>
                  <a:prstClr val="white">
                    <a:lumMod val="50000"/>
                  </a:prstClr>
                </a:solidFill>
                <a:cs typeface="+mn-ea"/>
                <a:sym typeface="+mn-lt"/>
              </a:rPr>
              <a:t>How to register</a:t>
            </a:r>
            <a:r>
              <a:rPr lang="zh-CN" altLang="en-US" sz="1400" dirty="0" smtClean="0">
                <a:solidFill>
                  <a:prstClr val="white">
                    <a:lumMod val="50000"/>
                  </a:prstClr>
                </a:solidFill>
                <a:cs typeface="+mn-ea"/>
                <a:sym typeface="+mn-lt"/>
              </a:rPr>
              <a:t>？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4380685" y="4588247"/>
            <a:ext cx="3492000" cy="94183"/>
          </a:xfrm>
          <a:custGeom>
            <a:avLst/>
            <a:gdLst>
              <a:gd name="connsiteX0" fmla="*/ 0 w 5146431"/>
              <a:gd name="connsiteY0" fmla="*/ 70737 h 94183"/>
              <a:gd name="connsiteX1" fmla="*/ 914400 w 5146431"/>
              <a:gd name="connsiteY1" fmla="*/ 399 h 94183"/>
              <a:gd name="connsiteX2" fmla="*/ 1981200 w 5146431"/>
              <a:gd name="connsiteY2" fmla="*/ 94183 h 94183"/>
              <a:gd name="connsiteX3" fmla="*/ 3200400 w 5146431"/>
              <a:gd name="connsiteY3" fmla="*/ 399 h 94183"/>
              <a:gd name="connsiteX4" fmla="*/ 4384431 w 5146431"/>
              <a:gd name="connsiteY4" fmla="*/ 59014 h 94183"/>
              <a:gd name="connsiteX5" fmla="*/ 5146431 w 5146431"/>
              <a:gd name="connsiteY5" fmla="*/ 23845 h 9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6431" h="94183">
                <a:moveTo>
                  <a:pt x="0" y="70737"/>
                </a:moveTo>
                <a:cubicBezTo>
                  <a:pt x="292100" y="33614"/>
                  <a:pt x="584200" y="-3509"/>
                  <a:pt x="914400" y="399"/>
                </a:cubicBezTo>
                <a:cubicBezTo>
                  <a:pt x="1244600" y="4307"/>
                  <a:pt x="1600200" y="94183"/>
                  <a:pt x="1981200" y="94183"/>
                </a:cubicBezTo>
                <a:cubicBezTo>
                  <a:pt x="2362200" y="94183"/>
                  <a:pt x="2799862" y="6260"/>
                  <a:pt x="3200400" y="399"/>
                </a:cubicBezTo>
                <a:cubicBezTo>
                  <a:pt x="3600938" y="-5462"/>
                  <a:pt x="4060093" y="55106"/>
                  <a:pt x="4384431" y="59014"/>
                </a:cubicBezTo>
                <a:cubicBezTo>
                  <a:pt x="4708769" y="62922"/>
                  <a:pt x="4927600" y="43383"/>
                  <a:pt x="5146431" y="23845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387370"/>
            <a:ext cx="3096000" cy="672362"/>
            <a:chOff x="4566000" y="387370"/>
            <a:chExt cx="3096000" cy="672362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5210124" y="387370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秘书处理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42060" y="1505585"/>
            <a:ext cx="39681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点击【代表提案】</a:t>
            </a:r>
            <a:r>
              <a:rPr lang="en-US" altLang="zh-CN" b="0">
                <a:latin typeface="宋体" panose="02010600030101010101" pitchFamily="2" charset="-122"/>
                <a:cs typeface="宋体" panose="02010600030101010101" pitchFamily="2" charset="-122"/>
              </a:rPr>
              <a:t>—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【秘书处理提案】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/>
              <a:t>点击【处理】</a:t>
            </a:r>
            <a:endParaRPr lang="zh-CN" altLang="en-US"/>
          </a:p>
        </p:txBody>
      </p:sp>
      <p:pic>
        <p:nvPicPr>
          <p:cNvPr id="47" name="图片 12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497205" y="2374265"/>
            <a:ext cx="5634990" cy="265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7007225" y="1505585"/>
            <a:ext cx="33572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输入相关信息后，点击【提交】即可移交给承办部门</a:t>
            </a:r>
            <a:endParaRPr lang="zh-CN" altLang="en-US"/>
          </a:p>
        </p:txBody>
      </p:sp>
      <p:pic>
        <p:nvPicPr>
          <p:cNvPr id="48" name="图片 1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018655" y="2373948"/>
            <a:ext cx="459867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387370"/>
            <a:ext cx="3096000" cy="672362"/>
            <a:chOff x="4566000" y="387370"/>
            <a:chExt cx="3096000" cy="672362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803729" y="387370"/>
              <a:ext cx="26212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承办部门办理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1385" y="1407795"/>
            <a:ext cx="38823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点击【代理提案】</a:t>
            </a:r>
            <a:r>
              <a:rPr lang="en-US" altLang="zh-CN" b="0">
                <a:latin typeface="宋体" panose="02010600030101010101" pitchFamily="2" charset="-122"/>
                <a:cs typeface="宋体" panose="02010600030101010101" pitchFamily="2" charset="-122"/>
              </a:rPr>
              <a:t>—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【承办部门办理】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/>
              <a:t>点击【办理】</a:t>
            </a:r>
            <a:endParaRPr lang="zh-CN" altLang="en-US"/>
          </a:p>
        </p:txBody>
      </p:sp>
      <p:pic>
        <p:nvPicPr>
          <p:cNvPr id="50" name="图片 12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518160" y="2212975"/>
            <a:ext cx="5612765" cy="262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6621780" y="18446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输入意见后，点击【提交】，即可完成提交</a:t>
            </a:r>
            <a:endParaRPr lang="zh-CN" altLang="en-US"/>
          </a:p>
        </p:txBody>
      </p:sp>
      <p:pic>
        <p:nvPicPr>
          <p:cNvPr id="53" name="图片 1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67780" y="2665095"/>
            <a:ext cx="5587365" cy="152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387370"/>
            <a:ext cx="3096000" cy="672362"/>
            <a:chOff x="4566000" y="387370"/>
            <a:chExt cx="3096000" cy="672362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5210132" y="387370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建议评估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4410" y="1567815"/>
            <a:ext cx="38823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b="0">
                <a:latin typeface="宋体" panose="02010600030101010101" pitchFamily="2" charset="-122"/>
                <a:cs typeface="宋体" panose="02010600030101010101" pitchFamily="2" charset="-122"/>
              </a:rPr>
              <a:t>点击【合理建议】—【建议评估】</a:t>
            </a:r>
            <a:endParaRPr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/>
              <a:t>点击【评估】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621780" y="18446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输入意见后，点击【提交】，即可完成评估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2" name="图片 135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6917690" y="2364105"/>
            <a:ext cx="5274310" cy="212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图片 1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43915" y="2376805"/>
            <a:ext cx="5777865" cy="237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387370"/>
            <a:ext cx="3096000" cy="672362"/>
            <a:chOff x="4566000" y="387370"/>
            <a:chExt cx="3096000" cy="672362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5210134" y="387370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统计打印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4410" y="1285875"/>
            <a:ext cx="38823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latin typeface="宋体" panose="02010600030101010101" pitchFamily="2" charset="-122"/>
                <a:cs typeface="宋体" panose="02010600030101010101" pitchFamily="2" charset="-122"/>
              </a:rPr>
              <a:t>点</a:t>
            </a:r>
            <a:r>
              <a:rPr b="0">
                <a:latin typeface="宋体" panose="02010600030101010101" pitchFamily="2" charset="-122"/>
                <a:cs typeface="宋体" panose="02010600030101010101" pitchFamily="2" charset="-122"/>
              </a:rPr>
              <a:t>击统计打印</a:t>
            </a:r>
            <a:endParaRPr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3" name="图片 13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779145" y="1741805"/>
            <a:ext cx="5274310" cy="194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文本框 99"/>
          <p:cNvSpPr txBox="1"/>
          <p:nvPr/>
        </p:nvSpPr>
        <p:spPr>
          <a:xfrm>
            <a:off x="876300" y="39401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点击要打印的提案，点击【打印】</a:t>
            </a:r>
            <a:endParaRPr lang="zh-CN" altLang="en-US"/>
          </a:p>
        </p:txBody>
      </p:sp>
      <p:pic>
        <p:nvPicPr>
          <p:cNvPr id="66" name="图片 1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76300" y="4458335"/>
            <a:ext cx="6056630" cy="146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6798310" y="137350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滑动到页面底部点击【打印】，即可打印</a:t>
            </a:r>
            <a:endParaRPr lang="zh-CN" altLang="en-US"/>
          </a:p>
        </p:txBody>
      </p:sp>
      <p:pic>
        <p:nvPicPr>
          <p:cNvPr id="68" name="图片 1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221855" y="1835150"/>
            <a:ext cx="4232910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387370"/>
            <a:ext cx="3096000" cy="672362"/>
            <a:chOff x="4566000" y="387370"/>
            <a:chExt cx="3096000" cy="672362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5210139" y="387370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查看流程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54885" y="1630680"/>
            <a:ext cx="16002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点击统计打印</a:t>
            </a:r>
            <a:endParaRPr lang="zh-CN" altLang="en-US"/>
          </a:p>
        </p:txBody>
      </p:sp>
      <p:pic>
        <p:nvPicPr>
          <p:cNvPr id="69" name="图片 13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900430" y="2278380"/>
            <a:ext cx="4309745" cy="159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7"/>
          <p:cNvSpPr txBox="1"/>
          <p:nvPr/>
        </p:nvSpPr>
        <p:spPr>
          <a:xfrm>
            <a:off x="5527675" y="3382010"/>
            <a:ext cx="29806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点击【流程】即可查看流程</a:t>
            </a:r>
            <a:endParaRPr lang="zh-CN" altLang="en-US"/>
          </a:p>
        </p:txBody>
      </p:sp>
      <p:pic>
        <p:nvPicPr>
          <p:cNvPr id="71" name="图片 1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27575" y="4008120"/>
            <a:ext cx="719455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194300" y="1014863"/>
            <a:ext cx="1803400" cy="24410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59051" y="3805013"/>
            <a:ext cx="5200469" cy="40811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员工怎么用？</a:t>
            </a: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3600" b="1" dirty="0" smtClean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3600" b="1" dirty="0" smtClean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4380685" y="4588247"/>
            <a:ext cx="3492000" cy="94183"/>
          </a:xfrm>
          <a:custGeom>
            <a:avLst/>
            <a:gdLst>
              <a:gd name="connsiteX0" fmla="*/ 0 w 5146431"/>
              <a:gd name="connsiteY0" fmla="*/ 70737 h 94183"/>
              <a:gd name="connsiteX1" fmla="*/ 914400 w 5146431"/>
              <a:gd name="connsiteY1" fmla="*/ 399 h 94183"/>
              <a:gd name="connsiteX2" fmla="*/ 1981200 w 5146431"/>
              <a:gd name="connsiteY2" fmla="*/ 94183 h 94183"/>
              <a:gd name="connsiteX3" fmla="*/ 3200400 w 5146431"/>
              <a:gd name="connsiteY3" fmla="*/ 399 h 94183"/>
              <a:gd name="connsiteX4" fmla="*/ 4384431 w 5146431"/>
              <a:gd name="connsiteY4" fmla="*/ 59014 h 94183"/>
              <a:gd name="connsiteX5" fmla="*/ 5146431 w 5146431"/>
              <a:gd name="connsiteY5" fmla="*/ 23845 h 9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6431" h="94183">
                <a:moveTo>
                  <a:pt x="0" y="70737"/>
                </a:moveTo>
                <a:cubicBezTo>
                  <a:pt x="292100" y="33614"/>
                  <a:pt x="584200" y="-3509"/>
                  <a:pt x="914400" y="399"/>
                </a:cubicBezTo>
                <a:cubicBezTo>
                  <a:pt x="1244600" y="4307"/>
                  <a:pt x="1600200" y="94183"/>
                  <a:pt x="1981200" y="94183"/>
                </a:cubicBezTo>
                <a:cubicBezTo>
                  <a:pt x="2362200" y="94183"/>
                  <a:pt x="2799862" y="6260"/>
                  <a:pt x="3200400" y="399"/>
                </a:cubicBezTo>
                <a:cubicBezTo>
                  <a:pt x="3600938" y="-5462"/>
                  <a:pt x="4060093" y="55106"/>
                  <a:pt x="4384431" y="59014"/>
                </a:cubicBezTo>
                <a:cubicBezTo>
                  <a:pt x="4708769" y="62922"/>
                  <a:pt x="4927600" y="43383"/>
                  <a:pt x="5146431" y="23845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96112" y="429915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撰写建议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3652520" y="3268345"/>
            <a:ext cx="805815" cy="321310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49580" y="1180465"/>
            <a:ext cx="306641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1600" b="0">
                <a:latin typeface="宋体" panose="02010600030101010101" pitchFamily="2" charset="-122"/>
                <a:cs typeface="宋体" panose="02010600030101010101" pitchFamily="2" charset="-122"/>
              </a:rPr>
              <a:t>点击【合理建议】</a:t>
            </a:r>
            <a:r>
              <a:rPr lang="en-US" altLang="zh-CN" sz="1600" b="0">
                <a:latin typeface="宋体" panose="02010600030101010101" pitchFamily="2" charset="-122"/>
                <a:cs typeface="宋体" panose="02010600030101010101" pitchFamily="2" charset="-122"/>
              </a:rPr>
              <a:t>—</a:t>
            </a:r>
            <a:r>
              <a:rPr lang="zh-CN" altLang="en-US" sz="1600" b="0">
                <a:latin typeface="宋体" panose="02010600030101010101" pitchFamily="2" charset="-122"/>
                <a:cs typeface="宋体" panose="02010600030101010101" pitchFamily="2" charset="-122"/>
              </a:rPr>
              <a:t>【撰写建议】</a:t>
            </a:r>
            <a:endParaRPr lang="zh-CN" altLang="en-US" sz="1600"/>
          </a:p>
        </p:txBody>
      </p:sp>
      <p:pic>
        <p:nvPicPr>
          <p:cNvPr id="26" name="图片 6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449263" y="1644968"/>
            <a:ext cx="2931795" cy="449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4566285" y="1180465"/>
            <a:ext cx="324866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输入相关信息，点击【下一步】</a:t>
            </a:r>
            <a:endParaRPr lang="zh-CN" altLang="en-US"/>
          </a:p>
        </p:txBody>
      </p:sp>
      <p:pic>
        <p:nvPicPr>
          <p:cNvPr id="27" name="图片 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29480" y="1669098"/>
            <a:ext cx="2449830" cy="462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5"/>
          <p:cNvSpPr>
            <a:spLocks noEditPoints="1"/>
          </p:cNvSpPr>
          <p:nvPr/>
        </p:nvSpPr>
        <p:spPr bwMode="auto">
          <a:xfrm>
            <a:off x="7450455" y="2301240"/>
            <a:ext cx="805815" cy="321310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27415" y="812165"/>
            <a:ext cx="31032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确认个人信息后点击【提交】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1" name="图片 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527415" y="1334135"/>
            <a:ext cx="3378200" cy="225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5"/>
          <p:cNvSpPr>
            <a:spLocks noEditPoints="1"/>
          </p:cNvSpPr>
          <p:nvPr/>
        </p:nvSpPr>
        <p:spPr bwMode="auto">
          <a:xfrm rot="5160000">
            <a:off x="9813925" y="3996055"/>
            <a:ext cx="805815" cy="321310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58225" y="4817110"/>
            <a:ext cx="311594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建议被评估后将根据分数获得积分，可以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4" action="ppaction://hlinksldjump"/>
              </a:rPr>
              <a:t>兑换物品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9" grpId="0" bldLvl="0" animBg="1"/>
      <p:bldP spid="12" grpId="0" bldLvl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96114" y="429915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撰写提案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4070350" y="3511550"/>
            <a:ext cx="805815" cy="321310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3" name="图片 7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168400" y="1813560"/>
            <a:ext cx="2749550" cy="3943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7"/>
          <p:cNvSpPr txBox="1"/>
          <p:nvPr/>
        </p:nvSpPr>
        <p:spPr>
          <a:xfrm>
            <a:off x="1007110" y="1252855"/>
            <a:ext cx="35591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点击【代表提案】</a:t>
            </a:r>
            <a:r>
              <a:rPr lang="en-US" altLang="zh-CN" b="0">
                <a:latin typeface="宋体" panose="02010600030101010101" pitchFamily="2" charset="-122"/>
                <a:cs typeface="宋体" panose="02010600030101010101" pitchFamily="2" charset="-122"/>
              </a:rPr>
              <a:t>—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【撰写提案】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723765" y="1252855"/>
            <a:ext cx="32715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输入相关信息，点击【下一步】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ctr"/>
            <a:r>
              <a:rPr lang="zh-CN" altLang="en-US"/>
              <a:t>（附议人可以选择多个）</a:t>
            </a:r>
            <a:endParaRPr lang="zh-CN" altLang="en-US"/>
          </a:p>
        </p:txBody>
      </p:sp>
      <p:pic>
        <p:nvPicPr>
          <p:cNvPr id="35" name="图片 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28565" y="2168525"/>
            <a:ext cx="2268220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框 9"/>
          <p:cNvSpPr txBox="1"/>
          <p:nvPr/>
        </p:nvSpPr>
        <p:spPr>
          <a:xfrm>
            <a:off x="8467725" y="1391285"/>
            <a:ext cx="312547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确认个人信息后点击【提交】</a:t>
            </a:r>
            <a:endParaRPr lang="zh-CN" altLang="en-US"/>
          </a:p>
        </p:txBody>
      </p: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7661910" y="3511550"/>
            <a:ext cx="805815" cy="321310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6" name="图片 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587423" y="2351723"/>
            <a:ext cx="3174365" cy="263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7480935" y="306705"/>
            <a:ext cx="43103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2000" b="1" dirty="0" smtClean="0">
                <a:solidFill>
                  <a:schemeClr val="tx2"/>
                </a:solidFill>
                <a:cs typeface="+mn-ea"/>
                <a:sym typeface="+mn-lt"/>
              </a:rPr>
              <a:t>★</a:t>
            </a:r>
            <a:r>
              <a:rPr lang="zh-CN" altLang="en-US" sz="2000" b="0">
                <a:latin typeface="宋体" panose="02010600030101010101" pitchFamily="2" charset="-122"/>
                <a:cs typeface="宋体" panose="02010600030101010101" pitchFamily="2" charset="-122"/>
              </a:rPr>
              <a:t>注意撰写提案需要代表及以上权限</a:t>
            </a:r>
            <a:endParaRPr lang="zh-CN" altLang="en-US" sz="2000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ctr"/>
            <a:r>
              <a:rPr lang="zh-CN" altLang="en-US" sz="2000" b="0">
                <a:latin typeface="宋体" panose="02010600030101010101" pitchFamily="2" charset="-122"/>
                <a:cs typeface="宋体" panose="02010600030101010101" pitchFamily="2" charset="-122"/>
              </a:rPr>
              <a:t>普通员工无法填写</a:t>
            </a:r>
            <a:endParaRPr lang="zh-CN" altLang="en-US" sz="2000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1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792918" y="429915"/>
              <a:ext cx="22148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满意度反馈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Freeform 5"/>
          <p:cNvSpPr>
            <a:spLocks noEditPoints="1"/>
          </p:cNvSpPr>
          <p:nvPr/>
        </p:nvSpPr>
        <p:spPr bwMode="auto">
          <a:xfrm rot="5400000">
            <a:off x="2359025" y="3510915"/>
            <a:ext cx="805815" cy="321310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96290" y="1372235"/>
            <a:ext cx="376999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点击【代表提案】</a:t>
            </a:r>
            <a:r>
              <a:rPr lang="en-US" altLang="zh-CN" b="0">
                <a:latin typeface="宋体" panose="02010600030101010101" pitchFamily="2" charset="-122"/>
                <a:cs typeface="宋体" panose="02010600030101010101" pitchFamily="2" charset="-122"/>
              </a:rPr>
              <a:t>—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【满意度反馈】</a:t>
            </a:r>
            <a:endParaRPr lang="zh-CN" altLang="en-US"/>
          </a:p>
        </p:txBody>
      </p:sp>
      <p:pic>
        <p:nvPicPr>
          <p:cNvPr id="38" name="图片 55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380683" y="1998980"/>
            <a:ext cx="5022215" cy="125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1703070" y="4310380"/>
            <a:ext cx="211836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点击要反馈的提案</a:t>
            </a:r>
            <a:endParaRPr lang="zh-CN" altLang="en-US"/>
          </a:p>
        </p:txBody>
      </p:sp>
      <p:pic>
        <p:nvPicPr>
          <p:cNvPr id="39" name="图片 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821430" y="3662680"/>
            <a:ext cx="277114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8012430" y="2145030"/>
            <a:ext cx="3175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填写意见后点击【提交】即可</a:t>
            </a:r>
            <a:endParaRPr lang="zh-CN" altLang="en-US"/>
          </a:p>
        </p:txBody>
      </p:sp>
      <p:pic>
        <p:nvPicPr>
          <p:cNvPr id="41" name="图片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659053" y="2923540"/>
            <a:ext cx="3880485" cy="200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5"/>
          <p:cNvSpPr>
            <a:spLocks noEditPoints="1"/>
          </p:cNvSpPr>
          <p:nvPr/>
        </p:nvSpPr>
        <p:spPr bwMode="auto">
          <a:xfrm>
            <a:off x="6710045" y="4074795"/>
            <a:ext cx="667385" cy="219075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7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66000" y="429915"/>
            <a:ext cx="3096000" cy="629817"/>
            <a:chOff x="4566000" y="429915"/>
            <a:chExt cx="3096000" cy="629817"/>
          </a:xfrm>
        </p:grpSpPr>
        <p:sp>
          <p:nvSpPr>
            <p:cNvPr id="2" name="任意多边形 1"/>
            <p:cNvSpPr/>
            <p:nvPr/>
          </p:nvSpPr>
          <p:spPr>
            <a:xfrm>
              <a:off x="4566000" y="970642"/>
              <a:ext cx="3096000" cy="89090"/>
            </a:xfrm>
            <a:custGeom>
              <a:avLst/>
              <a:gdLst>
                <a:gd name="connsiteX0" fmla="*/ 0 w 2616200"/>
                <a:gd name="connsiteY0" fmla="*/ 0 h 89090"/>
                <a:gd name="connsiteX1" fmla="*/ 444500 w 2616200"/>
                <a:gd name="connsiteY1" fmla="*/ 88900 h 89090"/>
                <a:gd name="connsiteX2" fmla="*/ 1092200 w 2616200"/>
                <a:gd name="connsiteY2" fmla="*/ 25400 h 89090"/>
                <a:gd name="connsiteX3" fmla="*/ 1549400 w 2616200"/>
                <a:gd name="connsiteY3" fmla="*/ 88900 h 89090"/>
                <a:gd name="connsiteX4" fmla="*/ 2209800 w 2616200"/>
                <a:gd name="connsiteY4" fmla="*/ 38100 h 89090"/>
                <a:gd name="connsiteX5" fmla="*/ 2616200 w 2616200"/>
                <a:gd name="connsiteY5" fmla="*/ 76200 h 8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200" h="89090">
                  <a:moveTo>
                    <a:pt x="0" y="0"/>
                  </a:moveTo>
                  <a:cubicBezTo>
                    <a:pt x="131233" y="42333"/>
                    <a:pt x="262467" y="84667"/>
                    <a:pt x="444500" y="88900"/>
                  </a:cubicBezTo>
                  <a:cubicBezTo>
                    <a:pt x="626533" y="93133"/>
                    <a:pt x="908050" y="25400"/>
                    <a:pt x="1092200" y="25400"/>
                  </a:cubicBezTo>
                  <a:cubicBezTo>
                    <a:pt x="1276350" y="25400"/>
                    <a:pt x="1363133" y="86783"/>
                    <a:pt x="1549400" y="88900"/>
                  </a:cubicBezTo>
                  <a:cubicBezTo>
                    <a:pt x="1735667" y="91017"/>
                    <a:pt x="2032000" y="40217"/>
                    <a:pt x="2209800" y="38100"/>
                  </a:cubicBezTo>
                  <a:cubicBezTo>
                    <a:pt x="2387600" y="35983"/>
                    <a:pt x="2501900" y="56091"/>
                    <a:pt x="2616200" y="76200"/>
                  </a:cubicBezTo>
                </a:path>
              </a:pathLst>
            </a:custGeom>
            <a:noFill/>
            <a:ln w="19050">
              <a:solidFill>
                <a:srgbClr val="132F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67"/>
            <p:cNvSpPr txBox="1"/>
            <p:nvPr/>
          </p:nvSpPr>
          <p:spPr>
            <a:xfrm>
              <a:off x="4996119" y="429915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200" dirty="0" smtClean="0">
                  <a:solidFill>
                    <a:srgbClr val="132F95"/>
                  </a:solidFill>
                  <a:cs typeface="+mn-ea"/>
                  <a:sym typeface="+mn-lt"/>
                </a:rPr>
                <a:t>兑换奖品</a:t>
              </a:r>
              <a:endParaRPr lang="zh-CN" altLang="en-US" sz="3200" dirty="0" smtClean="0">
                <a:solidFill>
                  <a:srgbClr val="132F9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en-US" altLang="zh-CN" dirty="0" smtClean="0">
              <a:solidFill>
                <a:schemeClr val="accent3"/>
              </a:solidFill>
              <a:sym typeface="+mn-ea"/>
            </a:endParaRPr>
          </a:p>
        </p:txBody>
      </p:sp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5692775" y="3511550"/>
            <a:ext cx="963930" cy="321310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8170" y="1252855"/>
            <a:ext cx="5669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 dirty="0" smtClean="0">
                <a:sym typeface="+mn-ea"/>
              </a:rPr>
              <a:t>点击【合理建议】—【兑换奖品】—【要兑换的奖品】</a:t>
            </a:r>
            <a:endParaRPr lang="zh-CN" altLang="en-US"/>
          </a:p>
        </p:txBody>
      </p:sp>
      <p:pic>
        <p:nvPicPr>
          <p:cNvPr id="7" name="图片 6" descr="IMG_51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5420" y="1860550"/>
            <a:ext cx="3465195" cy="4203065"/>
          </a:xfrm>
          <a:prstGeom prst="rect">
            <a:avLst/>
          </a:prstGeom>
        </p:spPr>
      </p:pic>
      <p:pic>
        <p:nvPicPr>
          <p:cNvPr id="14" name="图片 13" descr="IMG_51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910" y="1738630"/>
            <a:ext cx="2579370" cy="444627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602855" y="1214755"/>
            <a:ext cx="2697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 dirty="0" smtClean="0">
                <a:sym typeface="+mn-ea"/>
              </a:rPr>
              <a:t>输入数量，点击【兑换】</a:t>
            </a:r>
            <a:endParaRPr lang="zh-CN" altLang="zh-CN" dirty="0" smtClean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4593658" y="32535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1" name="Group 10"/>
          <p:cNvGrpSpPr>
            <a:grpSpLocks noChangeAspect="1"/>
          </p:cNvGrpSpPr>
          <p:nvPr/>
        </p:nvGrpSpPr>
        <p:grpSpPr bwMode="auto">
          <a:xfrm>
            <a:off x="4010025" y="497699"/>
            <a:ext cx="501650" cy="502976"/>
            <a:chOff x="1728" y="113"/>
            <a:chExt cx="1136" cy="1139"/>
          </a:xfrm>
          <a:solidFill>
            <a:srgbClr val="132F95"/>
          </a:solidFill>
        </p:grpSpPr>
        <p:sp>
          <p:nvSpPr>
            <p:cNvPr id="42" name="Freeform 11"/>
            <p:cNvSpPr>
              <a:spLocks noEditPoints="1"/>
            </p:cNvSpPr>
            <p:nvPr/>
          </p:nvSpPr>
          <p:spPr bwMode="auto">
            <a:xfrm>
              <a:off x="2099" y="460"/>
              <a:ext cx="470" cy="419"/>
            </a:xfrm>
            <a:custGeom>
              <a:avLst/>
              <a:gdLst>
                <a:gd name="T0" fmla="*/ 68 w 175"/>
                <a:gd name="T1" fmla="*/ 11 h 156"/>
                <a:gd name="T2" fmla="*/ 2 w 175"/>
                <a:gd name="T3" fmla="*/ 85 h 156"/>
                <a:gd name="T4" fmla="*/ 77 w 175"/>
                <a:gd name="T5" fmla="*/ 155 h 156"/>
                <a:gd name="T6" fmla="*/ 68 w 175"/>
                <a:gd name="T7" fmla="*/ 11 h 156"/>
                <a:gd name="T8" fmla="*/ 77 w 175"/>
                <a:gd name="T9" fmla="*/ 143 h 156"/>
                <a:gd name="T10" fmla="*/ 14 w 175"/>
                <a:gd name="T11" fmla="*/ 85 h 156"/>
                <a:gd name="T12" fmla="*/ 68 w 175"/>
                <a:gd name="T13" fmla="*/ 23 h 156"/>
                <a:gd name="T14" fmla="*/ 77 w 175"/>
                <a:gd name="T15" fmla="*/ 14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156">
                  <a:moveTo>
                    <a:pt x="68" y="11"/>
                  </a:moveTo>
                  <a:cubicBezTo>
                    <a:pt x="30" y="15"/>
                    <a:pt x="0" y="46"/>
                    <a:pt x="2" y="85"/>
                  </a:cubicBezTo>
                  <a:cubicBezTo>
                    <a:pt x="4" y="125"/>
                    <a:pt x="37" y="155"/>
                    <a:pt x="77" y="155"/>
                  </a:cubicBezTo>
                  <a:cubicBezTo>
                    <a:pt x="175" y="156"/>
                    <a:pt x="164" y="0"/>
                    <a:pt x="68" y="11"/>
                  </a:cubicBezTo>
                  <a:close/>
                  <a:moveTo>
                    <a:pt x="77" y="143"/>
                  </a:moveTo>
                  <a:cubicBezTo>
                    <a:pt x="44" y="143"/>
                    <a:pt x="16" y="118"/>
                    <a:pt x="14" y="85"/>
                  </a:cubicBezTo>
                  <a:cubicBezTo>
                    <a:pt x="12" y="53"/>
                    <a:pt x="37" y="26"/>
                    <a:pt x="68" y="23"/>
                  </a:cubicBezTo>
                  <a:cubicBezTo>
                    <a:pt x="149" y="14"/>
                    <a:pt x="159" y="143"/>
                    <a:pt x="77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Freeform 12"/>
            <p:cNvSpPr>
              <a:spLocks noEditPoints="1"/>
            </p:cNvSpPr>
            <p:nvPr/>
          </p:nvSpPr>
          <p:spPr bwMode="auto">
            <a:xfrm>
              <a:off x="1728" y="113"/>
              <a:ext cx="1136" cy="1139"/>
            </a:xfrm>
            <a:custGeom>
              <a:avLst/>
              <a:gdLst>
                <a:gd name="T0" fmla="*/ 413 w 423"/>
                <a:gd name="T1" fmla="*/ 178 h 424"/>
                <a:gd name="T2" fmla="*/ 362 w 423"/>
                <a:gd name="T3" fmla="*/ 142 h 424"/>
                <a:gd name="T4" fmla="*/ 378 w 423"/>
                <a:gd name="T5" fmla="*/ 107 h 424"/>
                <a:gd name="T6" fmla="*/ 361 w 423"/>
                <a:gd name="T7" fmla="*/ 69 h 424"/>
                <a:gd name="T8" fmla="*/ 299 w 423"/>
                <a:gd name="T9" fmla="*/ 72 h 424"/>
                <a:gd name="T10" fmla="*/ 253 w 423"/>
                <a:gd name="T11" fmla="*/ 44 h 424"/>
                <a:gd name="T12" fmla="*/ 208 w 423"/>
                <a:gd name="T13" fmla="*/ 8 h 424"/>
                <a:gd name="T14" fmla="*/ 172 w 423"/>
                <a:gd name="T15" fmla="*/ 50 h 424"/>
                <a:gd name="T16" fmla="*/ 127 w 423"/>
                <a:gd name="T17" fmla="*/ 73 h 424"/>
                <a:gd name="T18" fmla="*/ 57 w 423"/>
                <a:gd name="T19" fmla="*/ 79 h 424"/>
                <a:gd name="T20" fmla="*/ 50 w 423"/>
                <a:gd name="T21" fmla="*/ 174 h 424"/>
                <a:gd name="T22" fmla="*/ 5 w 423"/>
                <a:gd name="T23" fmla="*/ 224 h 424"/>
                <a:gd name="T24" fmla="*/ 53 w 423"/>
                <a:gd name="T25" fmla="*/ 254 h 424"/>
                <a:gd name="T26" fmla="*/ 68 w 423"/>
                <a:gd name="T27" fmla="*/ 296 h 424"/>
                <a:gd name="T28" fmla="*/ 44 w 423"/>
                <a:gd name="T29" fmla="*/ 333 h 424"/>
                <a:gd name="T30" fmla="*/ 128 w 423"/>
                <a:gd name="T31" fmla="*/ 356 h 424"/>
                <a:gd name="T32" fmla="*/ 177 w 423"/>
                <a:gd name="T33" fmla="*/ 416 h 424"/>
                <a:gd name="T34" fmla="*/ 240 w 423"/>
                <a:gd name="T35" fmla="*/ 420 h 424"/>
                <a:gd name="T36" fmla="*/ 250 w 423"/>
                <a:gd name="T37" fmla="*/ 377 h 424"/>
                <a:gd name="T38" fmla="*/ 308 w 423"/>
                <a:gd name="T39" fmla="*/ 359 h 424"/>
                <a:gd name="T40" fmla="*/ 376 w 423"/>
                <a:gd name="T41" fmla="*/ 343 h 424"/>
                <a:gd name="T42" fmla="*/ 359 w 423"/>
                <a:gd name="T43" fmla="*/ 290 h 424"/>
                <a:gd name="T44" fmla="*/ 413 w 423"/>
                <a:gd name="T45" fmla="*/ 250 h 424"/>
                <a:gd name="T46" fmla="*/ 400 w 423"/>
                <a:gd name="T47" fmla="*/ 240 h 424"/>
                <a:gd name="T48" fmla="*/ 363 w 423"/>
                <a:gd name="T49" fmla="*/ 242 h 424"/>
                <a:gd name="T50" fmla="*/ 342 w 423"/>
                <a:gd name="T51" fmla="*/ 293 h 424"/>
                <a:gd name="T52" fmla="*/ 366 w 423"/>
                <a:gd name="T53" fmla="*/ 329 h 424"/>
                <a:gd name="T54" fmla="*/ 337 w 423"/>
                <a:gd name="T55" fmla="*/ 366 h 424"/>
                <a:gd name="T56" fmla="*/ 302 w 423"/>
                <a:gd name="T57" fmla="*/ 340 h 424"/>
                <a:gd name="T58" fmla="*/ 243 w 423"/>
                <a:gd name="T59" fmla="*/ 363 h 424"/>
                <a:gd name="T60" fmla="*/ 240 w 423"/>
                <a:gd name="T61" fmla="*/ 390 h 424"/>
                <a:gd name="T62" fmla="*/ 186 w 423"/>
                <a:gd name="T63" fmla="*/ 394 h 424"/>
                <a:gd name="T64" fmla="*/ 181 w 423"/>
                <a:gd name="T65" fmla="*/ 363 h 424"/>
                <a:gd name="T66" fmla="*/ 129 w 423"/>
                <a:gd name="T67" fmla="*/ 342 h 424"/>
                <a:gd name="T68" fmla="*/ 101 w 423"/>
                <a:gd name="T69" fmla="*/ 364 h 424"/>
                <a:gd name="T70" fmla="*/ 58 w 423"/>
                <a:gd name="T71" fmla="*/ 325 h 424"/>
                <a:gd name="T72" fmla="*/ 80 w 423"/>
                <a:gd name="T73" fmla="*/ 293 h 424"/>
                <a:gd name="T74" fmla="*/ 63 w 423"/>
                <a:gd name="T75" fmla="*/ 246 h 424"/>
                <a:gd name="T76" fmla="*/ 38 w 423"/>
                <a:gd name="T77" fmla="*/ 243 h 424"/>
                <a:gd name="T78" fmla="*/ 17 w 423"/>
                <a:gd name="T79" fmla="*/ 202 h 424"/>
                <a:gd name="T80" fmla="*/ 53 w 423"/>
                <a:gd name="T81" fmla="*/ 186 h 424"/>
                <a:gd name="T82" fmla="*/ 85 w 423"/>
                <a:gd name="T83" fmla="*/ 130 h 424"/>
                <a:gd name="T84" fmla="*/ 65 w 423"/>
                <a:gd name="T85" fmla="*/ 88 h 424"/>
                <a:gd name="T86" fmla="*/ 120 w 423"/>
                <a:gd name="T87" fmla="*/ 84 h 424"/>
                <a:gd name="T88" fmla="*/ 170 w 423"/>
                <a:gd name="T89" fmla="*/ 67 h 424"/>
                <a:gd name="T90" fmla="*/ 184 w 423"/>
                <a:gd name="T91" fmla="*/ 47 h 424"/>
                <a:gd name="T92" fmla="*/ 205 w 423"/>
                <a:gd name="T93" fmla="*/ 20 h 424"/>
                <a:gd name="T94" fmla="*/ 238 w 423"/>
                <a:gd name="T95" fmla="*/ 22 h 424"/>
                <a:gd name="T96" fmla="*/ 242 w 423"/>
                <a:gd name="T97" fmla="*/ 58 h 424"/>
                <a:gd name="T98" fmla="*/ 296 w 423"/>
                <a:gd name="T99" fmla="*/ 85 h 424"/>
                <a:gd name="T100" fmla="*/ 305 w 423"/>
                <a:gd name="T101" fmla="*/ 84 h 424"/>
                <a:gd name="T102" fmla="*/ 350 w 423"/>
                <a:gd name="T103" fmla="*/ 75 h 424"/>
                <a:gd name="T104" fmla="*/ 346 w 423"/>
                <a:gd name="T105" fmla="*/ 118 h 424"/>
                <a:gd name="T106" fmla="*/ 352 w 423"/>
                <a:gd name="T107" fmla="*/ 151 h 424"/>
                <a:gd name="T108" fmla="*/ 366 w 423"/>
                <a:gd name="T109" fmla="*/ 184 h 424"/>
                <a:gd name="T110" fmla="*/ 407 w 423"/>
                <a:gd name="T111" fmla="*/ 21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3" h="424">
                  <a:moveTo>
                    <a:pt x="419" y="216"/>
                  </a:moveTo>
                  <a:cubicBezTo>
                    <a:pt x="419" y="206"/>
                    <a:pt x="422" y="186"/>
                    <a:pt x="413" y="178"/>
                  </a:cubicBezTo>
                  <a:cubicBezTo>
                    <a:pt x="405" y="171"/>
                    <a:pt x="384" y="172"/>
                    <a:pt x="371" y="172"/>
                  </a:cubicBezTo>
                  <a:cubicBezTo>
                    <a:pt x="368" y="162"/>
                    <a:pt x="366" y="151"/>
                    <a:pt x="362" y="142"/>
                  </a:cubicBezTo>
                  <a:cubicBezTo>
                    <a:pt x="360" y="138"/>
                    <a:pt x="354" y="130"/>
                    <a:pt x="355" y="126"/>
                  </a:cubicBezTo>
                  <a:cubicBezTo>
                    <a:pt x="356" y="121"/>
                    <a:pt x="374" y="113"/>
                    <a:pt x="378" y="107"/>
                  </a:cubicBezTo>
                  <a:cubicBezTo>
                    <a:pt x="381" y="103"/>
                    <a:pt x="383" y="98"/>
                    <a:pt x="381" y="93"/>
                  </a:cubicBezTo>
                  <a:cubicBezTo>
                    <a:pt x="379" y="83"/>
                    <a:pt x="367" y="76"/>
                    <a:pt x="361" y="69"/>
                  </a:cubicBezTo>
                  <a:cubicBezTo>
                    <a:pt x="354" y="63"/>
                    <a:pt x="346" y="51"/>
                    <a:pt x="337" y="48"/>
                  </a:cubicBezTo>
                  <a:cubicBezTo>
                    <a:pt x="323" y="42"/>
                    <a:pt x="309" y="62"/>
                    <a:pt x="299" y="72"/>
                  </a:cubicBezTo>
                  <a:cubicBezTo>
                    <a:pt x="288" y="66"/>
                    <a:pt x="276" y="62"/>
                    <a:pt x="264" y="57"/>
                  </a:cubicBezTo>
                  <a:cubicBezTo>
                    <a:pt x="256" y="53"/>
                    <a:pt x="254" y="52"/>
                    <a:pt x="253" y="44"/>
                  </a:cubicBezTo>
                  <a:cubicBezTo>
                    <a:pt x="251" y="37"/>
                    <a:pt x="254" y="29"/>
                    <a:pt x="252" y="22"/>
                  </a:cubicBezTo>
                  <a:cubicBezTo>
                    <a:pt x="247" y="0"/>
                    <a:pt x="225" y="7"/>
                    <a:pt x="208" y="8"/>
                  </a:cubicBezTo>
                  <a:cubicBezTo>
                    <a:pt x="191" y="10"/>
                    <a:pt x="172" y="6"/>
                    <a:pt x="171" y="28"/>
                  </a:cubicBezTo>
                  <a:cubicBezTo>
                    <a:pt x="171" y="35"/>
                    <a:pt x="174" y="44"/>
                    <a:pt x="172" y="50"/>
                  </a:cubicBezTo>
                  <a:cubicBezTo>
                    <a:pt x="170" y="56"/>
                    <a:pt x="168" y="54"/>
                    <a:pt x="160" y="57"/>
                  </a:cubicBezTo>
                  <a:cubicBezTo>
                    <a:pt x="148" y="61"/>
                    <a:pt x="138" y="67"/>
                    <a:pt x="127" y="73"/>
                  </a:cubicBezTo>
                  <a:cubicBezTo>
                    <a:pt x="119" y="63"/>
                    <a:pt x="109" y="49"/>
                    <a:pt x="95" y="50"/>
                  </a:cubicBezTo>
                  <a:cubicBezTo>
                    <a:pt x="80" y="51"/>
                    <a:pt x="66" y="70"/>
                    <a:pt x="57" y="79"/>
                  </a:cubicBezTo>
                  <a:cubicBezTo>
                    <a:pt x="38" y="99"/>
                    <a:pt x="58" y="112"/>
                    <a:pt x="72" y="127"/>
                  </a:cubicBezTo>
                  <a:cubicBezTo>
                    <a:pt x="62" y="142"/>
                    <a:pt x="55" y="157"/>
                    <a:pt x="50" y="174"/>
                  </a:cubicBezTo>
                  <a:cubicBezTo>
                    <a:pt x="37" y="171"/>
                    <a:pt x="19" y="169"/>
                    <a:pt x="10" y="178"/>
                  </a:cubicBezTo>
                  <a:cubicBezTo>
                    <a:pt x="0" y="188"/>
                    <a:pt x="5" y="212"/>
                    <a:pt x="5" y="224"/>
                  </a:cubicBezTo>
                  <a:cubicBezTo>
                    <a:pt x="6" y="234"/>
                    <a:pt x="6" y="247"/>
                    <a:pt x="16" y="253"/>
                  </a:cubicBezTo>
                  <a:cubicBezTo>
                    <a:pt x="25" y="258"/>
                    <a:pt x="41" y="256"/>
                    <a:pt x="53" y="254"/>
                  </a:cubicBezTo>
                  <a:cubicBezTo>
                    <a:pt x="55" y="265"/>
                    <a:pt x="59" y="275"/>
                    <a:pt x="63" y="285"/>
                  </a:cubicBezTo>
                  <a:cubicBezTo>
                    <a:pt x="64" y="287"/>
                    <a:pt x="69" y="294"/>
                    <a:pt x="68" y="296"/>
                  </a:cubicBezTo>
                  <a:cubicBezTo>
                    <a:pt x="68" y="296"/>
                    <a:pt x="66" y="298"/>
                    <a:pt x="65" y="300"/>
                  </a:cubicBezTo>
                  <a:cubicBezTo>
                    <a:pt x="59" y="310"/>
                    <a:pt x="39" y="319"/>
                    <a:pt x="44" y="333"/>
                  </a:cubicBezTo>
                  <a:cubicBezTo>
                    <a:pt x="49" y="347"/>
                    <a:pt x="77" y="371"/>
                    <a:pt x="90" y="376"/>
                  </a:cubicBezTo>
                  <a:cubicBezTo>
                    <a:pt x="105" y="382"/>
                    <a:pt x="118" y="366"/>
                    <a:pt x="128" y="356"/>
                  </a:cubicBezTo>
                  <a:cubicBezTo>
                    <a:pt x="142" y="366"/>
                    <a:pt x="157" y="372"/>
                    <a:pt x="175" y="375"/>
                  </a:cubicBezTo>
                  <a:cubicBezTo>
                    <a:pt x="174" y="388"/>
                    <a:pt x="169" y="406"/>
                    <a:pt x="177" y="416"/>
                  </a:cubicBezTo>
                  <a:cubicBezTo>
                    <a:pt x="183" y="423"/>
                    <a:pt x="198" y="422"/>
                    <a:pt x="206" y="422"/>
                  </a:cubicBezTo>
                  <a:cubicBezTo>
                    <a:pt x="216" y="422"/>
                    <a:pt x="230" y="424"/>
                    <a:pt x="240" y="420"/>
                  </a:cubicBezTo>
                  <a:cubicBezTo>
                    <a:pt x="247" y="417"/>
                    <a:pt x="251" y="412"/>
                    <a:pt x="252" y="405"/>
                  </a:cubicBezTo>
                  <a:cubicBezTo>
                    <a:pt x="254" y="397"/>
                    <a:pt x="247" y="383"/>
                    <a:pt x="250" y="377"/>
                  </a:cubicBezTo>
                  <a:cubicBezTo>
                    <a:pt x="253" y="371"/>
                    <a:pt x="271" y="368"/>
                    <a:pt x="277" y="365"/>
                  </a:cubicBezTo>
                  <a:cubicBezTo>
                    <a:pt x="288" y="359"/>
                    <a:pt x="297" y="349"/>
                    <a:pt x="308" y="359"/>
                  </a:cubicBezTo>
                  <a:cubicBezTo>
                    <a:pt x="320" y="369"/>
                    <a:pt x="325" y="388"/>
                    <a:pt x="342" y="377"/>
                  </a:cubicBezTo>
                  <a:cubicBezTo>
                    <a:pt x="355" y="370"/>
                    <a:pt x="368" y="355"/>
                    <a:pt x="376" y="343"/>
                  </a:cubicBezTo>
                  <a:cubicBezTo>
                    <a:pt x="384" y="329"/>
                    <a:pt x="378" y="324"/>
                    <a:pt x="367" y="314"/>
                  </a:cubicBezTo>
                  <a:cubicBezTo>
                    <a:pt x="356" y="304"/>
                    <a:pt x="352" y="305"/>
                    <a:pt x="359" y="290"/>
                  </a:cubicBezTo>
                  <a:cubicBezTo>
                    <a:pt x="364" y="277"/>
                    <a:pt x="368" y="265"/>
                    <a:pt x="372" y="252"/>
                  </a:cubicBezTo>
                  <a:cubicBezTo>
                    <a:pt x="384" y="253"/>
                    <a:pt x="403" y="256"/>
                    <a:pt x="413" y="250"/>
                  </a:cubicBezTo>
                  <a:cubicBezTo>
                    <a:pt x="423" y="243"/>
                    <a:pt x="420" y="226"/>
                    <a:pt x="419" y="216"/>
                  </a:cubicBezTo>
                  <a:close/>
                  <a:moveTo>
                    <a:pt x="400" y="240"/>
                  </a:moveTo>
                  <a:cubicBezTo>
                    <a:pt x="391" y="243"/>
                    <a:pt x="376" y="240"/>
                    <a:pt x="367" y="240"/>
                  </a:cubicBezTo>
                  <a:cubicBezTo>
                    <a:pt x="365" y="240"/>
                    <a:pt x="364" y="241"/>
                    <a:pt x="363" y="242"/>
                  </a:cubicBezTo>
                  <a:cubicBezTo>
                    <a:pt x="362" y="243"/>
                    <a:pt x="362" y="243"/>
                    <a:pt x="361" y="244"/>
                  </a:cubicBezTo>
                  <a:cubicBezTo>
                    <a:pt x="356" y="261"/>
                    <a:pt x="348" y="277"/>
                    <a:pt x="342" y="293"/>
                  </a:cubicBezTo>
                  <a:cubicBezTo>
                    <a:pt x="340" y="301"/>
                    <a:pt x="341" y="305"/>
                    <a:pt x="345" y="311"/>
                  </a:cubicBezTo>
                  <a:cubicBezTo>
                    <a:pt x="351" y="317"/>
                    <a:pt x="363" y="322"/>
                    <a:pt x="366" y="329"/>
                  </a:cubicBezTo>
                  <a:cubicBezTo>
                    <a:pt x="370" y="338"/>
                    <a:pt x="353" y="352"/>
                    <a:pt x="348" y="357"/>
                  </a:cubicBezTo>
                  <a:cubicBezTo>
                    <a:pt x="346" y="359"/>
                    <a:pt x="341" y="365"/>
                    <a:pt x="337" y="366"/>
                  </a:cubicBezTo>
                  <a:cubicBezTo>
                    <a:pt x="330" y="368"/>
                    <a:pt x="327" y="363"/>
                    <a:pt x="322" y="357"/>
                  </a:cubicBezTo>
                  <a:cubicBezTo>
                    <a:pt x="317" y="351"/>
                    <a:pt x="311" y="341"/>
                    <a:pt x="302" y="340"/>
                  </a:cubicBezTo>
                  <a:cubicBezTo>
                    <a:pt x="296" y="339"/>
                    <a:pt x="289" y="344"/>
                    <a:pt x="284" y="347"/>
                  </a:cubicBezTo>
                  <a:cubicBezTo>
                    <a:pt x="270" y="355"/>
                    <a:pt x="259" y="361"/>
                    <a:pt x="243" y="363"/>
                  </a:cubicBezTo>
                  <a:cubicBezTo>
                    <a:pt x="241" y="364"/>
                    <a:pt x="239" y="366"/>
                    <a:pt x="239" y="367"/>
                  </a:cubicBezTo>
                  <a:cubicBezTo>
                    <a:pt x="238" y="375"/>
                    <a:pt x="240" y="382"/>
                    <a:pt x="240" y="390"/>
                  </a:cubicBezTo>
                  <a:cubicBezTo>
                    <a:pt x="240" y="410"/>
                    <a:pt x="222" y="410"/>
                    <a:pt x="206" y="410"/>
                  </a:cubicBezTo>
                  <a:cubicBezTo>
                    <a:pt x="191" y="409"/>
                    <a:pt x="185" y="409"/>
                    <a:pt x="186" y="394"/>
                  </a:cubicBezTo>
                  <a:cubicBezTo>
                    <a:pt x="186" y="386"/>
                    <a:pt x="187" y="378"/>
                    <a:pt x="187" y="369"/>
                  </a:cubicBezTo>
                  <a:cubicBezTo>
                    <a:pt x="186" y="366"/>
                    <a:pt x="184" y="364"/>
                    <a:pt x="181" y="363"/>
                  </a:cubicBezTo>
                  <a:cubicBezTo>
                    <a:pt x="162" y="362"/>
                    <a:pt x="146" y="355"/>
                    <a:pt x="132" y="344"/>
                  </a:cubicBezTo>
                  <a:cubicBezTo>
                    <a:pt x="131" y="343"/>
                    <a:pt x="130" y="343"/>
                    <a:pt x="129" y="342"/>
                  </a:cubicBezTo>
                  <a:cubicBezTo>
                    <a:pt x="127" y="342"/>
                    <a:pt x="125" y="342"/>
                    <a:pt x="123" y="344"/>
                  </a:cubicBezTo>
                  <a:cubicBezTo>
                    <a:pt x="118" y="348"/>
                    <a:pt x="108" y="362"/>
                    <a:pt x="101" y="364"/>
                  </a:cubicBezTo>
                  <a:cubicBezTo>
                    <a:pt x="90" y="367"/>
                    <a:pt x="79" y="353"/>
                    <a:pt x="72" y="346"/>
                  </a:cubicBezTo>
                  <a:cubicBezTo>
                    <a:pt x="66" y="341"/>
                    <a:pt x="55" y="334"/>
                    <a:pt x="58" y="325"/>
                  </a:cubicBezTo>
                  <a:cubicBezTo>
                    <a:pt x="60" y="318"/>
                    <a:pt x="70" y="312"/>
                    <a:pt x="75" y="307"/>
                  </a:cubicBezTo>
                  <a:cubicBezTo>
                    <a:pt x="80" y="302"/>
                    <a:pt x="82" y="301"/>
                    <a:pt x="80" y="293"/>
                  </a:cubicBezTo>
                  <a:cubicBezTo>
                    <a:pt x="79" y="285"/>
                    <a:pt x="73" y="278"/>
                    <a:pt x="70" y="270"/>
                  </a:cubicBezTo>
                  <a:cubicBezTo>
                    <a:pt x="67" y="262"/>
                    <a:pt x="65" y="254"/>
                    <a:pt x="63" y="246"/>
                  </a:cubicBezTo>
                  <a:cubicBezTo>
                    <a:pt x="62" y="243"/>
                    <a:pt x="60" y="241"/>
                    <a:pt x="57" y="241"/>
                  </a:cubicBezTo>
                  <a:cubicBezTo>
                    <a:pt x="51" y="242"/>
                    <a:pt x="45" y="243"/>
                    <a:pt x="38" y="243"/>
                  </a:cubicBezTo>
                  <a:cubicBezTo>
                    <a:pt x="27" y="243"/>
                    <a:pt x="21" y="245"/>
                    <a:pt x="18" y="232"/>
                  </a:cubicBezTo>
                  <a:cubicBezTo>
                    <a:pt x="17" y="223"/>
                    <a:pt x="16" y="211"/>
                    <a:pt x="17" y="202"/>
                  </a:cubicBezTo>
                  <a:cubicBezTo>
                    <a:pt x="17" y="197"/>
                    <a:pt x="18" y="188"/>
                    <a:pt x="23" y="185"/>
                  </a:cubicBezTo>
                  <a:cubicBezTo>
                    <a:pt x="29" y="182"/>
                    <a:pt x="47" y="185"/>
                    <a:pt x="53" y="186"/>
                  </a:cubicBezTo>
                  <a:cubicBezTo>
                    <a:pt x="56" y="187"/>
                    <a:pt x="60" y="186"/>
                    <a:pt x="61" y="182"/>
                  </a:cubicBezTo>
                  <a:cubicBezTo>
                    <a:pt x="65" y="163"/>
                    <a:pt x="73" y="146"/>
                    <a:pt x="85" y="130"/>
                  </a:cubicBezTo>
                  <a:cubicBezTo>
                    <a:pt x="87" y="128"/>
                    <a:pt x="86" y="124"/>
                    <a:pt x="84" y="123"/>
                  </a:cubicBezTo>
                  <a:cubicBezTo>
                    <a:pt x="76" y="113"/>
                    <a:pt x="56" y="102"/>
                    <a:pt x="65" y="88"/>
                  </a:cubicBezTo>
                  <a:cubicBezTo>
                    <a:pt x="69" y="82"/>
                    <a:pt x="80" y="71"/>
                    <a:pt x="86" y="68"/>
                  </a:cubicBezTo>
                  <a:cubicBezTo>
                    <a:pt x="103" y="60"/>
                    <a:pt x="110" y="73"/>
                    <a:pt x="120" y="84"/>
                  </a:cubicBezTo>
                  <a:cubicBezTo>
                    <a:pt x="122" y="87"/>
                    <a:pt x="125" y="89"/>
                    <a:pt x="128" y="87"/>
                  </a:cubicBezTo>
                  <a:cubicBezTo>
                    <a:pt x="142" y="78"/>
                    <a:pt x="155" y="72"/>
                    <a:pt x="170" y="67"/>
                  </a:cubicBezTo>
                  <a:cubicBezTo>
                    <a:pt x="173" y="66"/>
                    <a:pt x="178" y="64"/>
                    <a:pt x="180" y="62"/>
                  </a:cubicBezTo>
                  <a:cubicBezTo>
                    <a:pt x="184" y="58"/>
                    <a:pt x="184" y="52"/>
                    <a:pt x="184" y="47"/>
                  </a:cubicBezTo>
                  <a:cubicBezTo>
                    <a:pt x="184" y="42"/>
                    <a:pt x="182" y="36"/>
                    <a:pt x="183" y="31"/>
                  </a:cubicBezTo>
                  <a:cubicBezTo>
                    <a:pt x="185" y="21"/>
                    <a:pt x="196" y="21"/>
                    <a:pt x="205" y="20"/>
                  </a:cubicBezTo>
                  <a:cubicBezTo>
                    <a:pt x="210" y="20"/>
                    <a:pt x="217" y="19"/>
                    <a:pt x="223" y="19"/>
                  </a:cubicBezTo>
                  <a:cubicBezTo>
                    <a:pt x="230" y="18"/>
                    <a:pt x="234" y="20"/>
                    <a:pt x="238" y="22"/>
                  </a:cubicBezTo>
                  <a:cubicBezTo>
                    <a:pt x="243" y="25"/>
                    <a:pt x="241" y="30"/>
                    <a:pt x="241" y="37"/>
                  </a:cubicBezTo>
                  <a:cubicBezTo>
                    <a:pt x="242" y="44"/>
                    <a:pt x="238" y="52"/>
                    <a:pt x="242" y="58"/>
                  </a:cubicBezTo>
                  <a:cubicBezTo>
                    <a:pt x="245" y="63"/>
                    <a:pt x="249" y="64"/>
                    <a:pt x="255" y="66"/>
                  </a:cubicBezTo>
                  <a:cubicBezTo>
                    <a:pt x="270" y="72"/>
                    <a:pt x="283" y="76"/>
                    <a:pt x="296" y="85"/>
                  </a:cubicBezTo>
                  <a:cubicBezTo>
                    <a:pt x="297" y="85"/>
                    <a:pt x="297" y="85"/>
                    <a:pt x="298" y="85"/>
                  </a:cubicBezTo>
                  <a:cubicBezTo>
                    <a:pt x="300" y="86"/>
                    <a:pt x="303" y="86"/>
                    <a:pt x="305" y="84"/>
                  </a:cubicBezTo>
                  <a:cubicBezTo>
                    <a:pt x="311" y="78"/>
                    <a:pt x="318" y="67"/>
                    <a:pt x="326" y="63"/>
                  </a:cubicBezTo>
                  <a:cubicBezTo>
                    <a:pt x="336" y="58"/>
                    <a:pt x="342" y="68"/>
                    <a:pt x="350" y="75"/>
                  </a:cubicBezTo>
                  <a:cubicBezTo>
                    <a:pt x="358" y="83"/>
                    <a:pt x="372" y="92"/>
                    <a:pt x="365" y="104"/>
                  </a:cubicBezTo>
                  <a:cubicBezTo>
                    <a:pt x="361" y="110"/>
                    <a:pt x="351" y="112"/>
                    <a:pt x="346" y="118"/>
                  </a:cubicBezTo>
                  <a:cubicBezTo>
                    <a:pt x="341" y="123"/>
                    <a:pt x="341" y="126"/>
                    <a:pt x="343" y="133"/>
                  </a:cubicBezTo>
                  <a:cubicBezTo>
                    <a:pt x="346" y="139"/>
                    <a:pt x="350" y="144"/>
                    <a:pt x="352" y="151"/>
                  </a:cubicBezTo>
                  <a:cubicBezTo>
                    <a:pt x="355" y="160"/>
                    <a:pt x="358" y="170"/>
                    <a:pt x="361" y="179"/>
                  </a:cubicBezTo>
                  <a:cubicBezTo>
                    <a:pt x="362" y="182"/>
                    <a:pt x="364" y="184"/>
                    <a:pt x="366" y="184"/>
                  </a:cubicBezTo>
                  <a:cubicBezTo>
                    <a:pt x="376" y="185"/>
                    <a:pt x="387" y="184"/>
                    <a:pt x="396" y="186"/>
                  </a:cubicBezTo>
                  <a:cubicBezTo>
                    <a:pt x="411" y="190"/>
                    <a:pt x="407" y="204"/>
                    <a:pt x="407" y="216"/>
                  </a:cubicBezTo>
                  <a:cubicBezTo>
                    <a:pt x="408" y="226"/>
                    <a:pt x="411" y="236"/>
                    <a:pt x="400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Freeform 13"/>
            <p:cNvSpPr/>
            <p:nvPr/>
          </p:nvSpPr>
          <p:spPr bwMode="auto">
            <a:xfrm>
              <a:off x="2195" y="368"/>
              <a:ext cx="108" cy="49"/>
            </a:xfrm>
            <a:custGeom>
              <a:avLst/>
              <a:gdLst>
                <a:gd name="T0" fmla="*/ 10 w 40"/>
                <a:gd name="T1" fmla="*/ 16 h 18"/>
                <a:gd name="T2" fmla="*/ 33 w 40"/>
                <a:gd name="T3" fmla="*/ 12 h 18"/>
                <a:gd name="T4" fmla="*/ 33 w 40"/>
                <a:gd name="T5" fmla="*/ 0 h 18"/>
                <a:gd name="T6" fmla="*/ 7 w 40"/>
                <a:gd name="T7" fmla="*/ 4 h 18"/>
                <a:gd name="T8" fmla="*/ 10 w 40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10" y="16"/>
                  </a:moveTo>
                  <a:cubicBezTo>
                    <a:pt x="18" y="13"/>
                    <a:pt x="25" y="12"/>
                    <a:pt x="33" y="12"/>
                  </a:cubicBezTo>
                  <a:cubicBezTo>
                    <a:pt x="40" y="12"/>
                    <a:pt x="40" y="0"/>
                    <a:pt x="33" y="0"/>
                  </a:cubicBezTo>
                  <a:cubicBezTo>
                    <a:pt x="24" y="0"/>
                    <a:pt x="15" y="1"/>
                    <a:pt x="7" y="4"/>
                  </a:cubicBezTo>
                  <a:cubicBezTo>
                    <a:pt x="0" y="6"/>
                    <a:pt x="3" y="1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Freeform 14"/>
            <p:cNvSpPr/>
            <p:nvPr/>
          </p:nvSpPr>
          <p:spPr bwMode="auto">
            <a:xfrm>
              <a:off x="2383" y="384"/>
              <a:ext cx="102" cy="73"/>
            </a:xfrm>
            <a:custGeom>
              <a:avLst/>
              <a:gdLst>
                <a:gd name="T0" fmla="*/ 7 w 38"/>
                <a:gd name="T1" fmla="*/ 13 h 27"/>
                <a:gd name="T2" fmla="*/ 24 w 38"/>
                <a:gd name="T3" fmla="*/ 22 h 27"/>
                <a:gd name="T4" fmla="*/ 33 w 38"/>
                <a:gd name="T5" fmla="*/ 13 h 27"/>
                <a:gd name="T6" fmla="*/ 10 w 38"/>
                <a:gd name="T7" fmla="*/ 2 h 27"/>
                <a:gd name="T8" fmla="*/ 7 w 3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7">
                  <a:moveTo>
                    <a:pt x="7" y="13"/>
                  </a:moveTo>
                  <a:cubicBezTo>
                    <a:pt x="13" y="15"/>
                    <a:pt x="19" y="18"/>
                    <a:pt x="24" y="22"/>
                  </a:cubicBezTo>
                  <a:cubicBezTo>
                    <a:pt x="30" y="27"/>
                    <a:pt x="38" y="18"/>
                    <a:pt x="33" y="13"/>
                  </a:cubicBezTo>
                  <a:cubicBezTo>
                    <a:pt x="26" y="8"/>
                    <a:pt x="19" y="4"/>
                    <a:pt x="10" y="2"/>
                  </a:cubicBezTo>
                  <a:cubicBezTo>
                    <a:pt x="3" y="0"/>
                    <a:pt x="0" y="11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Freeform 15"/>
            <p:cNvSpPr/>
            <p:nvPr/>
          </p:nvSpPr>
          <p:spPr bwMode="auto">
            <a:xfrm>
              <a:off x="2531" y="503"/>
              <a:ext cx="70" cy="94"/>
            </a:xfrm>
            <a:custGeom>
              <a:avLst/>
              <a:gdLst>
                <a:gd name="T0" fmla="*/ 23 w 26"/>
                <a:gd name="T1" fmla="*/ 24 h 35"/>
                <a:gd name="T2" fmla="*/ 12 w 26"/>
                <a:gd name="T3" fmla="*/ 4 h 35"/>
                <a:gd name="T4" fmla="*/ 4 w 26"/>
                <a:gd name="T5" fmla="*/ 1 h 35"/>
                <a:gd name="T6" fmla="*/ 2 w 26"/>
                <a:gd name="T7" fmla="*/ 10 h 35"/>
                <a:gd name="T8" fmla="*/ 12 w 26"/>
                <a:gd name="T9" fmla="*/ 27 h 35"/>
                <a:gd name="T10" fmla="*/ 23 w 26"/>
                <a:gd name="T11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5">
                  <a:moveTo>
                    <a:pt x="23" y="24"/>
                  </a:moveTo>
                  <a:cubicBezTo>
                    <a:pt x="20" y="17"/>
                    <a:pt x="17" y="10"/>
                    <a:pt x="12" y="4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1" y="3"/>
                    <a:pt x="0" y="7"/>
                    <a:pt x="2" y="10"/>
                  </a:cubicBezTo>
                  <a:cubicBezTo>
                    <a:pt x="6" y="15"/>
                    <a:pt x="9" y="21"/>
                    <a:pt x="12" y="27"/>
                  </a:cubicBezTo>
                  <a:cubicBezTo>
                    <a:pt x="14" y="35"/>
                    <a:pt x="26" y="32"/>
                    <a:pt x="2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Freeform 16"/>
            <p:cNvSpPr/>
            <p:nvPr/>
          </p:nvSpPr>
          <p:spPr bwMode="auto">
            <a:xfrm>
              <a:off x="2566" y="680"/>
              <a:ext cx="48" cy="105"/>
            </a:xfrm>
            <a:custGeom>
              <a:avLst/>
              <a:gdLst>
                <a:gd name="T0" fmla="*/ 5 w 18"/>
                <a:gd name="T1" fmla="*/ 8 h 39"/>
                <a:gd name="T2" fmla="*/ 2 w 18"/>
                <a:gd name="T3" fmla="*/ 28 h 39"/>
                <a:gd name="T4" fmla="*/ 13 w 18"/>
                <a:gd name="T5" fmla="*/ 32 h 39"/>
                <a:gd name="T6" fmla="*/ 17 w 18"/>
                <a:gd name="T7" fmla="*/ 8 h 39"/>
                <a:gd name="T8" fmla="*/ 5 w 18"/>
                <a:gd name="T9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9">
                  <a:moveTo>
                    <a:pt x="5" y="8"/>
                  </a:moveTo>
                  <a:cubicBezTo>
                    <a:pt x="5" y="15"/>
                    <a:pt x="4" y="21"/>
                    <a:pt x="2" y="28"/>
                  </a:cubicBezTo>
                  <a:cubicBezTo>
                    <a:pt x="0" y="36"/>
                    <a:pt x="12" y="39"/>
                    <a:pt x="13" y="32"/>
                  </a:cubicBezTo>
                  <a:cubicBezTo>
                    <a:pt x="15" y="24"/>
                    <a:pt x="17" y="16"/>
                    <a:pt x="17" y="8"/>
                  </a:cubicBezTo>
                  <a:cubicBezTo>
                    <a:pt x="18" y="0"/>
                    <a:pt x="6" y="0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Freeform 17"/>
            <p:cNvSpPr/>
            <p:nvPr/>
          </p:nvSpPr>
          <p:spPr bwMode="auto">
            <a:xfrm>
              <a:off x="2461" y="855"/>
              <a:ext cx="86" cy="83"/>
            </a:xfrm>
            <a:custGeom>
              <a:avLst/>
              <a:gdLst>
                <a:gd name="T0" fmla="*/ 28 w 32"/>
                <a:gd name="T1" fmla="*/ 1 h 31"/>
                <a:gd name="T2" fmla="*/ 20 w 32"/>
                <a:gd name="T3" fmla="*/ 3 h 31"/>
                <a:gd name="T4" fmla="*/ 7 w 32"/>
                <a:gd name="T5" fmla="*/ 17 h 31"/>
                <a:gd name="T6" fmla="*/ 13 w 32"/>
                <a:gd name="T7" fmla="*/ 28 h 31"/>
                <a:gd name="T8" fmla="*/ 30 w 32"/>
                <a:gd name="T9" fmla="*/ 9 h 31"/>
                <a:gd name="T10" fmla="*/ 28 w 32"/>
                <a:gd name="T1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1">
                  <a:moveTo>
                    <a:pt x="28" y="1"/>
                  </a:moveTo>
                  <a:cubicBezTo>
                    <a:pt x="26" y="0"/>
                    <a:pt x="21" y="0"/>
                    <a:pt x="20" y="3"/>
                  </a:cubicBezTo>
                  <a:cubicBezTo>
                    <a:pt x="17" y="9"/>
                    <a:pt x="13" y="14"/>
                    <a:pt x="7" y="17"/>
                  </a:cubicBezTo>
                  <a:cubicBezTo>
                    <a:pt x="0" y="21"/>
                    <a:pt x="6" y="31"/>
                    <a:pt x="13" y="28"/>
                  </a:cubicBezTo>
                  <a:cubicBezTo>
                    <a:pt x="21" y="24"/>
                    <a:pt x="27" y="17"/>
                    <a:pt x="30" y="9"/>
                  </a:cubicBezTo>
                  <a:cubicBezTo>
                    <a:pt x="32" y="6"/>
                    <a:pt x="31" y="3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Freeform 18"/>
            <p:cNvSpPr/>
            <p:nvPr/>
          </p:nvSpPr>
          <p:spPr bwMode="auto">
            <a:xfrm>
              <a:off x="2295" y="954"/>
              <a:ext cx="104" cy="43"/>
            </a:xfrm>
            <a:custGeom>
              <a:avLst/>
              <a:gdLst>
                <a:gd name="T0" fmla="*/ 28 w 39"/>
                <a:gd name="T1" fmla="*/ 1 h 16"/>
                <a:gd name="T2" fmla="*/ 7 w 39"/>
                <a:gd name="T3" fmla="*/ 4 h 16"/>
                <a:gd name="T4" fmla="*/ 7 w 39"/>
                <a:gd name="T5" fmla="*/ 16 h 16"/>
                <a:gd name="T6" fmla="*/ 31 w 39"/>
                <a:gd name="T7" fmla="*/ 13 h 16"/>
                <a:gd name="T8" fmla="*/ 28 w 39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8" y="1"/>
                  </a:moveTo>
                  <a:cubicBezTo>
                    <a:pt x="21" y="2"/>
                    <a:pt x="14" y="3"/>
                    <a:pt x="7" y="4"/>
                  </a:cubicBezTo>
                  <a:cubicBezTo>
                    <a:pt x="0" y="4"/>
                    <a:pt x="0" y="16"/>
                    <a:pt x="7" y="16"/>
                  </a:cubicBezTo>
                  <a:cubicBezTo>
                    <a:pt x="15" y="15"/>
                    <a:pt x="23" y="14"/>
                    <a:pt x="31" y="13"/>
                  </a:cubicBezTo>
                  <a:cubicBezTo>
                    <a:pt x="39" y="11"/>
                    <a:pt x="36" y="0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Freeform 19"/>
            <p:cNvSpPr/>
            <p:nvPr/>
          </p:nvSpPr>
          <p:spPr bwMode="auto">
            <a:xfrm>
              <a:off x="2117" y="914"/>
              <a:ext cx="100" cy="69"/>
            </a:xfrm>
            <a:custGeom>
              <a:avLst/>
              <a:gdLst>
                <a:gd name="T0" fmla="*/ 29 w 37"/>
                <a:gd name="T1" fmla="*/ 12 h 26"/>
                <a:gd name="T2" fmla="*/ 10 w 37"/>
                <a:gd name="T3" fmla="*/ 2 h 26"/>
                <a:gd name="T4" fmla="*/ 2 w 37"/>
                <a:gd name="T5" fmla="*/ 5 h 26"/>
                <a:gd name="T6" fmla="*/ 4 w 37"/>
                <a:gd name="T7" fmla="*/ 13 h 26"/>
                <a:gd name="T8" fmla="*/ 26 w 37"/>
                <a:gd name="T9" fmla="*/ 24 h 26"/>
                <a:gd name="T10" fmla="*/ 29 w 37"/>
                <a:gd name="T11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9" y="12"/>
                  </a:moveTo>
                  <a:cubicBezTo>
                    <a:pt x="22" y="10"/>
                    <a:pt x="16" y="7"/>
                    <a:pt x="10" y="2"/>
                  </a:cubicBezTo>
                  <a:cubicBezTo>
                    <a:pt x="7" y="0"/>
                    <a:pt x="3" y="2"/>
                    <a:pt x="2" y="5"/>
                  </a:cubicBezTo>
                  <a:cubicBezTo>
                    <a:pt x="0" y="8"/>
                    <a:pt x="1" y="11"/>
                    <a:pt x="4" y="13"/>
                  </a:cubicBezTo>
                  <a:cubicBezTo>
                    <a:pt x="11" y="18"/>
                    <a:pt x="18" y="21"/>
                    <a:pt x="26" y="24"/>
                  </a:cubicBezTo>
                  <a:cubicBezTo>
                    <a:pt x="34" y="26"/>
                    <a:pt x="37" y="14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Freeform 20"/>
            <p:cNvSpPr/>
            <p:nvPr/>
          </p:nvSpPr>
          <p:spPr bwMode="auto">
            <a:xfrm>
              <a:off x="1996" y="766"/>
              <a:ext cx="68" cy="97"/>
            </a:xfrm>
            <a:custGeom>
              <a:avLst/>
              <a:gdLst>
                <a:gd name="T0" fmla="*/ 14 w 25"/>
                <a:gd name="T1" fmla="*/ 7 h 36"/>
                <a:gd name="T2" fmla="*/ 2 w 25"/>
                <a:gd name="T3" fmla="*/ 11 h 36"/>
                <a:gd name="T4" fmla="*/ 14 w 25"/>
                <a:gd name="T5" fmla="*/ 34 h 36"/>
                <a:gd name="T6" fmla="*/ 23 w 25"/>
                <a:gd name="T7" fmla="*/ 34 h 36"/>
                <a:gd name="T8" fmla="*/ 23 w 25"/>
                <a:gd name="T9" fmla="*/ 25 h 36"/>
                <a:gd name="T10" fmla="*/ 14 w 25"/>
                <a:gd name="T1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6">
                  <a:moveTo>
                    <a:pt x="14" y="7"/>
                  </a:moveTo>
                  <a:cubicBezTo>
                    <a:pt x="12" y="0"/>
                    <a:pt x="0" y="3"/>
                    <a:pt x="2" y="11"/>
                  </a:cubicBezTo>
                  <a:cubicBezTo>
                    <a:pt x="5" y="19"/>
                    <a:pt x="9" y="27"/>
                    <a:pt x="14" y="34"/>
                  </a:cubicBezTo>
                  <a:cubicBezTo>
                    <a:pt x="16" y="36"/>
                    <a:pt x="21" y="36"/>
                    <a:pt x="23" y="34"/>
                  </a:cubicBezTo>
                  <a:cubicBezTo>
                    <a:pt x="25" y="31"/>
                    <a:pt x="25" y="28"/>
                    <a:pt x="23" y="25"/>
                  </a:cubicBezTo>
                  <a:cubicBezTo>
                    <a:pt x="19" y="20"/>
                    <a:pt x="16" y="14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Freeform 21"/>
            <p:cNvSpPr/>
            <p:nvPr/>
          </p:nvSpPr>
          <p:spPr bwMode="auto">
            <a:xfrm>
              <a:off x="1986" y="581"/>
              <a:ext cx="40" cy="107"/>
            </a:xfrm>
            <a:custGeom>
              <a:avLst/>
              <a:gdLst>
                <a:gd name="T0" fmla="*/ 13 w 15"/>
                <a:gd name="T1" fmla="*/ 33 h 40"/>
                <a:gd name="T2" fmla="*/ 14 w 15"/>
                <a:gd name="T3" fmla="*/ 11 h 40"/>
                <a:gd name="T4" fmla="*/ 3 w 15"/>
                <a:gd name="T5" fmla="*/ 8 h 40"/>
                <a:gd name="T6" fmla="*/ 1 w 15"/>
                <a:gd name="T7" fmla="*/ 33 h 40"/>
                <a:gd name="T8" fmla="*/ 13 w 15"/>
                <a:gd name="T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13" y="33"/>
                  </a:moveTo>
                  <a:cubicBezTo>
                    <a:pt x="12" y="25"/>
                    <a:pt x="13" y="18"/>
                    <a:pt x="14" y="11"/>
                  </a:cubicBezTo>
                  <a:cubicBezTo>
                    <a:pt x="15" y="3"/>
                    <a:pt x="4" y="0"/>
                    <a:pt x="3" y="8"/>
                  </a:cubicBezTo>
                  <a:cubicBezTo>
                    <a:pt x="1" y="16"/>
                    <a:pt x="0" y="24"/>
                    <a:pt x="1" y="33"/>
                  </a:cubicBezTo>
                  <a:cubicBezTo>
                    <a:pt x="1" y="40"/>
                    <a:pt x="13" y="40"/>
                    <a:pt x="1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Freeform 22"/>
            <p:cNvSpPr/>
            <p:nvPr/>
          </p:nvSpPr>
          <p:spPr bwMode="auto">
            <a:xfrm>
              <a:off x="2045" y="430"/>
              <a:ext cx="91" cy="83"/>
            </a:xfrm>
            <a:custGeom>
              <a:avLst/>
              <a:gdLst>
                <a:gd name="T0" fmla="*/ 22 w 34"/>
                <a:gd name="T1" fmla="*/ 4 h 31"/>
                <a:gd name="T2" fmla="*/ 3 w 34"/>
                <a:gd name="T3" fmla="*/ 20 h 31"/>
                <a:gd name="T4" fmla="*/ 3 w 34"/>
                <a:gd name="T5" fmla="*/ 29 h 31"/>
                <a:gd name="T6" fmla="*/ 11 w 34"/>
                <a:gd name="T7" fmla="*/ 29 h 31"/>
                <a:gd name="T8" fmla="*/ 28 w 34"/>
                <a:gd name="T9" fmla="*/ 14 h 31"/>
                <a:gd name="T10" fmla="*/ 22 w 34"/>
                <a:gd name="T11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1">
                  <a:moveTo>
                    <a:pt x="22" y="4"/>
                  </a:moveTo>
                  <a:cubicBezTo>
                    <a:pt x="14" y="8"/>
                    <a:pt x="8" y="14"/>
                    <a:pt x="3" y="20"/>
                  </a:cubicBezTo>
                  <a:cubicBezTo>
                    <a:pt x="1" y="23"/>
                    <a:pt x="0" y="26"/>
                    <a:pt x="3" y="29"/>
                  </a:cubicBezTo>
                  <a:cubicBezTo>
                    <a:pt x="5" y="31"/>
                    <a:pt x="9" y="31"/>
                    <a:pt x="11" y="29"/>
                  </a:cubicBezTo>
                  <a:cubicBezTo>
                    <a:pt x="16" y="23"/>
                    <a:pt x="21" y="18"/>
                    <a:pt x="28" y="14"/>
                  </a:cubicBezTo>
                  <a:cubicBezTo>
                    <a:pt x="34" y="10"/>
                    <a:pt x="28" y="0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4" name="Group 10"/>
          <p:cNvGrpSpPr>
            <a:grpSpLocks noChangeAspect="1"/>
          </p:cNvGrpSpPr>
          <p:nvPr/>
        </p:nvGrpSpPr>
        <p:grpSpPr bwMode="auto">
          <a:xfrm>
            <a:off x="7680325" y="497699"/>
            <a:ext cx="501650" cy="502976"/>
            <a:chOff x="1728" y="113"/>
            <a:chExt cx="1136" cy="1139"/>
          </a:xfrm>
          <a:solidFill>
            <a:srgbClr val="132F95"/>
          </a:solidFill>
        </p:grpSpPr>
        <p:sp>
          <p:nvSpPr>
            <p:cNvPr id="55" name="Freeform 11"/>
            <p:cNvSpPr>
              <a:spLocks noEditPoints="1"/>
            </p:cNvSpPr>
            <p:nvPr/>
          </p:nvSpPr>
          <p:spPr bwMode="auto">
            <a:xfrm>
              <a:off x="2099" y="460"/>
              <a:ext cx="470" cy="419"/>
            </a:xfrm>
            <a:custGeom>
              <a:avLst/>
              <a:gdLst>
                <a:gd name="T0" fmla="*/ 68 w 175"/>
                <a:gd name="T1" fmla="*/ 11 h 156"/>
                <a:gd name="T2" fmla="*/ 2 w 175"/>
                <a:gd name="T3" fmla="*/ 85 h 156"/>
                <a:gd name="T4" fmla="*/ 77 w 175"/>
                <a:gd name="T5" fmla="*/ 155 h 156"/>
                <a:gd name="T6" fmla="*/ 68 w 175"/>
                <a:gd name="T7" fmla="*/ 11 h 156"/>
                <a:gd name="T8" fmla="*/ 77 w 175"/>
                <a:gd name="T9" fmla="*/ 143 h 156"/>
                <a:gd name="T10" fmla="*/ 14 w 175"/>
                <a:gd name="T11" fmla="*/ 85 h 156"/>
                <a:gd name="T12" fmla="*/ 68 w 175"/>
                <a:gd name="T13" fmla="*/ 23 h 156"/>
                <a:gd name="T14" fmla="*/ 77 w 175"/>
                <a:gd name="T15" fmla="*/ 14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156">
                  <a:moveTo>
                    <a:pt x="68" y="11"/>
                  </a:moveTo>
                  <a:cubicBezTo>
                    <a:pt x="30" y="15"/>
                    <a:pt x="0" y="46"/>
                    <a:pt x="2" y="85"/>
                  </a:cubicBezTo>
                  <a:cubicBezTo>
                    <a:pt x="4" y="125"/>
                    <a:pt x="37" y="155"/>
                    <a:pt x="77" y="155"/>
                  </a:cubicBezTo>
                  <a:cubicBezTo>
                    <a:pt x="175" y="156"/>
                    <a:pt x="164" y="0"/>
                    <a:pt x="68" y="11"/>
                  </a:cubicBezTo>
                  <a:close/>
                  <a:moveTo>
                    <a:pt x="77" y="143"/>
                  </a:moveTo>
                  <a:cubicBezTo>
                    <a:pt x="44" y="143"/>
                    <a:pt x="16" y="118"/>
                    <a:pt x="14" y="85"/>
                  </a:cubicBezTo>
                  <a:cubicBezTo>
                    <a:pt x="12" y="53"/>
                    <a:pt x="37" y="26"/>
                    <a:pt x="68" y="23"/>
                  </a:cubicBezTo>
                  <a:cubicBezTo>
                    <a:pt x="149" y="14"/>
                    <a:pt x="159" y="143"/>
                    <a:pt x="77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Freeform 12"/>
            <p:cNvSpPr>
              <a:spLocks noEditPoints="1"/>
            </p:cNvSpPr>
            <p:nvPr/>
          </p:nvSpPr>
          <p:spPr bwMode="auto">
            <a:xfrm>
              <a:off x="1728" y="113"/>
              <a:ext cx="1136" cy="1139"/>
            </a:xfrm>
            <a:custGeom>
              <a:avLst/>
              <a:gdLst>
                <a:gd name="T0" fmla="*/ 413 w 423"/>
                <a:gd name="T1" fmla="*/ 178 h 424"/>
                <a:gd name="T2" fmla="*/ 362 w 423"/>
                <a:gd name="T3" fmla="*/ 142 h 424"/>
                <a:gd name="T4" fmla="*/ 378 w 423"/>
                <a:gd name="T5" fmla="*/ 107 h 424"/>
                <a:gd name="T6" fmla="*/ 361 w 423"/>
                <a:gd name="T7" fmla="*/ 69 h 424"/>
                <a:gd name="T8" fmla="*/ 299 w 423"/>
                <a:gd name="T9" fmla="*/ 72 h 424"/>
                <a:gd name="T10" fmla="*/ 253 w 423"/>
                <a:gd name="T11" fmla="*/ 44 h 424"/>
                <a:gd name="T12" fmla="*/ 208 w 423"/>
                <a:gd name="T13" fmla="*/ 8 h 424"/>
                <a:gd name="T14" fmla="*/ 172 w 423"/>
                <a:gd name="T15" fmla="*/ 50 h 424"/>
                <a:gd name="T16" fmla="*/ 127 w 423"/>
                <a:gd name="T17" fmla="*/ 73 h 424"/>
                <a:gd name="T18" fmla="*/ 57 w 423"/>
                <a:gd name="T19" fmla="*/ 79 h 424"/>
                <a:gd name="T20" fmla="*/ 50 w 423"/>
                <a:gd name="T21" fmla="*/ 174 h 424"/>
                <a:gd name="T22" fmla="*/ 5 w 423"/>
                <a:gd name="T23" fmla="*/ 224 h 424"/>
                <a:gd name="T24" fmla="*/ 53 w 423"/>
                <a:gd name="T25" fmla="*/ 254 h 424"/>
                <a:gd name="T26" fmla="*/ 68 w 423"/>
                <a:gd name="T27" fmla="*/ 296 h 424"/>
                <a:gd name="T28" fmla="*/ 44 w 423"/>
                <a:gd name="T29" fmla="*/ 333 h 424"/>
                <a:gd name="T30" fmla="*/ 128 w 423"/>
                <a:gd name="T31" fmla="*/ 356 h 424"/>
                <a:gd name="T32" fmla="*/ 177 w 423"/>
                <a:gd name="T33" fmla="*/ 416 h 424"/>
                <a:gd name="T34" fmla="*/ 240 w 423"/>
                <a:gd name="T35" fmla="*/ 420 h 424"/>
                <a:gd name="T36" fmla="*/ 250 w 423"/>
                <a:gd name="T37" fmla="*/ 377 h 424"/>
                <a:gd name="T38" fmla="*/ 308 w 423"/>
                <a:gd name="T39" fmla="*/ 359 h 424"/>
                <a:gd name="T40" fmla="*/ 376 w 423"/>
                <a:gd name="T41" fmla="*/ 343 h 424"/>
                <a:gd name="T42" fmla="*/ 359 w 423"/>
                <a:gd name="T43" fmla="*/ 290 h 424"/>
                <a:gd name="T44" fmla="*/ 413 w 423"/>
                <a:gd name="T45" fmla="*/ 250 h 424"/>
                <a:gd name="T46" fmla="*/ 400 w 423"/>
                <a:gd name="T47" fmla="*/ 240 h 424"/>
                <a:gd name="T48" fmla="*/ 363 w 423"/>
                <a:gd name="T49" fmla="*/ 242 h 424"/>
                <a:gd name="T50" fmla="*/ 342 w 423"/>
                <a:gd name="T51" fmla="*/ 293 h 424"/>
                <a:gd name="T52" fmla="*/ 366 w 423"/>
                <a:gd name="T53" fmla="*/ 329 h 424"/>
                <a:gd name="T54" fmla="*/ 337 w 423"/>
                <a:gd name="T55" fmla="*/ 366 h 424"/>
                <a:gd name="T56" fmla="*/ 302 w 423"/>
                <a:gd name="T57" fmla="*/ 340 h 424"/>
                <a:gd name="T58" fmla="*/ 243 w 423"/>
                <a:gd name="T59" fmla="*/ 363 h 424"/>
                <a:gd name="T60" fmla="*/ 240 w 423"/>
                <a:gd name="T61" fmla="*/ 390 h 424"/>
                <a:gd name="T62" fmla="*/ 186 w 423"/>
                <a:gd name="T63" fmla="*/ 394 h 424"/>
                <a:gd name="T64" fmla="*/ 181 w 423"/>
                <a:gd name="T65" fmla="*/ 363 h 424"/>
                <a:gd name="T66" fmla="*/ 129 w 423"/>
                <a:gd name="T67" fmla="*/ 342 h 424"/>
                <a:gd name="T68" fmla="*/ 101 w 423"/>
                <a:gd name="T69" fmla="*/ 364 h 424"/>
                <a:gd name="T70" fmla="*/ 58 w 423"/>
                <a:gd name="T71" fmla="*/ 325 h 424"/>
                <a:gd name="T72" fmla="*/ 80 w 423"/>
                <a:gd name="T73" fmla="*/ 293 h 424"/>
                <a:gd name="T74" fmla="*/ 63 w 423"/>
                <a:gd name="T75" fmla="*/ 246 h 424"/>
                <a:gd name="T76" fmla="*/ 38 w 423"/>
                <a:gd name="T77" fmla="*/ 243 h 424"/>
                <a:gd name="T78" fmla="*/ 17 w 423"/>
                <a:gd name="T79" fmla="*/ 202 h 424"/>
                <a:gd name="T80" fmla="*/ 53 w 423"/>
                <a:gd name="T81" fmla="*/ 186 h 424"/>
                <a:gd name="T82" fmla="*/ 85 w 423"/>
                <a:gd name="T83" fmla="*/ 130 h 424"/>
                <a:gd name="T84" fmla="*/ 65 w 423"/>
                <a:gd name="T85" fmla="*/ 88 h 424"/>
                <a:gd name="T86" fmla="*/ 120 w 423"/>
                <a:gd name="T87" fmla="*/ 84 h 424"/>
                <a:gd name="T88" fmla="*/ 170 w 423"/>
                <a:gd name="T89" fmla="*/ 67 h 424"/>
                <a:gd name="T90" fmla="*/ 184 w 423"/>
                <a:gd name="T91" fmla="*/ 47 h 424"/>
                <a:gd name="T92" fmla="*/ 205 w 423"/>
                <a:gd name="T93" fmla="*/ 20 h 424"/>
                <a:gd name="T94" fmla="*/ 238 w 423"/>
                <a:gd name="T95" fmla="*/ 22 h 424"/>
                <a:gd name="T96" fmla="*/ 242 w 423"/>
                <a:gd name="T97" fmla="*/ 58 h 424"/>
                <a:gd name="T98" fmla="*/ 296 w 423"/>
                <a:gd name="T99" fmla="*/ 85 h 424"/>
                <a:gd name="T100" fmla="*/ 305 w 423"/>
                <a:gd name="T101" fmla="*/ 84 h 424"/>
                <a:gd name="T102" fmla="*/ 350 w 423"/>
                <a:gd name="T103" fmla="*/ 75 h 424"/>
                <a:gd name="T104" fmla="*/ 346 w 423"/>
                <a:gd name="T105" fmla="*/ 118 h 424"/>
                <a:gd name="T106" fmla="*/ 352 w 423"/>
                <a:gd name="T107" fmla="*/ 151 h 424"/>
                <a:gd name="T108" fmla="*/ 366 w 423"/>
                <a:gd name="T109" fmla="*/ 184 h 424"/>
                <a:gd name="T110" fmla="*/ 407 w 423"/>
                <a:gd name="T111" fmla="*/ 21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3" h="424">
                  <a:moveTo>
                    <a:pt x="419" y="216"/>
                  </a:moveTo>
                  <a:cubicBezTo>
                    <a:pt x="419" y="206"/>
                    <a:pt x="422" y="186"/>
                    <a:pt x="413" y="178"/>
                  </a:cubicBezTo>
                  <a:cubicBezTo>
                    <a:pt x="405" y="171"/>
                    <a:pt x="384" y="172"/>
                    <a:pt x="371" y="172"/>
                  </a:cubicBezTo>
                  <a:cubicBezTo>
                    <a:pt x="368" y="162"/>
                    <a:pt x="366" y="151"/>
                    <a:pt x="362" y="142"/>
                  </a:cubicBezTo>
                  <a:cubicBezTo>
                    <a:pt x="360" y="138"/>
                    <a:pt x="354" y="130"/>
                    <a:pt x="355" y="126"/>
                  </a:cubicBezTo>
                  <a:cubicBezTo>
                    <a:pt x="356" y="121"/>
                    <a:pt x="374" y="113"/>
                    <a:pt x="378" y="107"/>
                  </a:cubicBezTo>
                  <a:cubicBezTo>
                    <a:pt x="381" y="103"/>
                    <a:pt x="383" y="98"/>
                    <a:pt x="381" y="93"/>
                  </a:cubicBezTo>
                  <a:cubicBezTo>
                    <a:pt x="379" y="83"/>
                    <a:pt x="367" y="76"/>
                    <a:pt x="361" y="69"/>
                  </a:cubicBezTo>
                  <a:cubicBezTo>
                    <a:pt x="354" y="63"/>
                    <a:pt x="346" y="51"/>
                    <a:pt x="337" y="48"/>
                  </a:cubicBezTo>
                  <a:cubicBezTo>
                    <a:pt x="323" y="42"/>
                    <a:pt x="309" y="62"/>
                    <a:pt x="299" y="72"/>
                  </a:cubicBezTo>
                  <a:cubicBezTo>
                    <a:pt x="288" y="66"/>
                    <a:pt x="276" y="62"/>
                    <a:pt x="264" y="57"/>
                  </a:cubicBezTo>
                  <a:cubicBezTo>
                    <a:pt x="256" y="53"/>
                    <a:pt x="254" y="52"/>
                    <a:pt x="253" y="44"/>
                  </a:cubicBezTo>
                  <a:cubicBezTo>
                    <a:pt x="251" y="37"/>
                    <a:pt x="254" y="29"/>
                    <a:pt x="252" y="22"/>
                  </a:cubicBezTo>
                  <a:cubicBezTo>
                    <a:pt x="247" y="0"/>
                    <a:pt x="225" y="7"/>
                    <a:pt x="208" y="8"/>
                  </a:cubicBezTo>
                  <a:cubicBezTo>
                    <a:pt x="191" y="10"/>
                    <a:pt x="172" y="6"/>
                    <a:pt x="171" y="28"/>
                  </a:cubicBezTo>
                  <a:cubicBezTo>
                    <a:pt x="171" y="35"/>
                    <a:pt x="174" y="44"/>
                    <a:pt x="172" y="50"/>
                  </a:cubicBezTo>
                  <a:cubicBezTo>
                    <a:pt x="170" y="56"/>
                    <a:pt x="168" y="54"/>
                    <a:pt x="160" y="57"/>
                  </a:cubicBezTo>
                  <a:cubicBezTo>
                    <a:pt x="148" y="61"/>
                    <a:pt x="138" y="67"/>
                    <a:pt x="127" y="73"/>
                  </a:cubicBezTo>
                  <a:cubicBezTo>
                    <a:pt x="119" y="63"/>
                    <a:pt x="109" y="49"/>
                    <a:pt x="95" y="50"/>
                  </a:cubicBezTo>
                  <a:cubicBezTo>
                    <a:pt x="80" y="51"/>
                    <a:pt x="66" y="70"/>
                    <a:pt x="57" y="79"/>
                  </a:cubicBezTo>
                  <a:cubicBezTo>
                    <a:pt x="38" y="99"/>
                    <a:pt x="58" y="112"/>
                    <a:pt x="72" y="127"/>
                  </a:cubicBezTo>
                  <a:cubicBezTo>
                    <a:pt x="62" y="142"/>
                    <a:pt x="55" y="157"/>
                    <a:pt x="50" y="174"/>
                  </a:cubicBezTo>
                  <a:cubicBezTo>
                    <a:pt x="37" y="171"/>
                    <a:pt x="19" y="169"/>
                    <a:pt x="10" y="178"/>
                  </a:cubicBezTo>
                  <a:cubicBezTo>
                    <a:pt x="0" y="188"/>
                    <a:pt x="5" y="212"/>
                    <a:pt x="5" y="224"/>
                  </a:cubicBezTo>
                  <a:cubicBezTo>
                    <a:pt x="6" y="234"/>
                    <a:pt x="6" y="247"/>
                    <a:pt x="16" y="253"/>
                  </a:cubicBezTo>
                  <a:cubicBezTo>
                    <a:pt x="25" y="258"/>
                    <a:pt x="41" y="256"/>
                    <a:pt x="53" y="254"/>
                  </a:cubicBezTo>
                  <a:cubicBezTo>
                    <a:pt x="55" y="265"/>
                    <a:pt x="59" y="275"/>
                    <a:pt x="63" y="285"/>
                  </a:cubicBezTo>
                  <a:cubicBezTo>
                    <a:pt x="64" y="287"/>
                    <a:pt x="69" y="294"/>
                    <a:pt x="68" y="296"/>
                  </a:cubicBezTo>
                  <a:cubicBezTo>
                    <a:pt x="68" y="296"/>
                    <a:pt x="66" y="298"/>
                    <a:pt x="65" y="300"/>
                  </a:cubicBezTo>
                  <a:cubicBezTo>
                    <a:pt x="59" y="310"/>
                    <a:pt x="39" y="319"/>
                    <a:pt x="44" y="333"/>
                  </a:cubicBezTo>
                  <a:cubicBezTo>
                    <a:pt x="49" y="347"/>
                    <a:pt x="77" y="371"/>
                    <a:pt x="90" y="376"/>
                  </a:cubicBezTo>
                  <a:cubicBezTo>
                    <a:pt x="105" y="382"/>
                    <a:pt x="118" y="366"/>
                    <a:pt x="128" y="356"/>
                  </a:cubicBezTo>
                  <a:cubicBezTo>
                    <a:pt x="142" y="366"/>
                    <a:pt x="157" y="372"/>
                    <a:pt x="175" y="375"/>
                  </a:cubicBezTo>
                  <a:cubicBezTo>
                    <a:pt x="174" y="388"/>
                    <a:pt x="169" y="406"/>
                    <a:pt x="177" y="416"/>
                  </a:cubicBezTo>
                  <a:cubicBezTo>
                    <a:pt x="183" y="423"/>
                    <a:pt x="198" y="422"/>
                    <a:pt x="206" y="422"/>
                  </a:cubicBezTo>
                  <a:cubicBezTo>
                    <a:pt x="216" y="422"/>
                    <a:pt x="230" y="424"/>
                    <a:pt x="240" y="420"/>
                  </a:cubicBezTo>
                  <a:cubicBezTo>
                    <a:pt x="247" y="417"/>
                    <a:pt x="251" y="412"/>
                    <a:pt x="252" y="405"/>
                  </a:cubicBezTo>
                  <a:cubicBezTo>
                    <a:pt x="254" y="397"/>
                    <a:pt x="247" y="383"/>
                    <a:pt x="250" y="377"/>
                  </a:cubicBezTo>
                  <a:cubicBezTo>
                    <a:pt x="253" y="371"/>
                    <a:pt x="271" y="368"/>
                    <a:pt x="277" y="365"/>
                  </a:cubicBezTo>
                  <a:cubicBezTo>
                    <a:pt x="288" y="359"/>
                    <a:pt x="297" y="349"/>
                    <a:pt x="308" y="359"/>
                  </a:cubicBezTo>
                  <a:cubicBezTo>
                    <a:pt x="320" y="369"/>
                    <a:pt x="325" y="388"/>
                    <a:pt x="342" y="377"/>
                  </a:cubicBezTo>
                  <a:cubicBezTo>
                    <a:pt x="355" y="370"/>
                    <a:pt x="368" y="355"/>
                    <a:pt x="376" y="343"/>
                  </a:cubicBezTo>
                  <a:cubicBezTo>
                    <a:pt x="384" y="329"/>
                    <a:pt x="378" y="324"/>
                    <a:pt x="367" y="314"/>
                  </a:cubicBezTo>
                  <a:cubicBezTo>
                    <a:pt x="356" y="304"/>
                    <a:pt x="352" y="305"/>
                    <a:pt x="359" y="290"/>
                  </a:cubicBezTo>
                  <a:cubicBezTo>
                    <a:pt x="364" y="277"/>
                    <a:pt x="368" y="265"/>
                    <a:pt x="372" y="252"/>
                  </a:cubicBezTo>
                  <a:cubicBezTo>
                    <a:pt x="384" y="253"/>
                    <a:pt x="403" y="256"/>
                    <a:pt x="413" y="250"/>
                  </a:cubicBezTo>
                  <a:cubicBezTo>
                    <a:pt x="423" y="243"/>
                    <a:pt x="420" y="226"/>
                    <a:pt x="419" y="216"/>
                  </a:cubicBezTo>
                  <a:close/>
                  <a:moveTo>
                    <a:pt x="400" y="240"/>
                  </a:moveTo>
                  <a:cubicBezTo>
                    <a:pt x="391" y="243"/>
                    <a:pt x="376" y="240"/>
                    <a:pt x="367" y="240"/>
                  </a:cubicBezTo>
                  <a:cubicBezTo>
                    <a:pt x="365" y="240"/>
                    <a:pt x="364" y="241"/>
                    <a:pt x="363" y="242"/>
                  </a:cubicBezTo>
                  <a:cubicBezTo>
                    <a:pt x="362" y="243"/>
                    <a:pt x="362" y="243"/>
                    <a:pt x="361" y="244"/>
                  </a:cubicBezTo>
                  <a:cubicBezTo>
                    <a:pt x="356" y="261"/>
                    <a:pt x="348" y="277"/>
                    <a:pt x="342" y="293"/>
                  </a:cubicBezTo>
                  <a:cubicBezTo>
                    <a:pt x="340" y="301"/>
                    <a:pt x="341" y="305"/>
                    <a:pt x="345" y="311"/>
                  </a:cubicBezTo>
                  <a:cubicBezTo>
                    <a:pt x="351" y="317"/>
                    <a:pt x="363" y="322"/>
                    <a:pt x="366" y="329"/>
                  </a:cubicBezTo>
                  <a:cubicBezTo>
                    <a:pt x="370" y="338"/>
                    <a:pt x="353" y="352"/>
                    <a:pt x="348" y="357"/>
                  </a:cubicBezTo>
                  <a:cubicBezTo>
                    <a:pt x="346" y="359"/>
                    <a:pt x="341" y="365"/>
                    <a:pt x="337" y="366"/>
                  </a:cubicBezTo>
                  <a:cubicBezTo>
                    <a:pt x="330" y="368"/>
                    <a:pt x="327" y="363"/>
                    <a:pt x="322" y="357"/>
                  </a:cubicBezTo>
                  <a:cubicBezTo>
                    <a:pt x="317" y="351"/>
                    <a:pt x="311" y="341"/>
                    <a:pt x="302" y="340"/>
                  </a:cubicBezTo>
                  <a:cubicBezTo>
                    <a:pt x="296" y="339"/>
                    <a:pt x="289" y="344"/>
                    <a:pt x="284" y="347"/>
                  </a:cubicBezTo>
                  <a:cubicBezTo>
                    <a:pt x="270" y="355"/>
                    <a:pt x="259" y="361"/>
                    <a:pt x="243" y="363"/>
                  </a:cubicBezTo>
                  <a:cubicBezTo>
                    <a:pt x="241" y="364"/>
                    <a:pt x="239" y="366"/>
                    <a:pt x="239" y="367"/>
                  </a:cubicBezTo>
                  <a:cubicBezTo>
                    <a:pt x="238" y="375"/>
                    <a:pt x="240" y="382"/>
                    <a:pt x="240" y="390"/>
                  </a:cubicBezTo>
                  <a:cubicBezTo>
                    <a:pt x="240" y="410"/>
                    <a:pt x="222" y="410"/>
                    <a:pt x="206" y="410"/>
                  </a:cubicBezTo>
                  <a:cubicBezTo>
                    <a:pt x="191" y="409"/>
                    <a:pt x="185" y="409"/>
                    <a:pt x="186" y="394"/>
                  </a:cubicBezTo>
                  <a:cubicBezTo>
                    <a:pt x="186" y="386"/>
                    <a:pt x="187" y="378"/>
                    <a:pt x="187" y="369"/>
                  </a:cubicBezTo>
                  <a:cubicBezTo>
                    <a:pt x="186" y="366"/>
                    <a:pt x="184" y="364"/>
                    <a:pt x="181" y="363"/>
                  </a:cubicBezTo>
                  <a:cubicBezTo>
                    <a:pt x="162" y="362"/>
                    <a:pt x="146" y="355"/>
                    <a:pt x="132" y="344"/>
                  </a:cubicBezTo>
                  <a:cubicBezTo>
                    <a:pt x="131" y="343"/>
                    <a:pt x="130" y="343"/>
                    <a:pt x="129" y="342"/>
                  </a:cubicBezTo>
                  <a:cubicBezTo>
                    <a:pt x="127" y="342"/>
                    <a:pt x="125" y="342"/>
                    <a:pt x="123" y="344"/>
                  </a:cubicBezTo>
                  <a:cubicBezTo>
                    <a:pt x="118" y="348"/>
                    <a:pt x="108" y="362"/>
                    <a:pt x="101" y="364"/>
                  </a:cubicBezTo>
                  <a:cubicBezTo>
                    <a:pt x="90" y="367"/>
                    <a:pt x="79" y="353"/>
                    <a:pt x="72" y="346"/>
                  </a:cubicBezTo>
                  <a:cubicBezTo>
                    <a:pt x="66" y="341"/>
                    <a:pt x="55" y="334"/>
                    <a:pt x="58" y="325"/>
                  </a:cubicBezTo>
                  <a:cubicBezTo>
                    <a:pt x="60" y="318"/>
                    <a:pt x="70" y="312"/>
                    <a:pt x="75" y="307"/>
                  </a:cubicBezTo>
                  <a:cubicBezTo>
                    <a:pt x="80" y="302"/>
                    <a:pt x="82" y="301"/>
                    <a:pt x="80" y="293"/>
                  </a:cubicBezTo>
                  <a:cubicBezTo>
                    <a:pt x="79" y="285"/>
                    <a:pt x="73" y="278"/>
                    <a:pt x="70" y="270"/>
                  </a:cubicBezTo>
                  <a:cubicBezTo>
                    <a:pt x="67" y="262"/>
                    <a:pt x="65" y="254"/>
                    <a:pt x="63" y="246"/>
                  </a:cubicBezTo>
                  <a:cubicBezTo>
                    <a:pt x="62" y="243"/>
                    <a:pt x="60" y="241"/>
                    <a:pt x="57" y="241"/>
                  </a:cubicBezTo>
                  <a:cubicBezTo>
                    <a:pt x="51" y="242"/>
                    <a:pt x="45" y="243"/>
                    <a:pt x="38" y="243"/>
                  </a:cubicBezTo>
                  <a:cubicBezTo>
                    <a:pt x="27" y="243"/>
                    <a:pt x="21" y="245"/>
                    <a:pt x="18" y="232"/>
                  </a:cubicBezTo>
                  <a:cubicBezTo>
                    <a:pt x="17" y="223"/>
                    <a:pt x="16" y="211"/>
                    <a:pt x="17" y="202"/>
                  </a:cubicBezTo>
                  <a:cubicBezTo>
                    <a:pt x="17" y="197"/>
                    <a:pt x="18" y="188"/>
                    <a:pt x="23" y="185"/>
                  </a:cubicBezTo>
                  <a:cubicBezTo>
                    <a:pt x="29" y="182"/>
                    <a:pt x="47" y="185"/>
                    <a:pt x="53" y="186"/>
                  </a:cubicBezTo>
                  <a:cubicBezTo>
                    <a:pt x="56" y="187"/>
                    <a:pt x="60" y="186"/>
                    <a:pt x="61" y="182"/>
                  </a:cubicBezTo>
                  <a:cubicBezTo>
                    <a:pt x="65" y="163"/>
                    <a:pt x="73" y="146"/>
                    <a:pt x="85" y="130"/>
                  </a:cubicBezTo>
                  <a:cubicBezTo>
                    <a:pt x="87" y="128"/>
                    <a:pt x="86" y="124"/>
                    <a:pt x="84" y="123"/>
                  </a:cubicBezTo>
                  <a:cubicBezTo>
                    <a:pt x="76" y="113"/>
                    <a:pt x="56" y="102"/>
                    <a:pt x="65" y="88"/>
                  </a:cubicBezTo>
                  <a:cubicBezTo>
                    <a:pt x="69" y="82"/>
                    <a:pt x="80" y="71"/>
                    <a:pt x="86" y="68"/>
                  </a:cubicBezTo>
                  <a:cubicBezTo>
                    <a:pt x="103" y="60"/>
                    <a:pt x="110" y="73"/>
                    <a:pt x="120" y="84"/>
                  </a:cubicBezTo>
                  <a:cubicBezTo>
                    <a:pt x="122" y="87"/>
                    <a:pt x="125" y="89"/>
                    <a:pt x="128" y="87"/>
                  </a:cubicBezTo>
                  <a:cubicBezTo>
                    <a:pt x="142" y="78"/>
                    <a:pt x="155" y="72"/>
                    <a:pt x="170" y="67"/>
                  </a:cubicBezTo>
                  <a:cubicBezTo>
                    <a:pt x="173" y="66"/>
                    <a:pt x="178" y="64"/>
                    <a:pt x="180" y="62"/>
                  </a:cubicBezTo>
                  <a:cubicBezTo>
                    <a:pt x="184" y="58"/>
                    <a:pt x="184" y="52"/>
                    <a:pt x="184" y="47"/>
                  </a:cubicBezTo>
                  <a:cubicBezTo>
                    <a:pt x="184" y="42"/>
                    <a:pt x="182" y="36"/>
                    <a:pt x="183" y="31"/>
                  </a:cubicBezTo>
                  <a:cubicBezTo>
                    <a:pt x="185" y="21"/>
                    <a:pt x="196" y="21"/>
                    <a:pt x="205" y="20"/>
                  </a:cubicBezTo>
                  <a:cubicBezTo>
                    <a:pt x="210" y="20"/>
                    <a:pt x="217" y="19"/>
                    <a:pt x="223" y="19"/>
                  </a:cubicBezTo>
                  <a:cubicBezTo>
                    <a:pt x="230" y="18"/>
                    <a:pt x="234" y="20"/>
                    <a:pt x="238" y="22"/>
                  </a:cubicBezTo>
                  <a:cubicBezTo>
                    <a:pt x="243" y="25"/>
                    <a:pt x="241" y="30"/>
                    <a:pt x="241" y="37"/>
                  </a:cubicBezTo>
                  <a:cubicBezTo>
                    <a:pt x="242" y="44"/>
                    <a:pt x="238" y="52"/>
                    <a:pt x="242" y="58"/>
                  </a:cubicBezTo>
                  <a:cubicBezTo>
                    <a:pt x="245" y="63"/>
                    <a:pt x="249" y="64"/>
                    <a:pt x="255" y="66"/>
                  </a:cubicBezTo>
                  <a:cubicBezTo>
                    <a:pt x="270" y="72"/>
                    <a:pt x="283" y="76"/>
                    <a:pt x="296" y="85"/>
                  </a:cubicBezTo>
                  <a:cubicBezTo>
                    <a:pt x="297" y="85"/>
                    <a:pt x="297" y="85"/>
                    <a:pt x="298" y="85"/>
                  </a:cubicBezTo>
                  <a:cubicBezTo>
                    <a:pt x="300" y="86"/>
                    <a:pt x="303" y="86"/>
                    <a:pt x="305" y="84"/>
                  </a:cubicBezTo>
                  <a:cubicBezTo>
                    <a:pt x="311" y="78"/>
                    <a:pt x="318" y="67"/>
                    <a:pt x="326" y="63"/>
                  </a:cubicBezTo>
                  <a:cubicBezTo>
                    <a:pt x="336" y="58"/>
                    <a:pt x="342" y="68"/>
                    <a:pt x="350" y="75"/>
                  </a:cubicBezTo>
                  <a:cubicBezTo>
                    <a:pt x="358" y="83"/>
                    <a:pt x="372" y="92"/>
                    <a:pt x="365" y="104"/>
                  </a:cubicBezTo>
                  <a:cubicBezTo>
                    <a:pt x="361" y="110"/>
                    <a:pt x="351" y="112"/>
                    <a:pt x="346" y="118"/>
                  </a:cubicBezTo>
                  <a:cubicBezTo>
                    <a:pt x="341" y="123"/>
                    <a:pt x="341" y="126"/>
                    <a:pt x="343" y="133"/>
                  </a:cubicBezTo>
                  <a:cubicBezTo>
                    <a:pt x="346" y="139"/>
                    <a:pt x="350" y="144"/>
                    <a:pt x="352" y="151"/>
                  </a:cubicBezTo>
                  <a:cubicBezTo>
                    <a:pt x="355" y="160"/>
                    <a:pt x="358" y="170"/>
                    <a:pt x="361" y="179"/>
                  </a:cubicBezTo>
                  <a:cubicBezTo>
                    <a:pt x="362" y="182"/>
                    <a:pt x="364" y="184"/>
                    <a:pt x="366" y="184"/>
                  </a:cubicBezTo>
                  <a:cubicBezTo>
                    <a:pt x="376" y="185"/>
                    <a:pt x="387" y="184"/>
                    <a:pt x="396" y="186"/>
                  </a:cubicBezTo>
                  <a:cubicBezTo>
                    <a:pt x="411" y="190"/>
                    <a:pt x="407" y="204"/>
                    <a:pt x="407" y="216"/>
                  </a:cubicBezTo>
                  <a:cubicBezTo>
                    <a:pt x="408" y="226"/>
                    <a:pt x="411" y="236"/>
                    <a:pt x="400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Freeform 13"/>
            <p:cNvSpPr/>
            <p:nvPr/>
          </p:nvSpPr>
          <p:spPr bwMode="auto">
            <a:xfrm>
              <a:off x="2195" y="368"/>
              <a:ext cx="108" cy="49"/>
            </a:xfrm>
            <a:custGeom>
              <a:avLst/>
              <a:gdLst>
                <a:gd name="T0" fmla="*/ 10 w 40"/>
                <a:gd name="T1" fmla="*/ 16 h 18"/>
                <a:gd name="T2" fmla="*/ 33 w 40"/>
                <a:gd name="T3" fmla="*/ 12 h 18"/>
                <a:gd name="T4" fmla="*/ 33 w 40"/>
                <a:gd name="T5" fmla="*/ 0 h 18"/>
                <a:gd name="T6" fmla="*/ 7 w 40"/>
                <a:gd name="T7" fmla="*/ 4 h 18"/>
                <a:gd name="T8" fmla="*/ 10 w 40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10" y="16"/>
                  </a:moveTo>
                  <a:cubicBezTo>
                    <a:pt x="18" y="13"/>
                    <a:pt x="25" y="12"/>
                    <a:pt x="33" y="12"/>
                  </a:cubicBezTo>
                  <a:cubicBezTo>
                    <a:pt x="40" y="12"/>
                    <a:pt x="40" y="0"/>
                    <a:pt x="33" y="0"/>
                  </a:cubicBezTo>
                  <a:cubicBezTo>
                    <a:pt x="24" y="0"/>
                    <a:pt x="15" y="1"/>
                    <a:pt x="7" y="4"/>
                  </a:cubicBezTo>
                  <a:cubicBezTo>
                    <a:pt x="0" y="6"/>
                    <a:pt x="3" y="1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Freeform 14"/>
            <p:cNvSpPr/>
            <p:nvPr/>
          </p:nvSpPr>
          <p:spPr bwMode="auto">
            <a:xfrm>
              <a:off x="2383" y="384"/>
              <a:ext cx="102" cy="73"/>
            </a:xfrm>
            <a:custGeom>
              <a:avLst/>
              <a:gdLst>
                <a:gd name="T0" fmla="*/ 7 w 38"/>
                <a:gd name="T1" fmla="*/ 13 h 27"/>
                <a:gd name="T2" fmla="*/ 24 w 38"/>
                <a:gd name="T3" fmla="*/ 22 h 27"/>
                <a:gd name="T4" fmla="*/ 33 w 38"/>
                <a:gd name="T5" fmla="*/ 13 h 27"/>
                <a:gd name="T6" fmla="*/ 10 w 38"/>
                <a:gd name="T7" fmla="*/ 2 h 27"/>
                <a:gd name="T8" fmla="*/ 7 w 3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7">
                  <a:moveTo>
                    <a:pt x="7" y="13"/>
                  </a:moveTo>
                  <a:cubicBezTo>
                    <a:pt x="13" y="15"/>
                    <a:pt x="19" y="18"/>
                    <a:pt x="24" y="22"/>
                  </a:cubicBezTo>
                  <a:cubicBezTo>
                    <a:pt x="30" y="27"/>
                    <a:pt x="38" y="18"/>
                    <a:pt x="33" y="13"/>
                  </a:cubicBezTo>
                  <a:cubicBezTo>
                    <a:pt x="26" y="8"/>
                    <a:pt x="19" y="4"/>
                    <a:pt x="10" y="2"/>
                  </a:cubicBezTo>
                  <a:cubicBezTo>
                    <a:pt x="3" y="0"/>
                    <a:pt x="0" y="11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Freeform 15"/>
            <p:cNvSpPr/>
            <p:nvPr/>
          </p:nvSpPr>
          <p:spPr bwMode="auto">
            <a:xfrm>
              <a:off x="2531" y="503"/>
              <a:ext cx="70" cy="94"/>
            </a:xfrm>
            <a:custGeom>
              <a:avLst/>
              <a:gdLst>
                <a:gd name="T0" fmla="*/ 23 w 26"/>
                <a:gd name="T1" fmla="*/ 24 h 35"/>
                <a:gd name="T2" fmla="*/ 12 w 26"/>
                <a:gd name="T3" fmla="*/ 4 h 35"/>
                <a:gd name="T4" fmla="*/ 4 w 26"/>
                <a:gd name="T5" fmla="*/ 1 h 35"/>
                <a:gd name="T6" fmla="*/ 2 w 26"/>
                <a:gd name="T7" fmla="*/ 10 h 35"/>
                <a:gd name="T8" fmla="*/ 12 w 26"/>
                <a:gd name="T9" fmla="*/ 27 h 35"/>
                <a:gd name="T10" fmla="*/ 23 w 26"/>
                <a:gd name="T11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5">
                  <a:moveTo>
                    <a:pt x="23" y="24"/>
                  </a:moveTo>
                  <a:cubicBezTo>
                    <a:pt x="20" y="17"/>
                    <a:pt x="17" y="10"/>
                    <a:pt x="12" y="4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1" y="3"/>
                    <a:pt x="0" y="7"/>
                    <a:pt x="2" y="10"/>
                  </a:cubicBezTo>
                  <a:cubicBezTo>
                    <a:pt x="6" y="15"/>
                    <a:pt x="9" y="21"/>
                    <a:pt x="12" y="27"/>
                  </a:cubicBezTo>
                  <a:cubicBezTo>
                    <a:pt x="14" y="35"/>
                    <a:pt x="26" y="32"/>
                    <a:pt x="2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Freeform 16"/>
            <p:cNvSpPr/>
            <p:nvPr/>
          </p:nvSpPr>
          <p:spPr bwMode="auto">
            <a:xfrm>
              <a:off x="2566" y="680"/>
              <a:ext cx="48" cy="105"/>
            </a:xfrm>
            <a:custGeom>
              <a:avLst/>
              <a:gdLst>
                <a:gd name="T0" fmla="*/ 5 w 18"/>
                <a:gd name="T1" fmla="*/ 8 h 39"/>
                <a:gd name="T2" fmla="*/ 2 w 18"/>
                <a:gd name="T3" fmla="*/ 28 h 39"/>
                <a:gd name="T4" fmla="*/ 13 w 18"/>
                <a:gd name="T5" fmla="*/ 32 h 39"/>
                <a:gd name="T6" fmla="*/ 17 w 18"/>
                <a:gd name="T7" fmla="*/ 8 h 39"/>
                <a:gd name="T8" fmla="*/ 5 w 18"/>
                <a:gd name="T9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9">
                  <a:moveTo>
                    <a:pt x="5" y="8"/>
                  </a:moveTo>
                  <a:cubicBezTo>
                    <a:pt x="5" y="15"/>
                    <a:pt x="4" y="21"/>
                    <a:pt x="2" y="28"/>
                  </a:cubicBezTo>
                  <a:cubicBezTo>
                    <a:pt x="0" y="36"/>
                    <a:pt x="12" y="39"/>
                    <a:pt x="13" y="32"/>
                  </a:cubicBezTo>
                  <a:cubicBezTo>
                    <a:pt x="15" y="24"/>
                    <a:pt x="17" y="16"/>
                    <a:pt x="17" y="8"/>
                  </a:cubicBezTo>
                  <a:cubicBezTo>
                    <a:pt x="18" y="0"/>
                    <a:pt x="6" y="0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Freeform 17"/>
            <p:cNvSpPr/>
            <p:nvPr/>
          </p:nvSpPr>
          <p:spPr bwMode="auto">
            <a:xfrm>
              <a:off x="2461" y="855"/>
              <a:ext cx="86" cy="83"/>
            </a:xfrm>
            <a:custGeom>
              <a:avLst/>
              <a:gdLst>
                <a:gd name="T0" fmla="*/ 28 w 32"/>
                <a:gd name="T1" fmla="*/ 1 h 31"/>
                <a:gd name="T2" fmla="*/ 20 w 32"/>
                <a:gd name="T3" fmla="*/ 3 h 31"/>
                <a:gd name="T4" fmla="*/ 7 w 32"/>
                <a:gd name="T5" fmla="*/ 17 h 31"/>
                <a:gd name="T6" fmla="*/ 13 w 32"/>
                <a:gd name="T7" fmla="*/ 28 h 31"/>
                <a:gd name="T8" fmla="*/ 30 w 32"/>
                <a:gd name="T9" fmla="*/ 9 h 31"/>
                <a:gd name="T10" fmla="*/ 28 w 32"/>
                <a:gd name="T1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1">
                  <a:moveTo>
                    <a:pt x="28" y="1"/>
                  </a:moveTo>
                  <a:cubicBezTo>
                    <a:pt x="26" y="0"/>
                    <a:pt x="21" y="0"/>
                    <a:pt x="20" y="3"/>
                  </a:cubicBezTo>
                  <a:cubicBezTo>
                    <a:pt x="17" y="9"/>
                    <a:pt x="13" y="14"/>
                    <a:pt x="7" y="17"/>
                  </a:cubicBezTo>
                  <a:cubicBezTo>
                    <a:pt x="0" y="21"/>
                    <a:pt x="6" y="31"/>
                    <a:pt x="13" y="28"/>
                  </a:cubicBezTo>
                  <a:cubicBezTo>
                    <a:pt x="21" y="24"/>
                    <a:pt x="27" y="17"/>
                    <a:pt x="30" y="9"/>
                  </a:cubicBezTo>
                  <a:cubicBezTo>
                    <a:pt x="32" y="6"/>
                    <a:pt x="31" y="3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Freeform 18"/>
            <p:cNvSpPr/>
            <p:nvPr/>
          </p:nvSpPr>
          <p:spPr bwMode="auto">
            <a:xfrm>
              <a:off x="2295" y="954"/>
              <a:ext cx="104" cy="43"/>
            </a:xfrm>
            <a:custGeom>
              <a:avLst/>
              <a:gdLst>
                <a:gd name="T0" fmla="*/ 28 w 39"/>
                <a:gd name="T1" fmla="*/ 1 h 16"/>
                <a:gd name="T2" fmla="*/ 7 w 39"/>
                <a:gd name="T3" fmla="*/ 4 h 16"/>
                <a:gd name="T4" fmla="*/ 7 w 39"/>
                <a:gd name="T5" fmla="*/ 16 h 16"/>
                <a:gd name="T6" fmla="*/ 31 w 39"/>
                <a:gd name="T7" fmla="*/ 13 h 16"/>
                <a:gd name="T8" fmla="*/ 28 w 39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8" y="1"/>
                  </a:moveTo>
                  <a:cubicBezTo>
                    <a:pt x="21" y="2"/>
                    <a:pt x="14" y="3"/>
                    <a:pt x="7" y="4"/>
                  </a:cubicBezTo>
                  <a:cubicBezTo>
                    <a:pt x="0" y="4"/>
                    <a:pt x="0" y="16"/>
                    <a:pt x="7" y="16"/>
                  </a:cubicBezTo>
                  <a:cubicBezTo>
                    <a:pt x="15" y="15"/>
                    <a:pt x="23" y="14"/>
                    <a:pt x="31" y="13"/>
                  </a:cubicBezTo>
                  <a:cubicBezTo>
                    <a:pt x="39" y="11"/>
                    <a:pt x="36" y="0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Freeform 19"/>
            <p:cNvSpPr/>
            <p:nvPr/>
          </p:nvSpPr>
          <p:spPr bwMode="auto">
            <a:xfrm>
              <a:off x="2117" y="914"/>
              <a:ext cx="100" cy="69"/>
            </a:xfrm>
            <a:custGeom>
              <a:avLst/>
              <a:gdLst>
                <a:gd name="T0" fmla="*/ 29 w 37"/>
                <a:gd name="T1" fmla="*/ 12 h 26"/>
                <a:gd name="T2" fmla="*/ 10 w 37"/>
                <a:gd name="T3" fmla="*/ 2 h 26"/>
                <a:gd name="T4" fmla="*/ 2 w 37"/>
                <a:gd name="T5" fmla="*/ 5 h 26"/>
                <a:gd name="T6" fmla="*/ 4 w 37"/>
                <a:gd name="T7" fmla="*/ 13 h 26"/>
                <a:gd name="T8" fmla="*/ 26 w 37"/>
                <a:gd name="T9" fmla="*/ 24 h 26"/>
                <a:gd name="T10" fmla="*/ 29 w 37"/>
                <a:gd name="T11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9" y="12"/>
                  </a:moveTo>
                  <a:cubicBezTo>
                    <a:pt x="22" y="10"/>
                    <a:pt x="16" y="7"/>
                    <a:pt x="10" y="2"/>
                  </a:cubicBezTo>
                  <a:cubicBezTo>
                    <a:pt x="7" y="0"/>
                    <a:pt x="3" y="2"/>
                    <a:pt x="2" y="5"/>
                  </a:cubicBezTo>
                  <a:cubicBezTo>
                    <a:pt x="0" y="8"/>
                    <a:pt x="1" y="11"/>
                    <a:pt x="4" y="13"/>
                  </a:cubicBezTo>
                  <a:cubicBezTo>
                    <a:pt x="11" y="18"/>
                    <a:pt x="18" y="21"/>
                    <a:pt x="26" y="24"/>
                  </a:cubicBezTo>
                  <a:cubicBezTo>
                    <a:pt x="34" y="26"/>
                    <a:pt x="37" y="14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20"/>
            <p:cNvSpPr/>
            <p:nvPr/>
          </p:nvSpPr>
          <p:spPr bwMode="auto">
            <a:xfrm>
              <a:off x="1996" y="766"/>
              <a:ext cx="68" cy="97"/>
            </a:xfrm>
            <a:custGeom>
              <a:avLst/>
              <a:gdLst>
                <a:gd name="T0" fmla="*/ 14 w 25"/>
                <a:gd name="T1" fmla="*/ 7 h 36"/>
                <a:gd name="T2" fmla="*/ 2 w 25"/>
                <a:gd name="T3" fmla="*/ 11 h 36"/>
                <a:gd name="T4" fmla="*/ 14 w 25"/>
                <a:gd name="T5" fmla="*/ 34 h 36"/>
                <a:gd name="T6" fmla="*/ 23 w 25"/>
                <a:gd name="T7" fmla="*/ 34 h 36"/>
                <a:gd name="T8" fmla="*/ 23 w 25"/>
                <a:gd name="T9" fmla="*/ 25 h 36"/>
                <a:gd name="T10" fmla="*/ 14 w 25"/>
                <a:gd name="T1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6">
                  <a:moveTo>
                    <a:pt x="14" y="7"/>
                  </a:moveTo>
                  <a:cubicBezTo>
                    <a:pt x="12" y="0"/>
                    <a:pt x="0" y="3"/>
                    <a:pt x="2" y="11"/>
                  </a:cubicBezTo>
                  <a:cubicBezTo>
                    <a:pt x="5" y="19"/>
                    <a:pt x="9" y="27"/>
                    <a:pt x="14" y="34"/>
                  </a:cubicBezTo>
                  <a:cubicBezTo>
                    <a:pt x="16" y="36"/>
                    <a:pt x="21" y="36"/>
                    <a:pt x="23" y="34"/>
                  </a:cubicBezTo>
                  <a:cubicBezTo>
                    <a:pt x="25" y="31"/>
                    <a:pt x="25" y="28"/>
                    <a:pt x="23" y="25"/>
                  </a:cubicBezTo>
                  <a:cubicBezTo>
                    <a:pt x="19" y="20"/>
                    <a:pt x="16" y="14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Freeform 21"/>
            <p:cNvSpPr/>
            <p:nvPr/>
          </p:nvSpPr>
          <p:spPr bwMode="auto">
            <a:xfrm>
              <a:off x="1986" y="581"/>
              <a:ext cx="40" cy="107"/>
            </a:xfrm>
            <a:custGeom>
              <a:avLst/>
              <a:gdLst>
                <a:gd name="T0" fmla="*/ 13 w 15"/>
                <a:gd name="T1" fmla="*/ 33 h 40"/>
                <a:gd name="T2" fmla="*/ 14 w 15"/>
                <a:gd name="T3" fmla="*/ 11 h 40"/>
                <a:gd name="T4" fmla="*/ 3 w 15"/>
                <a:gd name="T5" fmla="*/ 8 h 40"/>
                <a:gd name="T6" fmla="*/ 1 w 15"/>
                <a:gd name="T7" fmla="*/ 33 h 40"/>
                <a:gd name="T8" fmla="*/ 13 w 15"/>
                <a:gd name="T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13" y="33"/>
                  </a:moveTo>
                  <a:cubicBezTo>
                    <a:pt x="12" y="25"/>
                    <a:pt x="13" y="18"/>
                    <a:pt x="14" y="11"/>
                  </a:cubicBezTo>
                  <a:cubicBezTo>
                    <a:pt x="15" y="3"/>
                    <a:pt x="4" y="0"/>
                    <a:pt x="3" y="8"/>
                  </a:cubicBezTo>
                  <a:cubicBezTo>
                    <a:pt x="1" y="16"/>
                    <a:pt x="0" y="24"/>
                    <a:pt x="1" y="33"/>
                  </a:cubicBezTo>
                  <a:cubicBezTo>
                    <a:pt x="1" y="40"/>
                    <a:pt x="13" y="40"/>
                    <a:pt x="1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Freeform 22"/>
            <p:cNvSpPr/>
            <p:nvPr/>
          </p:nvSpPr>
          <p:spPr bwMode="auto">
            <a:xfrm>
              <a:off x="2045" y="430"/>
              <a:ext cx="91" cy="83"/>
            </a:xfrm>
            <a:custGeom>
              <a:avLst/>
              <a:gdLst>
                <a:gd name="T0" fmla="*/ 22 w 34"/>
                <a:gd name="T1" fmla="*/ 4 h 31"/>
                <a:gd name="T2" fmla="*/ 3 w 34"/>
                <a:gd name="T3" fmla="*/ 20 h 31"/>
                <a:gd name="T4" fmla="*/ 3 w 34"/>
                <a:gd name="T5" fmla="*/ 29 h 31"/>
                <a:gd name="T6" fmla="*/ 11 w 34"/>
                <a:gd name="T7" fmla="*/ 29 h 31"/>
                <a:gd name="T8" fmla="*/ 28 w 34"/>
                <a:gd name="T9" fmla="*/ 14 h 31"/>
                <a:gd name="T10" fmla="*/ 22 w 34"/>
                <a:gd name="T11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1">
                  <a:moveTo>
                    <a:pt x="22" y="4"/>
                  </a:moveTo>
                  <a:cubicBezTo>
                    <a:pt x="14" y="8"/>
                    <a:pt x="8" y="14"/>
                    <a:pt x="3" y="20"/>
                  </a:cubicBezTo>
                  <a:cubicBezTo>
                    <a:pt x="1" y="23"/>
                    <a:pt x="0" y="26"/>
                    <a:pt x="3" y="29"/>
                  </a:cubicBezTo>
                  <a:cubicBezTo>
                    <a:pt x="5" y="31"/>
                    <a:pt x="9" y="31"/>
                    <a:pt x="11" y="29"/>
                  </a:cubicBezTo>
                  <a:cubicBezTo>
                    <a:pt x="16" y="23"/>
                    <a:pt x="21" y="18"/>
                    <a:pt x="28" y="14"/>
                  </a:cubicBezTo>
                  <a:cubicBezTo>
                    <a:pt x="34" y="10"/>
                    <a:pt x="28" y="0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7" name="任意多边形 66"/>
          <p:cNvSpPr/>
          <p:nvPr/>
        </p:nvSpPr>
        <p:spPr>
          <a:xfrm>
            <a:off x="4566000" y="970642"/>
            <a:ext cx="3096000" cy="89090"/>
          </a:xfrm>
          <a:custGeom>
            <a:avLst/>
            <a:gdLst>
              <a:gd name="connsiteX0" fmla="*/ 0 w 2616200"/>
              <a:gd name="connsiteY0" fmla="*/ 0 h 89090"/>
              <a:gd name="connsiteX1" fmla="*/ 444500 w 2616200"/>
              <a:gd name="connsiteY1" fmla="*/ 88900 h 89090"/>
              <a:gd name="connsiteX2" fmla="*/ 1092200 w 2616200"/>
              <a:gd name="connsiteY2" fmla="*/ 25400 h 89090"/>
              <a:gd name="connsiteX3" fmla="*/ 1549400 w 2616200"/>
              <a:gd name="connsiteY3" fmla="*/ 88900 h 89090"/>
              <a:gd name="connsiteX4" fmla="*/ 2209800 w 2616200"/>
              <a:gd name="connsiteY4" fmla="*/ 38100 h 89090"/>
              <a:gd name="connsiteX5" fmla="*/ 2616200 w 2616200"/>
              <a:gd name="connsiteY5" fmla="*/ 76200 h 8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200" h="89090">
                <a:moveTo>
                  <a:pt x="0" y="0"/>
                </a:moveTo>
                <a:cubicBezTo>
                  <a:pt x="131233" y="42333"/>
                  <a:pt x="262467" y="84667"/>
                  <a:pt x="444500" y="88900"/>
                </a:cubicBezTo>
                <a:cubicBezTo>
                  <a:pt x="626533" y="93133"/>
                  <a:pt x="908050" y="25400"/>
                  <a:pt x="1092200" y="25400"/>
                </a:cubicBezTo>
                <a:cubicBezTo>
                  <a:pt x="1276350" y="25400"/>
                  <a:pt x="1363133" y="86783"/>
                  <a:pt x="1549400" y="88900"/>
                </a:cubicBezTo>
                <a:cubicBezTo>
                  <a:pt x="1735667" y="91017"/>
                  <a:pt x="2032000" y="40217"/>
                  <a:pt x="2209800" y="38100"/>
                </a:cubicBezTo>
                <a:cubicBezTo>
                  <a:pt x="2387600" y="35983"/>
                  <a:pt x="2501900" y="56091"/>
                  <a:pt x="2616200" y="76200"/>
                </a:cubicBezTo>
              </a:path>
            </a:pathLst>
          </a:custGeom>
          <a:noFill/>
          <a:ln w="19050">
            <a:solidFill>
              <a:srgbClr val="132F9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782086" y="429915"/>
            <a:ext cx="264687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dirty="0" smtClean="0">
                <a:solidFill>
                  <a:srgbClr val="132F95"/>
                </a:solidFill>
                <a:cs typeface="+mn-ea"/>
                <a:sym typeface="+mn-lt"/>
              </a:rPr>
              <a:t>怎么创建公司</a:t>
            </a:r>
            <a:endParaRPr lang="zh-CN" altLang="en-US" sz="3200" dirty="0">
              <a:solidFill>
                <a:srgbClr val="132F95"/>
              </a:solidFill>
              <a:cs typeface="+mn-ea"/>
              <a:sym typeface="+mn-lt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1776427" y="5824763"/>
            <a:ext cx="2241974" cy="4247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 smtClean="0">
                <a:solidFill>
                  <a:srgbClr val="3C3C3B"/>
                </a:solidFill>
                <a:latin typeface="萝莉体 第二版" pitchFamily="2" charset="-122"/>
                <a:ea typeface="萝莉体 第二版" pitchFamily="2" charset="-122"/>
                <a:cs typeface="萝莉体 第二版" pitchFamily="2" charset="-122"/>
                <a:sym typeface="+mn-lt"/>
              </a:rPr>
              <a:t>点击创建</a:t>
            </a:r>
            <a:endParaRPr lang="zh-CN" altLang="en-US" dirty="0">
              <a:solidFill>
                <a:srgbClr val="3C3C3B"/>
              </a:solidFill>
              <a:latin typeface="萝莉体 第二版" pitchFamily="2" charset="-122"/>
              <a:ea typeface="萝莉体 第二版" pitchFamily="2" charset="-122"/>
              <a:cs typeface="萝莉体 第二版" pitchFamily="2" charset="-122"/>
              <a:sym typeface="+mn-lt"/>
            </a:endParaRPr>
          </a:p>
        </p:txBody>
      </p:sp>
      <p:pic>
        <p:nvPicPr>
          <p:cNvPr id="81" name="图片 80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506310" y="1302326"/>
            <a:ext cx="2800350" cy="440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图片 8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4416" y="1894114"/>
            <a:ext cx="2546441" cy="281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矩形 83"/>
          <p:cNvSpPr/>
          <p:nvPr/>
        </p:nvSpPr>
        <p:spPr>
          <a:xfrm>
            <a:off x="6108940" y="4834163"/>
            <a:ext cx="2241974" cy="4095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 smtClean="0">
                <a:solidFill>
                  <a:srgbClr val="3C3C3B"/>
                </a:solidFill>
                <a:latin typeface="萝莉体 第二版" pitchFamily="2" charset="-122"/>
                <a:ea typeface="萝莉体 第二版" pitchFamily="2" charset="-122"/>
                <a:cs typeface="萝莉体 第二版" pitchFamily="2" charset="-122"/>
                <a:sym typeface="+mn-lt"/>
              </a:rPr>
              <a:t>输入信息</a:t>
            </a:r>
            <a:endParaRPr lang="zh-CN" altLang="en-US" dirty="0">
              <a:solidFill>
                <a:srgbClr val="3C3C3B"/>
              </a:solidFill>
              <a:latin typeface="萝莉体 第二版" pitchFamily="2" charset="-122"/>
              <a:ea typeface="萝莉体 第二版" pitchFamily="2" charset="-122"/>
              <a:cs typeface="萝莉体 第二版" pitchFamily="2" charset="-122"/>
              <a:sym typeface="+mn-lt"/>
            </a:endParaRPr>
          </a:p>
        </p:txBody>
      </p:sp>
      <p:sp>
        <p:nvSpPr>
          <p:cNvPr id="85" name="Freeform 5"/>
          <p:cNvSpPr>
            <a:spLocks noEditPoints="1"/>
          </p:cNvSpPr>
          <p:nvPr/>
        </p:nvSpPr>
        <p:spPr bwMode="auto">
          <a:xfrm>
            <a:off x="10164765" y="2843439"/>
            <a:ext cx="1430338" cy="1260475"/>
          </a:xfrm>
          <a:custGeom>
            <a:avLst/>
            <a:gdLst>
              <a:gd name="T0" fmla="*/ 193 w 368"/>
              <a:gd name="T1" fmla="*/ 144 h 324"/>
              <a:gd name="T2" fmla="*/ 131 w 368"/>
              <a:gd name="T3" fmla="*/ 213 h 324"/>
              <a:gd name="T4" fmla="*/ 108 w 368"/>
              <a:gd name="T5" fmla="*/ 219 h 324"/>
              <a:gd name="T6" fmla="*/ 75 w 368"/>
              <a:gd name="T7" fmla="*/ 168 h 324"/>
              <a:gd name="T8" fmla="*/ 51 w 368"/>
              <a:gd name="T9" fmla="*/ 129 h 324"/>
              <a:gd name="T10" fmla="*/ 57 w 368"/>
              <a:gd name="T11" fmla="*/ 154 h 324"/>
              <a:gd name="T12" fmla="*/ 80 w 368"/>
              <a:gd name="T13" fmla="*/ 192 h 324"/>
              <a:gd name="T14" fmla="*/ 106 w 368"/>
              <a:gd name="T15" fmla="*/ 233 h 324"/>
              <a:gd name="T16" fmla="*/ 78 w 368"/>
              <a:gd name="T17" fmla="*/ 192 h 324"/>
              <a:gd name="T18" fmla="*/ 39 w 368"/>
              <a:gd name="T19" fmla="*/ 134 h 324"/>
              <a:gd name="T20" fmla="*/ 39 w 368"/>
              <a:gd name="T21" fmla="*/ 157 h 324"/>
              <a:gd name="T22" fmla="*/ 35 w 368"/>
              <a:gd name="T23" fmla="*/ 158 h 324"/>
              <a:gd name="T24" fmla="*/ 28 w 368"/>
              <a:gd name="T25" fmla="*/ 168 h 324"/>
              <a:gd name="T26" fmla="*/ 79 w 368"/>
              <a:gd name="T27" fmla="*/ 241 h 324"/>
              <a:gd name="T28" fmla="*/ 22 w 368"/>
              <a:gd name="T29" fmla="*/ 168 h 324"/>
              <a:gd name="T30" fmla="*/ 4 w 368"/>
              <a:gd name="T31" fmla="*/ 150 h 324"/>
              <a:gd name="T32" fmla="*/ 32 w 368"/>
              <a:gd name="T33" fmla="*/ 199 h 324"/>
              <a:gd name="T34" fmla="*/ 69 w 368"/>
              <a:gd name="T35" fmla="*/ 246 h 324"/>
              <a:gd name="T36" fmla="*/ 104 w 368"/>
              <a:gd name="T37" fmla="*/ 292 h 324"/>
              <a:gd name="T38" fmla="*/ 93 w 368"/>
              <a:gd name="T39" fmla="*/ 317 h 324"/>
              <a:gd name="T40" fmla="*/ 102 w 368"/>
              <a:gd name="T41" fmla="*/ 309 h 324"/>
              <a:gd name="T42" fmla="*/ 122 w 368"/>
              <a:gd name="T43" fmla="*/ 311 h 324"/>
              <a:gd name="T44" fmla="*/ 141 w 368"/>
              <a:gd name="T45" fmla="*/ 321 h 324"/>
              <a:gd name="T46" fmla="*/ 164 w 368"/>
              <a:gd name="T47" fmla="*/ 272 h 324"/>
              <a:gd name="T48" fmla="*/ 263 w 368"/>
              <a:gd name="T49" fmla="*/ 161 h 324"/>
              <a:gd name="T50" fmla="*/ 349 w 368"/>
              <a:gd name="T51" fmla="*/ 70 h 324"/>
              <a:gd name="T52" fmla="*/ 366 w 368"/>
              <a:gd name="T53" fmla="*/ 42 h 324"/>
              <a:gd name="T54" fmla="*/ 343 w 368"/>
              <a:gd name="T55" fmla="*/ 59 h 324"/>
              <a:gd name="T56" fmla="*/ 354 w 368"/>
              <a:gd name="T57" fmla="*/ 35 h 324"/>
              <a:gd name="T58" fmla="*/ 358 w 368"/>
              <a:gd name="T59" fmla="*/ 30 h 324"/>
              <a:gd name="T60" fmla="*/ 353 w 368"/>
              <a:gd name="T61" fmla="*/ 23 h 324"/>
              <a:gd name="T62" fmla="*/ 340 w 368"/>
              <a:gd name="T63" fmla="*/ 29 h 324"/>
              <a:gd name="T64" fmla="*/ 324 w 368"/>
              <a:gd name="T65" fmla="*/ 47 h 324"/>
              <a:gd name="T66" fmla="*/ 255 w 368"/>
              <a:gd name="T67" fmla="*/ 104 h 324"/>
              <a:gd name="T68" fmla="*/ 301 w 368"/>
              <a:gd name="T69" fmla="*/ 57 h 324"/>
              <a:gd name="T70" fmla="*/ 334 w 368"/>
              <a:gd name="T71" fmla="*/ 27 h 324"/>
              <a:gd name="T72" fmla="*/ 354 w 368"/>
              <a:gd name="T73" fmla="*/ 2 h 324"/>
              <a:gd name="T74" fmla="*/ 328 w 368"/>
              <a:gd name="T75" fmla="*/ 20 h 324"/>
              <a:gd name="T76" fmla="*/ 301 w 368"/>
              <a:gd name="T77" fmla="*/ 39 h 324"/>
              <a:gd name="T78" fmla="*/ 257 w 368"/>
              <a:gd name="T79" fmla="*/ 79 h 324"/>
              <a:gd name="T80" fmla="*/ 284 w 368"/>
              <a:gd name="T81" fmla="*/ 103 h 324"/>
              <a:gd name="T82" fmla="*/ 250 w 368"/>
              <a:gd name="T83" fmla="*/ 141 h 324"/>
              <a:gd name="T84" fmla="*/ 199 w 368"/>
              <a:gd name="T85" fmla="*/ 196 h 324"/>
              <a:gd name="T86" fmla="*/ 132 w 368"/>
              <a:gd name="T87" fmla="*/ 270 h 324"/>
              <a:gd name="T88" fmla="*/ 192 w 368"/>
              <a:gd name="T89" fmla="*/ 198 h 324"/>
              <a:gd name="T90" fmla="*/ 244 w 368"/>
              <a:gd name="T91" fmla="*/ 142 h 324"/>
              <a:gd name="T92" fmla="*/ 125 w 368"/>
              <a:gd name="T93" fmla="*/ 283 h 324"/>
              <a:gd name="T94" fmla="*/ 311 w 368"/>
              <a:gd name="T95" fmla="*/ 78 h 324"/>
              <a:gd name="T96" fmla="*/ 297 w 368"/>
              <a:gd name="T97" fmla="*/ 91 h 324"/>
              <a:gd name="T98" fmla="*/ 314 w 368"/>
              <a:gd name="T99" fmla="*/ 72 h 324"/>
              <a:gd name="T100" fmla="*/ 257 w 368"/>
              <a:gd name="T101" fmla="*/ 113 h 324"/>
              <a:gd name="T102" fmla="*/ 187 w 368"/>
              <a:gd name="T103" fmla="*/ 187 h 324"/>
              <a:gd name="T104" fmla="*/ 123 w 368"/>
              <a:gd name="T105" fmla="*/ 245 h 324"/>
              <a:gd name="T106" fmla="*/ 163 w 368"/>
              <a:gd name="T107" fmla="*/ 195 h 324"/>
              <a:gd name="T108" fmla="*/ 207 w 368"/>
              <a:gd name="T109" fmla="*/ 154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8" h="324">
                <a:moveTo>
                  <a:pt x="234" y="100"/>
                </a:moveTo>
                <a:cubicBezTo>
                  <a:pt x="232" y="103"/>
                  <a:pt x="229" y="106"/>
                  <a:pt x="226" y="108"/>
                </a:cubicBezTo>
                <a:cubicBezTo>
                  <a:pt x="226" y="109"/>
                  <a:pt x="225" y="110"/>
                  <a:pt x="224" y="111"/>
                </a:cubicBezTo>
                <a:cubicBezTo>
                  <a:pt x="214" y="122"/>
                  <a:pt x="203" y="133"/>
                  <a:pt x="193" y="144"/>
                </a:cubicBezTo>
                <a:cubicBezTo>
                  <a:pt x="182" y="156"/>
                  <a:pt x="170" y="168"/>
                  <a:pt x="159" y="180"/>
                </a:cubicBezTo>
                <a:cubicBezTo>
                  <a:pt x="157" y="183"/>
                  <a:pt x="155" y="185"/>
                  <a:pt x="153" y="187"/>
                </a:cubicBezTo>
                <a:cubicBezTo>
                  <a:pt x="146" y="195"/>
                  <a:pt x="140" y="202"/>
                  <a:pt x="134" y="209"/>
                </a:cubicBezTo>
                <a:cubicBezTo>
                  <a:pt x="133" y="210"/>
                  <a:pt x="132" y="211"/>
                  <a:pt x="131" y="213"/>
                </a:cubicBezTo>
                <a:cubicBezTo>
                  <a:pt x="129" y="214"/>
                  <a:pt x="128" y="215"/>
                  <a:pt x="127" y="216"/>
                </a:cubicBezTo>
                <a:cubicBezTo>
                  <a:pt x="125" y="218"/>
                  <a:pt x="122" y="220"/>
                  <a:pt x="120" y="222"/>
                </a:cubicBezTo>
                <a:cubicBezTo>
                  <a:pt x="118" y="224"/>
                  <a:pt x="116" y="226"/>
                  <a:pt x="114" y="228"/>
                </a:cubicBezTo>
                <a:cubicBezTo>
                  <a:pt x="112" y="225"/>
                  <a:pt x="110" y="222"/>
                  <a:pt x="108" y="219"/>
                </a:cubicBezTo>
                <a:cubicBezTo>
                  <a:pt x="107" y="217"/>
                  <a:pt x="106" y="215"/>
                  <a:pt x="105" y="213"/>
                </a:cubicBezTo>
                <a:cubicBezTo>
                  <a:pt x="104" y="212"/>
                  <a:pt x="103" y="211"/>
                  <a:pt x="103" y="210"/>
                </a:cubicBezTo>
                <a:cubicBezTo>
                  <a:pt x="97" y="201"/>
                  <a:pt x="91" y="193"/>
                  <a:pt x="86" y="184"/>
                </a:cubicBezTo>
                <a:cubicBezTo>
                  <a:pt x="82" y="179"/>
                  <a:pt x="78" y="173"/>
                  <a:pt x="75" y="168"/>
                </a:cubicBezTo>
                <a:cubicBezTo>
                  <a:pt x="73" y="165"/>
                  <a:pt x="71" y="162"/>
                  <a:pt x="69" y="158"/>
                </a:cubicBezTo>
                <a:cubicBezTo>
                  <a:pt x="67" y="154"/>
                  <a:pt x="64" y="150"/>
                  <a:pt x="62" y="145"/>
                </a:cubicBezTo>
                <a:cubicBezTo>
                  <a:pt x="59" y="141"/>
                  <a:pt x="57" y="136"/>
                  <a:pt x="54" y="131"/>
                </a:cubicBezTo>
                <a:cubicBezTo>
                  <a:pt x="54" y="130"/>
                  <a:pt x="52" y="129"/>
                  <a:pt x="51" y="129"/>
                </a:cubicBezTo>
                <a:cubicBezTo>
                  <a:pt x="50" y="129"/>
                  <a:pt x="49" y="129"/>
                  <a:pt x="49" y="130"/>
                </a:cubicBezTo>
                <a:cubicBezTo>
                  <a:pt x="47" y="131"/>
                  <a:pt x="46" y="134"/>
                  <a:pt x="47" y="136"/>
                </a:cubicBezTo>
                <a:cubicBezTo>
                  <a:pt x="49" y="139"/>
                  <a:pt x="51" y="143"/>
                  <a:pt x="53" y="147"/>
                </a:cubicBezTo>
                <a:cubicBezTo>
                  <a:pt x="54" y="149"/>
                  <a:pt x="56" y="152"/>
                  <a:pt x="57" y="154"/>
                </a:cubicBezTo>
                <a:cubicBezTo>
                  <a:pt x="60" y="159"/>
                  <a:pt x="63" y="165"/>
                  <a:pt x="66" y="170"/>
                </a:cubicBezTo>
                <a:cubicBezTo>
                  <a:pt x="66" y="171"/>
                  <a:pt x="67" y="172"/>
                  <a:pt x="68" y="173"/>
                </a:cubicBezTo>
                <a:cubicBezTo>
                  <a:pt x="69" y="175"/>
                  <a:pt x="71" y="178"/>
                  <a:pt x="73" y="181"/>
                </a:cubicBezTo>
                <a:cubicBezTo>
                  <a:pt x="75" y="185"/>
                  <a:pt x="78" y="188"/>
                  <a:pt x="80" y="192"/>
                </a:cubicBezTo>
                <a:cubicBezTo>
                  <a:pt x="84" y="197"/>
                  <a:pt x="87" y="202"/>
                  <a:pt x="90" y="207"/>
                </a:cubicBezTo>
                <a:cubicBezTo>
                  <a:pt x="92" y="209"/>
                  <a:pt x="93" y="212"/>
                  <a:pt x="95" y="215"/>
                </a:cubicBezTo>
                <a:cubicBezTo>
                  <a:pt x="96" y="216"/>
                  <a:pt x="96" y="217"/>
                  <a:pt x="97" y="218"/>
                </a:cubicBezTo>
                <a:cubicBezTo>
                  <a:pt x="100" y="223"/>
                  <a:pt x="103" y="228"/>
                  <a:pt x="106" y="233"/>
                </a:cubicBezTo>
                <a:cubicBezTo>
                  <a:pt x="106" y="234"/>
                  <a:pt x="107" y="234"/>
                  <a:pt x="107" y="235"/>
                </a:cubicBezTo>
                <a:cubicBezTo>
                  <a:pt x="106" y="236"/>
                  <a:pt x="106" y="236"/>
                  <a:pt x="105" y="237"/>
                </a:cubicBezTo>
                <a:cubicBezTo>
                  <a:pt x="101" y="231"/>
                  <a:pt x="97" y="225"/>
                  <a:pt x="94" y="219"/>
                </a:cubicBezTo>
                <a:cubicBezTo>
                  <a:pt x="88" y="210"/>
                  <a:pt x="83" y="201"/>
                  <a:pt x="78" y="192"/>
                </a:cubicBezTo>
                <a:cubicBezTo>
                  <a:pt x="73" y="185"/>
                  <a:pt x="68" y="178"/>
                  <a:pt x="64" y="171"/>
                </a:cubicBezTo>
                <a:cubicBezTo>
                  <a:pt x="59" y="163"/>
                  <a:pt x="54" y="156"/>
                  <a:pt x="49" y="149"/>
                </a:cubicBezTo>
                <a:cubicBezTo>
                  <a:pt x="49" y="147"/>
                  <a:pt x="47" y="147"/>
                  <a:pt x="46" y="146"/>
                </a:cubicBezTo>
                <a:cubicBezTo>
                  <a:pt x="44" y="142"/>
                  <a:pt x="42" y="138"/>
                  <a:pt x="39" y="134"/>
                </a:cubicBezTo>
                <a:cubicBezTo>
                  <a:pt x="38" y="132"/>
                  <a:pt x="36" y="131"/>
                  <a:pt x="34" y="131"/>
                </a:cubicBezTo>
                <a:cubicBezTo>
                  <a:pt x="33" y="131"/>
                  <a:pt x="32" y="131"/>
                  <a:pt x="32" y="132"/>
                </a:cubicBezTo>
                <a:cubicBezTo>
                  <a:pt x="29" y="133"/>
                  <a:pt x="28" y="137"/>
                  <a:pt x="30" y="139"/>
                </a:cubicBezTo>
                <a:cubicBezTo>
                  <a:pt x="33" y="145"/>
                  <a:pt x="36" y="151"/>
                  <a:pt x="39" y="157"/>
                </a:cubicBezTo>
                <a:cubicBezTo>
                  <a:pt x="41" y="159"/>
                  <a:pt x="42" y="161"/>
                  <a:pt x="43" y="163"/>
                </a:cubicBezTo>
                <a:cubicBezTo>
                  <a:pt x="47" y="169"/>
                  <a:pt x="50" y="175"/>
                  <a:pt x="54" y="181"/>
                </a:cubicBezTo>
                <a:cubicBezTo>
                  <a:pt x="49" y="174"/>
                  <a:pt x="44" y="167"/>
                  <a:pt x="39" y="161"/>
                </a:cubicBezTo>
                <a:cubicBezTo>
                  <a:pt x="38" y="159"/>
                  <a:pt x="37" y="158"/>
                  <a:pt x="35" y="158"/>
                </a:cubicBezTo>
                <a:cubicBezTo>
                  <a:pt x="35" y="157"/>
                  <a:pt x="34" y="157"/>
                  <a:pt x="34" y="157"/>
                </a:cubicBezTo>
                <a:cubicBezTo>
                  <a:pt x="32" y="157"/>
                  <a:pt x="31" y="158"/>
                  <a:pt x="30" y="158"/>
                </a:cubicBezTo>
                <a:cubicBezTo>
                  <a:pt x="29" y="159"/>
                  <a:pt x="27" y="161"/>
                  <a:pt x="27" y="162"/>
                </a:cubicBezTo>
                <a:cubicBezTo>
                  <a:pt x="27" y="164"/>
                  <a:pt x="27" y="166"/>
                  <a:pt x="28" y="168"/>
                </a:cubicBezTo>
                <a:cubicBezTo>
                  <a:pt x="40" y="185"/>
                  <a:pt x="52" y="202"/>
                  <a:pt x="64" y="219"/>
                </a:cubicBezTo>
                <a:cubicBezTo>
                  <a:pt x="72" y="230"/>
                  <a:pt x="79" y="240"/>
                  <a:pt x="86" y="251"/>
                </a:cubicBezTo>
                <a:cubicBezTo>
                  <a:pt x="86" y="250"/>
                  <a:pt x="85" y="249"/>
                  <a:pt x="84" y="248"/>
                </a:cubicBezTo>
                <a:cubicBezTo>
                  <a:pt x="82" y="246"/>
                  <a:pt x="80" y="244"/>
                  <a:pt x="79" y="241"/>
                </a:cubicBezTo>
                <a:cubicBezTo>
                  <a:pt x="75" y="237"/>
                  <a:pt x="71" y="232"/>
                  <a:pt x="67" y="227"/>
                </a:cubicBezTo>
                <a:cubicBezTo>
                  <a:pt x="61" y="220"/>
                  <a:pt x="55" y="213"/>
                  <a:pt x="50" y="206"/>
                </a:cubicBezTo>
                <a:cubicBezTo>
                  <a:pt x="44" y="198"/>
                  <a:pt x="38" y="190"/>
                  <a:pt x="33" y="183"/>
                </a:cubicBezTo>
                <a:cubicBezTo>
                  <a:pt x="29" y="178"/>
                  <a:pt x="25" y="173"/>
                  <a:pt x="22" y="168"/>
                </a:cubicBezTo>
                <a:cubicBezTo>
                  <a:pt x="18" y="163"/>
                  <a:pt x="14" y="158"/>
                  <a:pt x="11" y="152"/>
                </a:cubicBezTo>
                <a:cubicBezTo>
                  <a:pt x="10" y="151"/>
                  <a:pt x="9" y="150"/>
                  <a:pt x="8" y="150"/>
                </a:cubicBezTo>
                <a:cubicBezTo>
                  <a:pt x="7" y="150"/>
                  <a:pt x="7" y="150"/>
                  <a:pt x="6" y="150"/>
                </a:cubicBezTo>
                <a:cubicBezTo>
                  <a:pt x="5" y="150"/>
                  <a:pt x="4" y="150"/>
                  <a:pt x="4" y="150"/>
                </a:cubicBezTo>
                <a:cubicBezTo>
                  <a:pt x="1" y="152"/>
                  <a:pt x="0" y="155"/>
                  <a:pt x="2" y="157"/>
                </a:cubicBezTo>
                <a:cubicBezTo>
                  <a:pt x="5" y="162"/>
                  <a:pt x="8" y="166"/>
                  <a:pt x="11" y="171"/>
                </a:cubicBezTo>
                <a:cubicBezTo>
                  <a:pt x="13" y="173"/>
                  <a:pt x="14" y="175"/>
                  <a:pt x="16" y="177"/>
                </a:cubicBezTo>
                <a:cubicBezTo>
                  <a:pt x="21" y="185"/>
                  <a:pt x="27" y="192"/>
                  <a:pt x="32" y="199"/>
                </a:cubicBezTo>
                <a:cubicBezTo>
                  <a:pt x="34" y="202"/>
                  <a:pt x="36" y="205"/>
                  <a:pt x="39" y="208"/>
                </a:cubicBezTo>
                <a:cubicBezTo>
                  <a:pt x="40" y="210"/>
                  <a:pt x="41" y="211"/>
                  <a:pt x="42" y="213"/>
                </a:cubicBezTo>
                <a:cubicBezTo>
                  <a:pt x="45" y="217"/>
                  <a:pt x="48" y="221"/>
                  <a:pt x="52" y="225"/>
                </a:cubicBezTo>
                <a:cubicBezTo>
                  <a:pt x="57" y="232"/>
                  <a:pt x="63" y="239"/>
                  <a:pt x="69" y="246"/>
                </a:cubicBezTo>
                <a:cubicBezTo>
                  <a:pt x="71" y="249"/>
                  <a:pt x="74" y="253"/>
                  <a:pt x="77" y="256"/>
                </a:cubicBezTo>
                <a:cubicBezTo>
                  <a:pt x="85" y="266"/>
                  <a:pt x="94" y="276"/>
                  <a:pt x="103" y="286"/>
                </a:cubicBezTo>
                <a:cubicBezTo>
                  <a:pt x="104" y="287"/>
                  <a:pt x="105" y="289"/>
                  <a:pt x="106" y="290"/>
                </a:cubicBezTo>
                <a:cubicBezTo>
                  <a:pt x="105" y="291"/>
                  <a:pt x="105" y="291"/>
                  <a:pt x="104" y="292"/>
                </a:cubicBezTo>
                <a:cubicBezTo>
                  <a:pt x="100" y="298"/>
                  <a:pt x="95" y="304"/>
                  <a:pt x="90" y="310"/>
                </a:cubicBezTo>
                <a:cubicBezTo>
                  <a:pt x="90" y="311"/>
                  <a:pt x="89" y="312"/>
                  <a:pt x="89" y="313"/>
                </a:cubicBezTo>
                <a:cubicBezTo>
                  <a:pt x="89" y="314"/>
                  <a:pt x="90" y="315"/>
                  <a:pt x="90" y="316"/>
                </a:cubicBezTo>
                <a:cubicBezTo>
                  <a:pt x="91" y="316"/>
                  <a:pt x="92" y="317"/>
                  <a:pt x="93" y="317"/>
                </a:cubicBezTo>
                <a:cubicBezTo>
                  <a:pt x="94" y="317"/>
                  <a:pt x="95" y="316"/>
                  <a:pt x="96" y="316"/>
                </a:cubicBezTo>
                <a:cubicBezTo>
                  <a:pt x="101" y="309"/>
                  <a:pt x="106" y="303"/>
                  <a:pt x="111" y="296"/>
                </a:cubicBezTo>
                <a:cubicBezTo>
                  <a:pt x="111" y="297"/>
                  <a:pt x="112" y="297"/>
                  <a:pt x="112" y="297"/>
                </a:cubicBezTo>
                <a:cubicBezTo>
                  <a:pt x="109" y="301"/>
                  <a:pt x="105" y="305"/>
                  <a:pt x="102" y="309"/>
                </a:cubicBezTo>
                <a:cubicBezTo>
                  <a:pt x="101" y="311"/>
                  <a:pt x="100" y="312"/>
                  <a:pt x="100" y="315"/>
                </a:cubicBezTo>
                <a:cubicBezTo>
                  <a:pt x="100" y="317"/>
                  <a:pt x="100" y="319"/>
                  <a:pt x="102" y="320"/>
                </a:cubicBezTo>
                <a:cubicBezTo>
                  <a:pt x="105" y="324"/>
                  <a:pt x="111" y="324"/>
                  <a:pt x="114" y="320"/>
                </a:cubicBezTo>
                <a:cubicBezTo>
                  <a:pt x="116" y="317"/>
                  <a:pt x="119" y="314"/>
                  <a:pt x="122" y="311"/>
                </a:cubicBezTo>
                <a:cubicBezTo>
                  <a:pt x="122" y="312"/>
                  <a:pt x="123" y="313"/>
                  <a:pt x="123" y="313"/>
                </a:cubicBezTo>
                <a:cubicBezTo>
                  <a:pt x="125" y="316"/>
                  <a:pt x="128" y="317"/>
                  <a:pt x="131" y="316"/>
                </a:cubicBezTo>
                <a:cubicBezTo>
                  <a:pt x="132" y="317"/>
                  <a:pt x="132" y="318"/>
                  <a:pt x="133" y="318"/>
                </a:cubicBezTo>
                <a:cubicBezTo>
                  <a:pt x="134" y="321"/>
                  <a:pt x="138" y="322"/>
                  <a:pt x="141" y="321"/>
                </a:cubicBezTo>
                <a:cubicBezTo>
                  <a:pt x="143" y="320"/>
                  <a:pt x="144" y="318"/>
                  <a:pt x="144" y="317"/>
                </a:cubicBezTo>
                <a:cubicBezTo>
                  <a:pt x="145" y="315"/>
                  <a:pt x="144" y="313"/>
                  <a:pt x="144" y="312"/>
                </a:cubicBezTo>
                <a:cubicBezTo>
                  <a:pt x="142" y="309"/>
                  <a:pt x="141" y="307"/>
                  <a:pt x="139" y="304"/>
                </a:cubicBezTo>
                <a:cubicBezTo>
                  <a:pt x="148" y="293"/>
                  <a:pt x="156" y="283"/>
                  <a:pt x="164" y="272"/>
                </a:cubicBezTo>
                <a:cubicBezTo>
                  <a:pt x="175" y="260"/>
                  <a:pt x="185" y="248"/>
                  <a:pt x="195" y="236"/>
                </a:cubicBezTo>
                <a:cubicBezTo>
                  <a:pt x="199" y="231"/>
                  <a:pt x="203" y="226"/>
                  <a:pt x="207" y="222"/>
                </a:cubicBezTo>
                <a:cubicBezTo>
                  <a:pt x="217" y="211"/>
                  <a:pt x="227" y="200"/>
                  <a:pt x="236" y="190"/>
                </a:cubicBezTo>
                <a:cubicBezTo>
                  <a:pt x="245" y="180"/>
                  <a:pt x="254" y="170"/>
                  <a:pt x="263" y="161"/>
                </a:cubicBezTo>
                <a:cubicBezTo>
                  <a:pt x="269" y="154"/>
                  <a:pt x="276" y="147"/>
                  <a:pt x="282" y="140"/>
                </a:cubicBezTo>
                <a:cubicBezTo>
                  <a:pt x="289" y="132"/>
                  <a:pt x="297" y="125"/>
                  <a:pt x="304" y="117"/>
                </a:cubicBezTo>
                <a:cubicBezTo>
                  <a:pt x="312" y="108"/>
                  <a:pt x="321" y="99"/>
                  <a:pt x="329" y="91"/>
                </a:cubicBezTo>
                <a:cubicBezTo>
                  <a:pt x="336" y="84"/>
                  <a:pt x="342" y="77"/>
                  <a:pt x="349" y="70"/>
                </a:cubicBezTo>
                <a:cubicBezTo>
                  <a:pt x="352" y="67"/>
                  <a:pt x="354" y="64"/>
                  <a:pt x="357" y="61"/>
                </a:cubicBezTo>
                <a:cubicBezTo>
                  <a:pt x="360" y="57"/>
                  <a:pt x="364" y="53"/>
                  <a:pt x="367" y="49"/>
                </a:cubicBezTo>
                <a:cubicBezTo>
                  <a:pt x="367" y="48"/>
                  <a:pt x="368" y="47"/>
                  <a:pt x="368" y="46"/>
                </a:cubicBezTo>
                <a:cubicBezTo>
                  <a:pt x="368" y="45"/>
                  <a:pt x="367" y="44"/>
                  <a:pt x="366" y="42"/>
                </a:cubicBezTo>
                <a:cubicBezTo>
                  <a:pt x="365" y="41"/>
                  <a:pt x="363" y="41"/>
                  <a:pt x="362" y="41"/>
                </a:cubicBezTo>
                <a:cubicBezTo>
                  <a:pt x="360" y="41"/>
                  <a:pt x="359" y="41"/>
                  <a:pt x="358" y="42"/>
                </a:cubicBezTo>
                <a:cubicBezTo>
                  <a:pt x="354" y="47"/>
                  <a:pt x="351" y="51"/>
                  <a:pt x="347" y="55"/>
                </a:cubicBezTo>
                <a:cubicBezTo>
                  <a:pt x="346" y="56"/>
                  <a:pt x="345" y="58"/>
                  <a:pt x="343" y="59"/>
                </a:cubicBezTo>
                <a:cubicBezTo>
                  <a:pt x="344" y="59"/>
                  <a:pt x="344" y="58"/>
                  <a:pt x="344" y="58"/>
                </a:cubicBezTo>
                <a:cubicBezTo>
                  <a:pt x="348" y="53"/>
                  <a:pt x="352" y="48"/>
                  <a:pt x="356" y="42"/>
                </a:cubicBezTo>
                <a:cubicBezTo>
                  <a:pt x="358" y="40"/>
                  <a:pt x="357" y="38"/>
                  <a:pt x="356" y="36"/>
                </a:cubicBezTo>
                <a:cubicBezTo>
                  <a:pt x="355" y="36"/>
                  <a:pt x="354" y="35"/>
                  <a:pt x="354" y="35"/>
                </a:cubicBezTo>
                <a:cubicBezTo>
                  <a:pt x="354" y="35"/>
                  <a:pt x="354" y="34"/>
                  <a:pt x="355" y="34"/>
                </a:cubicBezTo>
                <a:cubicBezTo>
                  <a:pt x="355" y="33"/>
                  <a:pt x="356" y="33"/>
                  <a:pt x="356" y="32"/>
                </a:cubicBezTo>
                <a:cubicBezTo>
                  <a:pt x="356" y="32"/>
                  <a:pt x="357" y="31"/>
                  <a:pt x="357" y="30"/>
                </a:cubicBezTo>
                <a:cubicBezTo>
                  <a:pt x="357" y="30"/>
                  <a:pt x="358" y="30"/>
                  <a:pt x="358" y="30"/>
                </a:cubicBezTo>
                <a:cubicBezTo>
                  <a:pt x="358" y="29"/>
                  <a:pt x="358" y="29"/>
                  <a:pt x="358" y="28"/>
                </a:cubicBezTo>
                <a:cubicBezTo>
                  <a:pt x="359" y="27"/>
                  <a:pt x="358" y="25"/>
                  <a:pt x="357" y="24"/>
                </a:cubicBezTo>
                <a:cubicBezTo>
                  <a:pt x="356" y="23"/>
                  <a:pt x="355" y="23"/>
                  <a:pt x="354" y="23"/>
                </a:cubicBezTo>
                <a:cubicBezTo>
                  <a:pt x="354" y="23"/>
                  <a:pt x="353" y="23"/>
                  <a:pt x="353" y="23"/>
                </a:cubicBezTo>
                <a:cubicBezTo>
                  <a:pt x="352" y="23"/>
                  <a:pt x="351" y="23"/>
                  <a:pt x="351" y="23"/>
                </a:cubicBezTo>
                <a:cubicBezTo>
                  <a:pt x="350" y="24"/>
                  <a:pt x="348" y="24"/>
                  <a:pt x="347" y="25"/>
                </a:cubicBezTo>
                <a:cubicBezTo>
                  <a:pt x="346" y="25"/>
                  <a:pt x="345" y="26"/>
                  <a:pt x="344" y="26"/>
                </a:cubicBezTo>
                <a:cubicBezTo>
                  <a:pt x="343" y="27"/>
                  <a:pt x="341" y="28"/>
                  <a:pt x="340" y="29"/>
                </a:cubicBezTo>
                <a:cubicBezTo>
                  <a:pt x="339" y="30"/>
                  <a:pt x="338" y="31"/>
                  <a:pt x="338" y="33"/>
                </a:cubicBezTo>
                <a:cubicBezTo>
                  <a:pt x="336" y="35"/>
                  <a:pt x="334" y="37"/>
                  <a:pt x="332" y="39"/>
                </a:cubicBezTo>
                <a:cubicBezTo>
                  <a:pt x="330" y="41"/>
                  <a:pt x="329" y="42"/>
                  <a:pt x="327" y="43"/>
                </a:cubicBezTo>
                <a:cubicBezTo>
                  <a:pt x="326" y="44"/>
                  <a:pt x="325" y="46"/>
                  <a:pt x="324" y="47"/>
                </a:cubicBezTo>
                <a:cubicBezTo>
                  <a:pt x="323" y="47"/>
                  <a:pt x="323" y="48"/>
                  <a:pt x="322" y="48"/>
                </a:cubicBezTo>
                <a:cubicBezTo>
                  <a:pt x="318" y="52"/>
                  <a:pt x="314" y="55"/>
                  <a:pt x="310" y="59"/>
                </a:cubicBezTo>
                <a:cubicBezTo>
                  <a:pt x="307" y="61"/>
                  <a:pt x="304" y="64"/>
                  <a:pt x="302" y="66"/>
                </a:cubicBezTo>
                <a:cubicBezTo>
                  <a:pt x="286" y="79"/>
                  <a:pt x="270" y="92"/>
                  <a:pt x="255" y="104"/>
                </a:cubicBezTo>
                <a:cubicBezTo>
                  <a:pt x="253" y="106"/>
                  <a:pt x="251" y="107"/>
                  <a:pt x="250" y="108"/>
                </a:cubicBezTo>
                <a:cubicBezTo>
                  <a:pt x="253" y="106"/>
                  <a:pt x="256" y="103"/>
                  <a:pt x="258" y="100"/>
                </a:cubicBezTo>
                <a:cubicBezTo>
                  <a:pt x="271" y="87"/>
                  <a:pt x="283" y="75"/>
                  <a:pt x="296" y="62"/>
                </a:cubicBezTo>
                <a:cubicBezTo>
                  <a:pt x="297" y="61"/>
                  <a:pt x="299" y="59"/>
                  <a:pt x="301" y="57"/>
                </a:cubicBezTo>
                <a:cubicBezTo>
                  <a:pt x="304" y="54"/>
                  <a:pt x="308" y="51"/>
                  <a:pt x="312" y="47"/>
                </a:cubicBezTo>
                <a:cubicBezTo>
                  <a:pt x="317" y="43"/>
                  <a:pt x="322" y="38"/>
                  <a:pt x="327" y="33"/>
                </a:cubicBezTo>
                <a:cubicBezTo>
                  <a:pt x="328" y="33"/>
                  <a:pt x="328" y="32"/>
                  <a:pt x="328" y="32"/>
                </a:cubicBezTo>
                <a:cubicBezTo>
                  <a:pt x="330" y="30"/>
                  <a:pt x="332" y="28"/>
                  <a:pt x="334" y="27"/>
                </a:cubicBezTo>
                <a:cubicBezTo>
                  <a:pt x="337" y="24"/>
                  <a:pt x="340" y="21"/>
                  <a:pt x="343" y="19"/>
                </a:cubicBezTo>
                <a:cubicBezTo>
                  <a:pt x="346" y="15"/>
                  <a:pt x="350" y="12"/>
                  <a:pt x="354" y="8"/>
                </a:cubicBezTo>
                <a:cubicBezTo>
                  <a:pt x="354" y="7"/>
                  <a:pt x="355" y="6"/>
                  <a:pt x="355" y="5"/>
                </a:cubicBezTo>
                <a:cubicBezTo>
                  <a:pt x="355" y="3"/>
                  <a:pt x="354" y="2"/>
                  <a:pt x="354" y="2"/>
                </a:cubicBezTo>
                <a:cubicBezTo>
                  <a:pt x="353" y="1"/>
                  <a:pt x="352" y="0"/>
                  <a:pt x="351" y="0"/>
                </a:cubicBezTo>
                <a:cubicBezTo>
                  <a:pt x="349" y="0"/>
                  <a:pt x="348" y="1"/>
                  <a:pt x="348" y="2"/>
                </a:cubicBezTo>
                <a:cubicBezTo>
                  <a:pt x="344" y="5"/>
                  <a:pt x="340" y="9"/>
                  <a:pt x="336" y="12"/>
                </a:cubicBezTo>
                <a:cubicBezTo>
                  <a:pt x="333" y="15"/>
                  <a:pt x="330" y="17"/>
                  <a:pt x="328" y="20"/>
                </a:cubicBezTo>
                <a:cubicBezTo>
                  <a:pt x="327" y="21"/>
                  <a:pt x="325" y="22"/>
                  <a:pt x="324" y="23"/>
                </a:cubicBezTo>
                <a:cubicBezTo>
                  <a:pt x="324" y="23"/>
                  <a:pt x="323" y="23"/>
                  <a:pt x="323" y="23"/>
                </a:cubicBezTo>
                <a:cubicBezTo>
                  <a:pt x="322" y="23"/>
                  <a:pt x="321" y="23"/>
                  <a:pt x="320" y="23"/>
                </a:cubicBezTo>
                <a:cubicBezTo>
                  <a:pt x="313" y="28"/>
                  <a:pt x="307" y="33"/>
                  <a:pt x="301" y="39"/>
                </a:cubicBezTo>
                <a:cubicBezTo>
                  <a:pt x="298" y="41"/>
                  <a:pt x="295" y="43"/>
                  <a:pt x="293" y="46"/>
                </a:cubicBezTo>
                <a:cubicBezTo>
                  <a:pt x="291" y="47"/>
                  <a:pt x="289" y="49"/>
                  <a:pt x="287" y="51"/>
                </a:cubicBezTo>
                <a:cubicBezTo>
                  <a:pt x="280" y="57"/>
                  <a:pt x="273" y="63"/>
                  <a:pt x="267" y="69"/>
                </a:cubicBezTo>
                <a:cubicBezTo>
                  <a:pt x="263" y="72"/>
                  <a:pt x="260" y="75"/>
                  <a:pt x="257" y="79"/>
                </a:cubicBezTo>
                <a:cubicBezTo>
                  <a:pt x="249" y="86"/>
                  <a:pt x="242" y="93"/>
                  <a:pt x="234" y="100"/>
                </a:cubicBezTo>
                <a:close/>
                <a:moveTo>
                  <a:pt x="282" y="104"/>
                </a:moveTo>
                <a:cubicBezTo>
                  <a:pt x="283" y="103"/>
                  <a:pt x="284" y="103"/>
                  <a:pt x="284" y="102"/>
                </a:cubicBezTo>
                <a:cubicBezTo>
                  <a:pt x="284" y="102"/>
                  <a:pt x="284" y="102"/>
                  <a:pt x="284" y="103"/>
                </a:cubicBezTo>
                <a:cubicBezTo>
                  <a:pt x="283" y="104"/>
                  <a:pt x="282" y="105"/>
                  <a:pt x="280" y="107"/>
                </a:cubicBezTo>
                <a:cubicBezTo>
                  <a:pt x="278" y="109"/>
                  <a:pt x="276" y="112"/>
                  <a:pt x="273" y="115"/>
                </a:cubicBezTo>
                <a:cubicBezTo>
                  <a:pt x="269" y="120"/>
                  <a:pt x="264" y="125"/>
                  <a:pt x="259" y="131"/>
                </a:cubicBezTo>
                <a:cubicBezTo>
                  <a:pt x="256" y="134"/>
                  <a:pt x="253" y="138"/>
                  <a:pt x="250" y="141"/>
                </a:cubicBezTo>
                <a:cubicBezTo>
                  <a:pt x="248" y="143"/>
                  <a:pt x="246" y="145"/>
                  <a:pt x="244" y="147"/>
                </a:cubicBezTo>
                <a:cubicBezTo>
                  <a:pt x="241" y="150"/>
                  <a:pt x="239" y="153"/>
                  <a:pt x="236" y="156"/>
                </a:cubicBezTo>
                <a:cubicBezTo>
                  <a:pt x="234" y="158"/>
                  <a:pt x="232" y="160"/>
                  <a:pt x="231" y="162"/>
                </a:cubicBezTo>
                <a:cubicBezTo>
                  <a:pt x="220" y="173"/>
                  <a:pt x="210" y="184"/>
                  <a:pt x="199" y="196"/>
                </a:cubicBezTo>
                <a:cubicBezTo>
                  <a:pt x="189" y="207"/>
                  <a:pt x="179" y="218"/>
                  <a:pt x="169" y="230"/>
                </a:cubicBezTo>
                <a:cubicBezTo>
                  <a:pt x="157" y="243"/>
                  <a:pt x="145" y="256"/>
                  <a:pt x="133" y="270"/>
                </a:cubicBezTo>
                <a:cubicBezTo>
                  <a:pt x="133" y="270"/>
                  <a:pt x="133" y="270"/>
                  <a:pt x="132" y="271"/>
                </a:cubicBezTo>
                <a:cubicBezTo>
                  <a:pt x="132" y="270"/>
                  <a:pt x="132" y="270"/>
                  <a:pt x="132" y="270"/>
                </a:cubicBezTo>
                <a:cubicBezTo>
                  <a:pt x="135" y="267"/>
                  <a:pt x="137" y="264"/>
                  <a:pt x="140" y="260"/>
                </a:cubicBezTo>
                <a:cubicBezTo>
                  <a:pt x="155" y="243"/>
                  <a:pt x="170" y="225"/>
                  <a:pt x="184" y="207"/>
                </a:cubicBezTo>
                <a:cubicBezTo>
                  <a:pt x="186" y="205"/>
                  <a:pt x="188" y="203"/>
                  <a:pt x="190" y="200"/>
                </a:cubicBezTo>
                <a:cubicBezTo>
                  <a:pt x="191" y="200"/>
                  <a:pt x="191" y="199"/>
                  <a:pt x="192" y="198"/>
                </a:cubicBezTo>
                <a:cubicBezTo>
                  <a:pt x="198" y="192"/>
                  <a:pt x="204" y="185"/>
                  <a:pt x="210" y="179"/>
                </a:cubicBezTo>
                <a:cubicBezTo>
                  <a:pt x="218" y="170"/>
                  <a:pt x="226" y="162"/>
                  <a:pt x="234" y="153"/>
                </a:cubicBezTo>
                <a:cubicBezTo>
                  <a:pt x="236" y="151"/>
                  <a:pt x="237" y="149"/>
                  <a:pt x="239" y="147"/>
                </a:cubicBezTo>
                <a:cubicBezTo>
                  <a:pt x="241" y="146"/>
                  <a:pt x="243" y="144"/>
                  <a:pt x="244" y="142"/>
                </a:cubicBezTo>
                <a:cubicBezTo>
                  <a:pt x="257" y="129"/>
                  <a:pt x="269" y="117"/>
                  <a:pt x="282" y="104"/>
                </a:cubicBezTo>
                <a:close/>
                <a:moveTo>
                  <a:pt x="124" y="280"/>
                </a:moveTo>
                <a:cubicBezTo>
                  <a:pt x="124" y="281"/>
                  <a:pt x="125" y="281"/>
                  <a:pt x="126" y="282"/>
                </a:cubicBezTo>
                <a:cubicBezTo>
                  <a:pt x="125" y="282"/>
                  <a:pt x="125" y="283"/>
                  <a:pt x="125" y="283"/>
                </a:cubicBezTo>
                <a:cubicBezTo>
                  <a:pt x="124" y="282"/>
                  <a:pt x="124" y="281"/>
                  <a:pt x="123" y="281"/>
                </a:cubicBezTo>
                <a:cubicBezTo>
                  <a:pt x="124" y="280"/>
                  <a:pt x="124" y="280"/>
                  <a:pt x="124" y="280"/>
                </a:cubicBezTo>
                <a:close/>
                <a:moveTo>
                  <a:pt x="325" y="63"/>
                </a:moveTo>
                <a:cubicBezTo>
                  <a:pt x="321" y="68"/>
                  <a:pt x="316" y="73"/>
                  <a:pt x="311" y="78"/>
                </a:cubicBezTo>
                <a:cubicBezTo>
                  <a:pt x="310" y="79"/>
                  <a:pt x="309" y="80"/>
                  <a:pt x="308" y="81"/>
                </a:cubicBezTo>
                <a:cubicBezTo>
                  <a:pt x="305" y="84"/>
                  <a:pt x="303" y="87"/>
                  <a:pt x="300" y="90"/>
                </a:cubicBezTo>
                <a:cubicBezTo>
                  <a:pt x="299" y="90"/>
                  <a:pt x="299" y="91"/>
                  <a:pt x="298" y="91"/>
                </a:cubicBezTo>
                <a:cubicBezTo>
                  <a:pt x="298" y="91"/>
                  <a:pt x="297" y="91"/>
                  <a:pt x="297" y="91"/>
                </a:cubicBezTo>
                <a:cubicBezTo>
                  <a:pt x="297" y="91"/>
                  <a:pt x="296" y="91"/>
                  <a:pt x="296" y="91"/>
                </a:cubicBezTo>
                <a:cubicBezTo>
                  <a:pt x="297" y="91"/>
                  <a:pt x="297" y="89"/>
                  <a:pt x="297" y="88"/>
                </a:cubicBezTo>
                <a:cubicBezTo>
                  <a:pt x="300" y="85"/>
                  <a:pt x="304" y="82"/>
                  <a:pt x="307" y="78"/>
                </a:cubicBezTo>
                <a:cubicBezTo>
                  <a:pt x="309" y="76"/>
                  <a:pt x="312" y="74"/>
                  <a:pt x="314" y="72"/>
                </a:cubicBezTo>
                <a:cubicBezTo>
                  <a:pt x="319" y="68"/>
                  <a:pt x="324" y="63"/>
                  <a:pt x="328" y="59"/>
                </a:cubicBezTo>
                <a:cubicBezTo>
                  <a:pt x="329" y="59"/>
                  <a:pt x="329" y="59"/>
                  <a:pt x="329" y="58"/>
                </a:cubicBezTo>
                <a:cubicBezTo>
                  <a:pt x="328" y="60"/>
                  <a:pt x="327" y="61"/>
                  <a:pt x="325" y="63"/>
                </a:cubicBezTo>
                <a:close/>
                <a:moveTo>
                  <a:pt x="257" y="113"/>
                </a:moveTo>
                <a:cubicBezTo>
                  <a:pt x="254" y="116"/>
                  <a:pt x="251" y="119"/>
                  <a:pt x="249" y="122"/>
                </a:cubicBezTo>
                <a:cubicBezTo>
                  <a:pt x="239" y="132"/>
                  <a:pt x="229" y="142"/>
                  <a:pt x="219" y="153"/>
                </a:cubicBezTo>
                <a:cubicBezTo>
                  <a:pt x="212" y="160"/>
                  <a:pt x="205" y="168"/>
                  <a:pt x="198" y="175"/>
                </a:cubicBezTo>
                <a:cubicBezTo>
                  <a:pt x="194" y="179"/>
                  <a:pt x="191" y="183"/>
                  <a:pt x="187" y="187"/>
                </a:cubicBezTo>
                <a:cubicBezTo>
                  <a:pt x="172" y="204"/>
                  <a:pt x="156" y="221"/>
                  <a:pt x="140" y="238"/>
                </a:cubicBezTo>
                <a:cubicBezTo>
                  <a:pt x="136" y="243"/>
                  <a:pt x="132" y="248"/>
                  <a:pt x="127" y="253"/>
                </a:cubicBezTo>
                <a:cubicBezTo>
                  <a:pt x="127" y="253"/>
                  <a:pt x="127" y="253"/>
                  <a:pt x="127" y="252"/>
                </a:cubicBezTo>
                <a:cubicBezTo>
                  <a:pt x="126" y="250"/>
                  <a:pt x="124" y="248"/>
                  <a:pt x="123" y="245"/>
                </a:cubicBezTo>
                <a:cubicBezTo>
                  <a:pt x="123" y="244"/>
                  <a:pt x="122" y="244"/>
                  <a:pt x="122" y="243"/>
                </a:cubicBezTo>
                <a:cubicBezTo>
                  <a:pt x="123" y="241"/>
                  <a:pt x="125" y="240"/>
                  <a:pt x="126" y="238"/>
                </a:cubicBezTo>
                <a:cubicBezTo>
                  <a:pt x="132" y="231"/>
                  <a:pt x="139" y="223"/>
                  <a:pt x="145" y="216"/>
                </a:cubicBezTo>
                <a:cubicBezTo>
                  <a:pt x="151" y="209"/>
                  <a:pt x="157" y="202"/>
                  <a:pt x="163" y="195"/>
                </a:cubicBezTo>
                <a:cubicBezTo>
                  <a:pt x="165" y="193"/>
                  <a:pt x="167" y="191"/>
                  <a:pt x="169" y="189"/>
                </a:cubicBezTo>
                <a:cubicBezTo>
                  <a:pt x="171" y="186"/>
                  <a:pt x="174" y="184"/>
                  <a:pt x="176" y="181"/>
                </a:cubicBezTo>
                <a:cubicBezTo>
                  <a:pt x="181" y="177"/>
                  <a:pt x="187" y="172"/>
                  <a:pt x="192" y="168"/>
                </a:cubicBezTo>
                <a:cubicBezTo>
                  <a:pt x="197" y="163"/>
                  <a:pt x="202" y="159"/>
                  <a:pt x="207" y="154"/>
                </a:cubicBezTo>
                <a:cubicBezTo>
                  <a:pt x="209" y="153"/>
                  <a:pt x="210" y="152"/>
                  <a:pt x="212" y="150"/>
                </a:cubicBezTo>
                <a:cubicBezTo>
                  <a:pt x="227" y="138"/>
                  <a:pt x="242" y="126"/>
                  <a:pt x="257" y="113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Freeform 5"/>
          <p:cNvSpPr>
            <a:spLocks noEditPoints="1"/>
          </p:cNvSpPr>
          <p:nvPr/>
        </p:nvSpPr>
        <p:spPr bwMode="auto">
          <a:xfrm>
            <a:off x="8566943" y="3112033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9537940" y="4409620"/>
            <a:ext cx="2241974" cy="4095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 smtClean="0">
                <a:solidFill>
                  <a:srgbClr val="3C3C3B"/>
                </a:solidFill>
                <a:latin typeface="萝莉体 第二版" pitchFamily="2" charset="-122"/>
                <a:ea typeface="萝莉体 第二版" pitchFamily="2" charset="-122"/>
                <a:cs typeface="萝莉体 第二版" pitchFamily="2" charset="-122"/>
                <a:sym typeface="+mn-lt"/>
              </a:rPr>
              <a:t>完成创建</a:t>
            </a:r>
            <a:endParaRPr lang="zh-CN" altLang="en-US" dirty="0">
              <a:solidFill>
                <a:srgbClr val="3C3C3B"/>
              </a:solidFill>
              <a:latin typeface="萝莉体 第二版" pitchFamily="2" charset="-122"/>
              <a:ea typeface="萝莉体 第二版" pitchFamily="2" charset="-122"/>
              <a:cs typeface="萝莉体 第二版" pitchFamily="2" charset="-122"/>
              <a:sym typeface="+mn-lt"/>
            </a:endParaRPr>
          </a:p>
        </p:txBody>
      </p:sp>
      <p:sp>
        <p:nvSpPr>
          <p:cNvPr id="38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7" grpId="0" animBg="1"/>
      <p:bldP spid="68" grpId="0"/>
      <p:bldP spid="77" grpId="0"/>
      <p:bldP spid="84" grpId="0"/>
      <p:bldP spid="85" grpId="0" animBg="1"/>
      <p:bldP spid="86" grpId="0" animBg="1"/>
      <p:bldP spid="8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screen"/>
          <a:srcRect l="7028" t="37666" r="5700" b="25458"/>
          <a:stretch>
            <a:fillRect/>
          </a:stretch>
        </p:blipFill>
        <p:spPr>
          <a:xfrm>
            <a:off x="-14514" y="3468914"/>
            <a:ext cx="12206514" cy="33890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22509" y="1537503"/>
            <a:ext cx="476604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000" dirty="0">
                <a:solidFill>
                  <a:srgbClr val="132F95"/>
                </a:solidFill>
                <a:latin typeface="方正细谭黑简体" panose="02000000000000000000" pitchFamily="2" charset="-122"/>
                <a:ea typeface="方正细谭黑简体" panose="02000000000000000000" pitchFamily="2" charset="-122"/>
                <a:cs typeface="+mn-ea"/>
                <a:sym typeface="+mn-lt"/>
              </a:rPr>
              <a:t>THANK YOU</a:t>
            </a:r>
            <a:endParaRPr lang="zh-CN" altLang="en-US" sz="8000" dirty="0">
              <a:solidFill>
                <a:srgbClr val="132F95"/>
              </a:solidFill>
              <a:latin typeface="方正细谭黑简体" panose="02000000000000000000" pitchFamily="2" charset="-122"/>
              <a:ea typeface="方正细谭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3722569" y="2860913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18030135777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4593658" y="3253547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4010025" y="497699"/>
            <a:ext cx="501650" cy="502976"/>
            <a:chOff x="1728" y="113"/>
            <a:chExt cx="1136" cy="1139"/>
          </a:xfrm>
          <a:solidFill>
            <a:srgbClr val="132F95"/>
          </a:solidFill>
        </p:grpSpPr>
        <p:sp>
          <p:nvSpPr>
            <p:cNvPr id="42" name="Freeform 11"/>
            <p:cNvSpPr>
              <a:spLocks noEditPoints="1"/>
            </p:cNvSpPr>
            <p:nvPr/>
          </p:nvSpPr>
          <p:spPr bwMode="auto">
            <a:xfrm>
              <a:off x="2099" y="460"/>
              <a:ext cx="470" cy="419"/>
            </a:xfrm>
            <a:custGeom>
              <a:avLst/>
              <a:gdLst>
                <a:gd name="T0" fmla="*/ 68 w 175"/>
                <a:gd name="T1" fmla="*/ 11 h 156"/>
                <a:gd name="T2" fmla="*/ 2 w 175"/>
                <a:gd name="T3" fmla="*/ 85 h 156"/>
                <a:gd name="T4" fmla="*/ 77 w 175"/>
                <a:gd name="T5" fmla="*/ 155 h 156"/>
                <a:gd name="T6" fmla="*/ 68 w 175"/>
                <a:gd name="T7" fmla="*/ 11 h 156"/>
                <a:gd name="T8" fmla="*/ 77 w 175"/>
                <a:gd name="T9" fmla="*/ 143 h 156"/>
                <a:gd name="T10" fmla="*/ 14 w 175"/>
                <a:gd name="T11" fmla="*/ 85 h 156"/>
                <a:gd name="T12" fmla="*/ 68 w 175"/>
                <a:gd name="T13" fmla="*/ 23 h 156"/>
                <a:gd name="T14" fmla="*/ 77 w 175"/>
                <a:gd name="T15" fmla="*/ 14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156">
                  <a:moveTo>
                    <a:pt x="68" y="11"/>
                  </a:moveTo>
                  <a:cubicBezTo>
                    <a:pt x="30" y="15"/>
                    <a:pt x="0" y="46"/>
                    <a:pt x="2" y="85"/>
                  </a:cubicBezTo>
                  <a:cubicBezTo>
                    <a:pt x="4" y="125"/>
                    <a:pt x="37" y="155"/>
                    <a:pt x="77" y="155"/>
                  </a:cubicBezTo>
                  <a:cubicBezTo>
                    <a:pt x="175" y="156"/>
                    <a:pt x="164" y="0"/>
                    <a:pt x="68" y="11"/>
                  </a:cubicBezTo>
                  <a:close/>
                  <a:moveTo>
                    <a:pt x="77" y="143"/>
                  </a:moveTo>
                  <a:cubicBezTo>
                    <a:pt x="44" y="143"/>
                    <a:pt x="16" y="118"/>
                    <a:pt x="14" y="85"/>
                  </a:cubicBezTo>
                  <a:cubicBezTo>
                    <a:pt x="12" y="53"/>
                    <a:pt x="37" y="26"/>
                    <a:pt x="68" y="23"/>
                  </a:cubicBezTo>
                  <a:cubicBezTo>
                    <a:pt x="149" y="14"/>
                    <a:pt x="159" y="143"/>
                    <a:pt x="77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Freeform 12"/>
            <p:cNvSpPr>
              <a:spLocks noEditPoints="1"/>
            </p:cNvSpPr>
            <p:nvPr/>
          </p:nvSpPr>
          <p:spPr bwMode="auto">
            <a:xfrm>
              <a:off x="1728" y="113"/>
              <a:ext cx="1136" cy="1139"/>
            </a:xfrm>
            <a:custGeom>
              <a:avLst/>
              <a:gdLst>
                <a:gd name="T0" fmla="*/ 413 w 423"/>
                <a:gd name="T1" fmla="*/ 178 h 424"/>
                <a:gd name="T2" fmla="*/ 362 w 423"/>
                <a:gd name="T3" fmla="*/ 142 h 424"/>
                <a:gd name="T4" fmla="*/ 378 w 423"/>
                <a:gd name="T5" fmla="*/ 107 h 424"/>
                <a:gd name="T6" fmla="*/ 361 w 423"/>
                <a:gd name="T7" fmla="*/ 69 h 424"/>
                <a:gd name="T8" fmla="*/ 299 w 423"/>
                <a:gd name="T9" fmla="*/ 72 h 424"/>
                <a:gd name="T10" fmla="*/ 253 w 423"/>
                <a:gd name="T11" fmla="*/ 44 h 424"/>
                <a:gd name="T12" fmla="*/ 208 w 423"/>
                <a:gd name="T13" fmla="*/ 8 h 424"/>
                <a:gd name="T14" fmla="*/ 172 w 423"/>
                <a:gd name="T15" fmla="*/ 50 h 424"/>
                <a:gd name="T16" fmla="*/ 127 w 423"/>
                <a:gd name="T17" fmla="*/ 73 h 424"/>
                <a:gd name="T18" fmla="*/ 57 w 423"/>
                <a:gd name="T19" fmla="*/ 79 h 424"/>
                <a:gd name="T20" fmla="*/ 50 w 423"/>
                <a:gd name="T21" fmla="*/ 174 h 424"/>
                <a:gd name="T22" fmla="*/ 5 w 423"/>
                <a:gd name="T23" fmla="*/ 224 h 424"/>
                <a:gd name="T24" fmla="*/ 53 w 423"/>
                <a:gd name="T25" fmla="*/ 254 h 424"/>
                <a:gd name="T26" fmla="*/ 68 w 423"/>
                <a:gd name="T27" fmla="*/ 296 h 424"/>
                <a:gd name="T28" fmla="*/ 44 w 423"/>
                <a:gd name="T29" fmla="*/ 333 h 424"/>
                <a:gd name="T30" fmla="*/ 128 w 423"/>
                <a:gd name="T31" fmla="*/ 356 h 424"/>
                <a:gd name="T32" fmla="*/ 177 w 423"/>
                <a:gd name="T33" fmla="*/ 416 h 424"/>
                <a:gd name="T34" fmla="*/ 240 w 423"/>
                <a:gd name="T35" fmla="*/ 420 h 424"/>
                <a:gd name="T36" fmla="*/ 250 w 423"/>
                <a:gd name="T37" fmla="*/ 377 h 424"/>
                <a:gd name="T38" fmla="*/ 308 w 423"/>
                <a:gd name="T39" fmla="*/ 359 h 424"/>
                <a:gd name="T40" fmla="*/ 376 w 423"/>
                <a:gd name="T41" fmla="*/ 343 h 424"/>
                <a:gd name="T42" fmla="*/ 359 w 423"/>
                <a:gd name="T43" fmla="*/ 290 h 424"/>
                <a:gd name="T44" fmla="*/ 413 w 423"/>
                <a:gd name="T45" fmla="*/ 250 h 424"/>
                <a:gd name="T46" fmla="*/ 400 w 423"/>
                <a:gd name="T47" fmla="*/ 240 h 424"/>
                <a:gd name="T48" fmla="*/ 363 w 423"/>
                <a:gd name="T49" fmla="*/ 242 h 424"/>
                <a:gd name="T50" fmla="*/ 342 w 423"/>
                <a:gd name="T51" fmla="*/ 293 h 424"/>
                <a:gd name="T52" fmla="*/ 366 w 423"/>
                <a:gd name="T53" fmla="*/ 329 h 424"/>
                <a:gd name="T54" fmla="*/ 337 w 423"/>
                <a:gd name="T55" fmla="*/ 366 h 424"/>
                <a:gd name="T56" fmla="*/ 302 w 423"/>
                <a:gd name="T57" fmla="*/ 340 h 424"/>
                <a:gd name="T58" fmla="*/ 243 w 423"/>
                <a:gd name="T59" fmla="*/ 363 h 424"/>
                <a:gd name="T60" fmla="*/ 240 w 423"/>
                <a:gd name="T61" fmla="*/ 390 h 424"/>
                <a:gd name="T62" fmla="*/ 186 w 423"/>
                <a:gd name="T63" fmla="*/ 394 h 424"/>
                <a:gd name="T64" fmla="*/ 181 w 423"/>
                <a:gd name="T65" fmla="*/ 363 h 424"/>
                <a:gd name="T66" fmla="*/ 129 w 423"/>
                <a:gd name="T67" fmla="*/ 342 h 424"/>
                <a:gd name="T68" fmla="*/ 101 w 423"/>
                <a:gd name="T69" fmla="*/ 364 h 424"/>
                <a:gd name="T70" fmla="*/ 58 w 423"/>
                <a:gd name="T71" fmla="*/ 325 h 424"/>
                <a:gd name="T72" fmla="*/ 80 w 423"/>
                <a:gd name="T73" fmla="*/ 293 h 424"/>
                <a:gd name="T74" fmla="*/ 63 w 423"/>
                <a:gd name="T75" fmla="*/ 246 h 424"/>
                <a:gd name="T76" fmla="*/ 38 w 423"/>
                <a:gd name="T77" fmla="*/ 243 h 424"/>
                <a:gd name="T78" fmla="*/ 17 w 423"/>
                <a:gd name="T79" fmla="*/ 202 h 424"/>
                <a:gd name="T80" fmla="*/ 53 w 423"/>
                <a:gd name="T81" fmla="*/ 186 h 424"/>
                <a:gd name="T82" fmla="*/ 85 w 423"/>
                <a:gd name="T83" fmla="*/ 130 h 424"/>
                <a:gd name="T84" fmla="*/ 65 w 423"/>
                <a:gd name="T85" fmla="*/ 88 h 424"/>
                <a:gd name="T86" fmla="*/ 120 w 423"/>
                <a:gd name="T87" fmla="*/ 84 h 424"/>
                <a:gd name="T88" fmla="*/ 170 w 423"/>
                <a:gd name="T89" fmla="*/ 67 h 424"/>
                <a:gd name="T90" fmla="*/ 184 w 423"/>
                <a:gd name="T91" fmla="*/ 47 h 424"/>
                <a:gd name="T92" fmla="*/ 205 w 423"/>
                <a:gd name="T93" fmla="*/ 20 h 424"/>
                <a:gd name="T94" fmla="*/ 238 w 423"/>
                <a:gd name="T95" fmla="*/ 22 h 424"/>
                <a:gd name="T96" fmla="*/ 242 w 423"/>
                <a:gd name="T97" fmla="*/ 58 h 424"/>
                <a:gd name="T98" fmla="*/ 296 w 423"/>
                <a:gd name="T99" fmla="*/ 85 h 424"/>
                <a:gd name="T100" fmla="*/ 305 w 423"/>
                <a:gd name="T101" fmla="*/ 84 h 424"/>
                <a:gd name="T102" fmla="*/ 350 w 423"/>
                <a:gd name="T103" fmla="*/ 75 h 424"/>
                <a:gd name="T104" fmla="*/ 346 w 423"/>
                <a:gd name="T105" fmla="*/ 118 h 424"/>
                <a:gd name="T106" fmla="*/ 352 w 423"/>
                <a:gd name="T107" fmla="*/ 151 h 424"/>
                <a:gd name="T108" fmla="*/ 366 w 423"/>
                <a:gd name="T109" fmla="*/ 184 h 424"/>
                <a:gd name="T110" fmla="*/ 407 w 423"/>
                <a:gd name="T111" fmla="*/ 21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3" h="424">
                  <a:moveTo>
                    <a:pt x="419" y="216"/>
                  </a:moveTo>
                  <a:cubicBezTo>
                    <a:pt x="419" y="206"/>
                    <a:pt x="422" y="186"/>
                    <a:pt x="413" y="178"/>
                  </a:cubicBezTo>
                  <a:cubicBezTo>
                    <a:pt x="405" y="171"/>
                    <a:pt x="384" y="172"/>
                    <a:pt x="371" y="172"/>
                  </a:cubicBezTo>
                  <a:cubicBezTo>
                    <a:pt x="368" y="162"/>
                    <a:pt x="366" y="151"/>
                    <a:pt x="362" y="142"/>
                  </a:cubicBezTo>
                  <a:cubicBezTo>
                    <a:pt x="360" y="138"/>
                    <a:pt x="354" y="130"/>
                    <a:pt x="355" y="126"/>
                  </a:cubicBezTo>
                  <a:cubicBezTo>
                    <a:pt x="356" y="121"/>
                    <a:pt x="374" y="113"/>
                    <a:pt x="378" y="107"/>
                  </a:cubicBezTo>
                  <a:cubicBezTo>
                    <a:pt x="381" y="103"/>
                    <a:pt x="383" y="98"/>
                    <a:pt x="381" y="93"/>
                  </a:cubicBezTo>
                  <a:cubicBezTo>
                    <a:pt x="379" y="83"/>
                    <a:pt x="367" y="76"/>
                    <a:pt x="361" y="69"/>
                  </a:cubicBezTo>
                  <a:cubicBezTo>
                    <a:pt x="354" y="63"/>
                    <a:pt x="346" y="51"/>
                    <a:pt x="337" y="48"/>
                  </a:cubicBezTo>
                  <a:cubicBezTo>
                    <a:pt x="323" y="42"/>
                    <a:pt x="309" y="62"/>
                    <a:pt x="299" y="72"/>
                  </a:cubicBezTo>
                  <a:cubicBezTo>
                    <a:pt x="288" y="66"/>
                    <a:pt x="276" y="62"/>
                    <a:pt x="264" y="57"/>
                  </a:cubicBezTo>
                  <a:cubicBezTo>
                    <a:pt x="256" y="53"/>
                    <a:pt x="254" y="52"/>
                    <a:pt x="253" y="44"/>
                  </a:cubicBezTo>
                  <a:cubicBezTo>
                    <a:pt x="251" y="37"/>
                    <a:pt x="254" y="29"/>
                    <a:pt x="252" y="22"/>
                  </a:cubicBezTo>
                  <a:cubicBezTo>
                    <a:pt x="247" y="0"/>
                    <a:pt x="225" y="7"/>
                    <a:pt x="208" y="8"/>
                  </a:cubicBezTo>
                  <a:cubicBezTo>
                    <a:pt x="191" y="10"/>
                    <a:pt x="172" y="6"/>
                    <a:pt x="171" y="28"/>
                  </a:cubicBezTo>
                  <a:cubicBezTo>
                    <a:pt x="171" y="35"/>
                    <a:pt x="174" y="44"/>
                    <a:pt x="172" y="50"/>
                  </a:cubicBezTo>
                  <a:cubicBezTo>
                    <a:pt x="170" y="56"/>
                    <a:pt x="168" y="54"/>
                    <a:pt x="160" y="57"/>
                  </a:cubicBezTo>
                  <a:cubicBezTo>
                    <a:pt x="148" y="61"/>
                    <a:pt x="138" y="67"/>
                    <a:pt x="127" y="73"/>
                  </a:cubicBezTo>
                  <a:cubicBezTo>
                    <a:pt x="119" y="63"/>
                    <a:pt x="109" y="49"/>
                    <a:pt x="95" y="50"/>
                  </a:cubicBezTo>
                  <a:cubicBezTo>
                    <a:pt x="80" y="51"/>
                    <a:pt x="66" y="70"/>
                    <a:pt x="57" y="79"/>
                  </a:cubicBezTo>
                  <a:cubicBezTo>
                    <a:pt x="38" y="99"/>
                    <a:pt x="58" y="112"/>
                    <a:pt x="72" y="127"/>
                  </a:cubicBezTo>
                  <a:cubicBezTo>
                    <a:pt x="62" y="142"/>
                    <a:pt x="55" y="157"/>
                    <a:pt x="50" y="174"/>
                  </a:cubicBezTo>
                  <a:cubicBezTo>
                    <a:pt x="37" y="171"/>
                    <a:pt x="19" y="169"/>
                    <a:pt x="10" y="178"/>
                  </a:cubicBezTo>
                  <a:cubicBezTo>
                    <a:pt x="0" y="188"/>
                    <a:pt x="5" y="212"/>
                    <a:pt x="5" y="224"/>
                  </a:cubicBezTo>
                  <a:cubicBezTo>
                    <a:pt x="6" y="234"/>
                    <a:pt x="6" y="247"/>
                    <a:pt x="16" y="253"/>
                  </a:cubicBezTo>
                  <a:cubicBezTo>
                    <a:pt x="25" y="258"/>
                    <a:pt x="41" y="256"/>
                    <a:pt x="53" y="254"/>
                  </a:cubicBezTo>
                  <a:cubicBezTo>
                    <a:pt x="55" y="265"/>
                    <a:pt x="59" y="275"/>
                    <a:pt x="63" y="285"/>
                  </a:cubicBezTo>
                  <a:cubicBezTo>
                    <a:pt x="64" y="287"/>
                    <a:pt x="69" y="294"/>
                    <a:pt x="68" y="296"/>
                  </a:cubicBezTo>
                  <a:cubicBezTo>
                    <a:pt x="68" y="296"/>
                    <a:pt x="66" y="298"/>
                    <a:pt x="65" y="300"/>
                  </a:cubicBezTo>
                  <a:cubicBezTo>
                    <a:pt x="59" y="310"/>
                    <a:pt x="39" y="319"/>
                    <a:pt x="44" y="333"/>
                  </a:cubicBezTo>
                  <a:cubicBezTo>
                    <a:pt x="49" y="347"/>
                    <a:pt x="77" y="371"/>
                    <a:pt x="90" y="376"/>
                  </a:cubicBezTo>
                  <a:cubicBezTo>
                    <a:pt x="105" y="382"/>
                    <a:pt x="118" y="366"/>
                    <a:pt x="128" y="356"/>
                  </a:cubicBezTo>
                  <a:cubicBezTo>
                    <a:pt x="142" y="366"/>
                    <a:pt x="157" y="372"/>
                    <a:pt x="175" y="375"/>
                  </a:cubicBezTo>
                  <a:cubicBezTo>
                    <a:pt x="174" y="388"/>
                    <a:pt x="169" y="406"/>
                    <a:pt x="177" y="416"/>
                  </a:cubicBezTo>
                  <a:cubicBezTo>
                    <a:pt x="183" y="423"/>
                    <a:pt x="198" y="422"/>
                    <a:pt x="206" y="422"/>
                  </a:cubicBezTo>
                  <a:cubicBezTo>
                    <a:pt x="216" y="422"/>
                    <a:pt x="230" y="424"/>
                    <a:pt x="240" y="420"/>
                  </a:cubicBezTo>
                  <a:cubicBezTo>
                    <a:pt x="247" y="417"/>
                    <a:pt x="251" y="412"/>
                    <a:pt x="252" y="405"/>
                  </a:cubicBezTo>
                  <a:cubicBezTo>
                    <a:pt x="254" y="397"/>
                    <a:pt x="247" y="383"/>
                    <a:pt x="250" y="377"/>
                  </a:cubicBezTo>
                  <a:cubicBezTo>
                    <a:pt x="253" y="371"/>
                    <a:pt x="271" y="368"/>
                    <a:pt x="277" y="365"/>
                  </a:cubicBezTo>
                  <a:cubicBezTo>
                    <a:pt x="288" y="359"/>
                    <a:pt x="297" y="349"/>
                    <a:pt x="308" y="359"/>
                  </a:cubicBezTo>
                  <a:cubicBezTo>
                    <a:pt x="320" y="369"/>
                    <a:pt x="325" y="388"/>
                    <a:pt x="342" y="377"/>
                  </a:cubicBezTo>
                  <a:cubicBezTo>
                    <a:pt x="355" y="370"/>
                    <a:pt x="368" y="355"/>
                    <a:pt x="376" y="343"/>
                  </a:cubicBezTo>
                  <a:cubicBezTo>
                    <a:pt x="384" y="329"/>
                    <a:pt x="378" y="324"/>
                    <a:pt x="367" y="314"/>
                  </a:cubicBezTo>
                  <a:cubicBezTo>
                    <a:pt x="356" y="304"/>
                    <a:pt x="352" y="305"/>
                    <a:pt x="359" y="290"/>
                  </a:cubicBezTo>
                  <a:cubicBezTo>
                    <a:pt x="364" y="277"/>
                    <a:pt x="368" y="265"/>
                    <a:pt x="372" y="252"/>
                  </a:cubicBezTo>
                  <a:cubicBezTo>
                    <a:pt x="384" y="253"/>
                    <a:pt x="403" y="256"/>
                    <a:pt x="413" y="250"/>
                  </a:cubicBezTo>
                  <a:cubicBezTo>
                    <a:pt x="423" y="243"/>
                    <a:pt x="420" y="226"/>
                    <a:pt x="419" y="216"/>
                  </a:cubicBezTo>
                  <a:close/>
                  <a:moveTo>
                    <a:pt x="400" y="240"/>
                  </a:moveTo>
                  <a:cubicBezTo>
                    <a:pt x="391" y="243"/>
                    <a:pt x="376" y="240"/>
                    <a:pt x="367" y="240"/>
                  </a:cubicBezTo>
                  <a:cubicBezTo>
                    <a:pt x="365" y="240"/>
                    <a:pt x="364" y="241"/>
                    <a:pt x="363" y="242"/>
                  </a:cubicBezTo>
                  <a:cubicBezTo>
                    <a:pt x="362" y="243"/>
                    <a:pt x="362" y="243"/>
                    <a:pt x="361" y="244"/>
                  </a:cubicBezTo>
                  <a:cubicBezTo>
                    <a:pt x="356" y="261"/>
                    <a:pt x="348" y="277"/>
                    <a:pt x="342" y="293"/>
                  </a:cubicBezTo>
                  <a:cubicBezTo>
                    <a:pt x="340" y="301"/>
                    <a:pt x="341" y="305"/>
                    <a:pt x="345" y="311"/>
                  </a:cubicBezTo>
                  <a:cubicBezTo>
                    <a:pt x="351" y="317"/>
                    <a:pt x="363" y="322"/>
                    <a:pt x="366" y="329"/>
                  </a:cubicBezTo>
                  <a:cubicBezTo>
                    <a:pt x="370" y="338"/>
                    <a:pt x="353" y="352"/>
                    <a:pt x="348" y="357"/>
                  </a:cubicBezTo>
                  <a:cubicBezTo>
                    <a:pt x="346" y="359"/>
                    <a:pt x="341" y="365"/>
                    <a:pt x="337" y="366"/>
                  </a:cubicBezTo>
                  <a:cubicBezTo>
                    <a:pt x="330" y="368"/>
                    <a:pt x="327" y="363"/>
                    <a:pt x="322" y="357"/>
                  </a:cubicBezTo>
                  <a:cubicBezTo>
                    <a:pt x="317" y="351"/>
                    <a:pt x="311" y="341"/>
                    <a:pt x="302" y="340"/>
                  </a:cubicBezTo>
                  <a:cubicBezTo>
                    <a:pt x="296" y="339"/>
                    <a:pt x="289" y="344"/>
                    <a:pt x="284" y="347"/>
                  </a:cubicBezTo>
                  <a:cubicBezTo>
                    <a:pt x="270" y="355"/>
                    <a:pt x="259" y="361"/>
                    <a:pt x="243" y="363"/>
                  </a:cubicBezTo>
                  <a:cubicBezTo>
                    <a:pt x="241" y="364"/>
                    <a:pt x="239" y="366"/>
                    <a:pt x="239" y="367"/>
                  </a:cubicBezTo>
                  <a:cubicBezTo>
                    <a:pt x="238" y="375"/>
                    <a:pt x="240" y="382"/>
                    <a:pt x="240" y="390"/>
                  </a:cubicBezTo>
                  <a:cubicBezTo>
                    <a:pt x="240" y="410"/>
                    <a:pt x="222" y="410"/>
                    <a:pt x="206" y="410"/>
                  </a:cubicBezTo>
                  <a:cubicBezTo>
                    <a:pt x="191" y="409"/>
                    <a:pt x="185" y="409"/>
                    <a:pt x="186" y="394"/>
                  </a:cubicBezTo>
                  <a:cubicBezTo>
                    <a:pt x="186" y="386"/>
                    <a:pt x="187" y="378"/>
                    <a:pt x="187" y="369"/>
                  </a:cubicBezTo>
                  <a:cubicBezTo>
                    <a:pt x="186" y="366"/>
                    <a:pt x="184" y="364"/>
                    <a:pt x="181" y="363"/>
                  </a:cubicBezTo>
                  <a:cubicBezTo>
                    <a:pt x="162" y="362"/>
                    <a:pt x="146" y="355"/>
                    <a:pt x="132" y="344"/>
                  </a:cubicBezTo>
                  <a:cubicBezTo>
                    <a:pt x="131" y="343"/>
                    <a:pt x="130" y="343"/>
                    <a:pt x="129" y="342"/>
                  </a:cubicBezTo>
                  <a:cubicBezTo>
                    <a:pt x="127" y="342"/>
                    <a:pt x="125" y="342"/>
                    <a:pt x="123" y="344"/>
                  </a:cubicBezTo>
                  <a:cubicBezTo>
                    <a:pt x="118" y="348"/>
                    <a:pt x="108" y="362"/>
                    <a:pt x="101" y="364"/>
                  </a:cubicBezTo>
                  <a:cubicBezTo>
                    <a:pt x="90" y="367"/>
                    <a:pt x="79" y="353"/>
                    <a:pt x="72" y="346"/>
                  </a:cubicBezTo>
                  <a:cubicBezTo>
                    <a:pt x="66" y="341"/>
                    <a:pt x="55" y="334"/>
                    <a:pt x="58" y="325"/>
                  </a:cubicBezTo>
                  <a:cubicBezTo>
                    <a:pt x="60" y="318"/>
                    <a:pt x="70" y="312"/>
                    <a:pt x="75" y="307"/>
                  </a:cubicBezTo>
                  <a:cubicBezTo>
                    <a:pt x="80" y="302"/>
                    <a:pt x="82" y="301"/>
                    <a:pt x="80" y="293"/>
                  </a:cubicBezTo>
                  <a:cubicBezTo>
                    <a:pt x="79" y="285"/>
                    <a:pt x="73" y="278"/>
                    <a:pt x="70" y="270"/>
                  </a:cubicBezTo>
                  <a:cubicBezTo>
                    <a:pt x="67" y="262"/>
                    <a:pt x="65" y="254"/>
                    <a:pt x="63" y="246"/>
                  </a:cubicBezTo>
                  <a:cubicBezTo>
                    <a:pt x="62" y="243"/>
                    <a:pt x="60" y="241"/>
                    <a:pt x="57" y="241"/>
                  </a:cubicBezTo>
                  <a:cubicBezTo>
                    <a:pt x="51" y="242"/>
                    <a:pt x="45" y="243"/>
                    <a:pt x="38" y="243"/>
                  </a:cubicBezTo>
                  <a:cubicBezTo>
                    <a:pt x="27" y="243"/>
                    <a:pt x="21" y="245"/>
                    <a:pt x="18" y="232"/>
                  </a:cubicBezTo>
                  <a:cubicBezTo>
                    <a:pt x="17" y="223"/>
                    <a:pt x="16" y="211"/>
                    <a:pt x="17" y="202"/>
                  </a:cubicBezTo>
                  <a:cubicBezTo>
                    <a:pt x="17" y="197"/>
                    <a:pt x="18" y="188"/>
                    <a:pt x="23" y="185"/>
                  </a:cubicBezTo>
                  <a:cubicBezTo>
                    <a:pt x="29" y="182"/>
                    <a:pt x="47" y="185"/>
                    <a:pt x="53" y="186"/>
                  </a:cubicBezTo>
                  <a:cubicBezTo>
                    <a:pt x="56" y="187"/>
                    <a:pt x="60" y="186"/>
                    <a:pt x="61" y="182"/>
                  </a:cubicBezTo>
                  <a:cubicBezTo>
                    <a:pt x="65" y="163"/>
                    <a:pt x="73" y="146"/>
                    <a:pt x="85" y="130"/>
                  </a:cubicBezTo>
                  <a:cubicBezTo>
                    <a:pt x="87" y="128"/>
                    <a:pt x="86" y="124"/>
                    <a:pt x="84" y="123"/>
                  </a:cubicBezTo>
                  <a:cubicBezTo>
                    <a:pt x="76" y="113"/>
                    <a:pt x="56" y="102"/>
                    <a:pt x="65" y="88"/>
                  </a:cubicBezTo>
                  <a:cubicBezTo>
                    <a:pt x="69" y="82"/>
                    <a:pt x="80" y="71"/>
                    <a:pt x="86" y="68"/>
                  </a:cubicBezTo>
                  <a:cubicBezTo>
                    <a:pt x="103" y="60"/>
                    <a:pt x="110" y="73"/>
                    <a:pt x="120" y="84"/>
                  </a:cubicBezTo>
                  <a:cubicBezTo>
                    <a:pt x="122" y="87"/>
                    <a:pt x="125" y="89"/>
                    <a:pt x="128" y="87"/>
                  </a:cubicBezTo>
                  <a:cubicBezTo>
                    <a:pt x="142" y="78"/>
                    <a:pt x="155" y="72"/>
                    <a:pt x="170" y="67"/>
                  </a:cubicBezTo>
                  <a:cubicBezTo>
                    <a:pt x="173" y="66"/>
                    <a:pt x="178" y="64"/>
                    <a:pt x="180" y="62"/>
                  </a:cubicBezTo>
                  <a:cubicBezTo>
                    <a:pt x="184" y="58"/>
                    <a:pt x="184" y="52"/>
                    <a:pt x="184" y="47"/>
                  </a:cubicBezTo>
                  <a:cubicBezTo>
                    <a:pt x="184" y="42"/>
                    <a:pt x="182" y="36"/>
                    <a:pt x="183" y="31"/>
                  </a:cubicBezTo>
                  <a:cubicBezTo>
                    <a:pt x="185" y="21"/>
                    <a:pt x="196" y="21"/>
                    <a:pt x="205" y="20"/>
                  </a:cubicBezTo>
                  <a:cubicBezTo>
                    <a:pt x="210" y="20"/>
                    <a:pt x="217" y="19"/>
                    <a:pt x="223" y="19"/>
                  </a:cubicBezTo>
                  <a:cubicBezTo>
                    <a:pt x="230" y="18"/>
                    <a:pt x="234" y="20"/>
                    <a:pt x="238" y="22"/>
                  </a:cubicBezTo>
                  <a:cubicBezTo>
                    <a:pt x="243" y="25"/>
                    <a:pt x="241" y="30"/>
                    <a:pt x="241" y="37"/>
                  </a:cubicBezTo>
                  <a:cubicBezTo>
                    <a:pt x="242" y="44"/>
                    <a:pt x="238" y="52"/>
                    <a:pt x="242" y="58"/>
                  </a:cubicBezTo>
                  <a:cubicBezTo>
                    <a:pt x="245" y="63"/>
                    <a:pt x="249" y="64"/>
                    <a:pt x="255" y="66"/>
                  </a:cubicBezTo>
                  <a:cubicBezTo>
                    <a:pt x="270" y="72"/>
                    <a:pt x="283" y="76"/>
                    <a:pt x="296" y="85"/>
                  </a:cubicBezTo>
                  <a:cubicBezTo>
                    <a:pt x="297" y="85"/>
                    <a:pt x="297" y="85"/>
                    <a:pt x="298" y="85"/>
                  </a:cubicBezTo>
                  <a:cubicBezTo>
                    <a:pt x="300" y="86"/>
                    <a:pt x="303" y="86"/>
                    <a:pt x="305" y="84"/>
                  </a:cubicBezTo>
                  <a:cubicBezTo>
                    <a:pt x="311" y="78"/>
                    <a:pt x="318" y="67"/>
                    <a:pt x="326" y="63"/>
                  </a:cubicBezTo>
                  <a:cubicBezTo>
                    <a:pt x="336" y="58"/>
                    <a:pt x="342" y="68"/>
                    <a:pt x="350" y="75"/>
                  </a:cubicBezTo>
                  <a:cubicBezTo>
                    <a:pt x="358" y="83"/>
                    <a:pt x="372" y="92"/>
                    <a:pt x="365" y="104"/>
                  </a:cubicBezTo>
                  <a:cubicBezTo>
                    <a:pt x="361" y="110"/>
                    <a:pt x="351" y="112"/>
                    <a:pt x="346" y="118"/>
                  </a:cubicBezTo>
                  <a:cubicBezTo>
                    <a:pt x="341" y="123"/>
                    <a:pt x="341" y="126"/>
                    <a:pt x="343" y="133"/>
                  </a:cubicBezTo>
                  <a:cubicBezTo>
                    <a:pt x="346" y="139"/>
                    <a:pt x="350" y="144"/>
                    <a:pt x="352" y="151"/>
                  </a:cubicBezTo>
                  <a:cubicBezTo>
                    <a:pt x="355" y="160"/>
                    <a:pt x="358" y="170"/>
                    <a:pt x="361" y="179"/>
                  </a:cubicBezTo>
                  <a:cubicBezTo>
                    <a:pt x="362" y="182"/>
                    <a:pt x="364" y="184"/>
                    <a:pt x="366" y="184"/>
                  </a:cubicBezTo>
                  <a:cubicBezTo>
                    <a:pt x="376" y="185"/>
                    <a:pt x="387" y="184"/>
                    <a:pt x="396" y="186"/>
                  </a:cubicBezTo>
                  <a:cubicBezTo>
                    <a:pt x="411" y="190"/>
                    <a:pt x="407" y="204"/>
                    <a:pt x="407" y="216"/>
                  </a:cubicBezTo>
                  <a:cubicBezTo>
                    <a:pt x="408" y="226"/>
                    <a:pt x="411" y="236"/>
                    <a:pt x="400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Freeform 13"/>
            <p:cNvSpPr/>
            <p:nvPr/>
          </p:nvSpPr>
          <p:spPr bwMode="auto">
            <a:xfrm>
              <a:off x="2195" y="368"/>
              <a:ext cx="108" cy="49"/>
            </a:xfrm>
            <a:custGeom>
              <a:avLst/>
              <a:gdLst>
                <a:gd name="T0" fmla="*/ 10 w 40"/>
                <a:gd name="T1" fmla="*/ 16 h 18"/>
                <a:gd name="T2" fmla="*/ 33 w 40"/>
                <a:gd name="T3" fmla="*/ 12 h 18"/>
                <a:gd name="T4" fmla="*/ 33 w 40"/>
                <a:gd name="T5" fmla="*/ 0 h 18"/>
                <a:gd name="T6" fmla="*/ 7 w 40"/>
                <a:gd name="T7" fmla="*/ 4 h 18"/>
                <a:gd name="T8" fmla="*/ 10 w 40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10" y="16"/>
                  </a:moveTo>
                  <a:cubicBezTo>
                    <a:pt x="18" y="13"/>
                    <a:pt x="25" y="12"/>
                    <a:pt x="33" y="12"/>
                  </a:cubicBezTo>
                  <a:cubicBezTo>
                    <a:pt x="40" y="12"/>
                    <a:pt x="40" y="0"/>
                    <a:pt x="33" y="0"/>
                  </a:cubicBezTo>
                  <a:cubicBezTo>
                    <a:pt x="24" y="0"/>
                    <a:pt x="15" y="1"/>
                    <a:pt x="7" y="4"/>
                  </a:cubicBezTo>
                  <a:cubicBezTo>
                    <a:pt x="0" y="6"/>
                    <a:pt x="3" y="1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Freeform 14"/>
            <p:cNvSpPr/>
            <p:nvPr/>
          </p:nvSpPr>
          <p:spPr bwMode="auto">
            <a:xfrm>
              <a:off x="2383" y="384"/>
              <a:ext cx="102" cy="73"/>
            </a:xfrm>
            <a:custGeom>
              <a:avLst/>
              <a:gdLst>
                <a:gd name="T0" fmla="*/ 7 w 38"/>
                <a:gd name="T1" fmla="*/ 13 h 27"/>
                <a:gd name="T2" fmla="*/ 24 w 38"/>
                <a:gd name="T3" fmla="*/ 22 h 27"/>
                <a:gd name="T4" fmla="*/ 33 w 38"/>
                <a:gd name="T5" fmla="*/ 13 h 27"/>
                <a:gd name="T6" fmla="*/ 10 w 38"/>
                <a:gd name="T7" fmla="*/ 2 h 27"/>
                <a:gd name="T8" fmla="*/ 7 w 3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7">
                  <a:moveTo>
                    <a:pt x="7" y="13"/>
                  </a:moveTo>
                  <a:cubicBezTo>
                    <a:pt x="13" y="15"/>
                    <a:pt x="19" y="18"/>
                    <a:pt x="24" y="22"/>
                  </a:cubicBezTo>
                  <a:cubicBezTo>
                    <a:pt x="30" y="27"/>
                    <a:pt x="38" y="18"/>
                    <a:pt x="33" y="13"/>
                  </a:cubicBezTo>
                  <a:cubicBezTo>
                    <a:pt x="26" y="8"/>
                    <a:pt x="19" y="4"/>
                    <a:pt x="10" y="2"/>
                  </a:cubicBezTo>
                  <a:cubicBezTo>
                    <a:pt x="3" y="0"/>
                    <a:pt x="0" y="11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Freeform 15"/>
            <p:cNvSpPr/>
            <p:nvPr/>
          </p:nvSpPr>
          <p:spPr bwMode="auto">
            <a:xfrm>
              <a:off x="2531" y="503"/>
              <a:ext cx="70" cy="94"/>
            </a:xfrm>
            <a:custGeom>
              <a:avLst/>
              <a:gdLst>
                <a:gd name="T0" fmla="*/ 23 w 26"/>
                <a:gd name="T1" fmla="*/ 24 h 35"/>
                <a:gd name="T2" fmla="*/ 12 w 26"/>
                <a:gd name="T3" fmla="*/ 4 h 35"/>
                <a:gd name="T4" fmla="*/ 4 w 26"/>
                <a:gd name="T5" fmla="*/ 1 h 35"/>
                <a:gd name="T6" fmla="*/ 2 w 26"/>
                <a:gd name="T7" fmla="*/ 10 h 35"/>
                <a:gd name="T8" fmla="*/ 12 w 26"/>
                <a:gd name="T9" fmla="*/ 27 h 35"/>
                <a:gd name="T10" fmla="*/ 23 w 26"/>
                <a:gd name="T11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5">
                  <a:moveTo>
                    <a:pt x="23" y="24"/>
                  </a:moveTo>
                  <a:cubicBezTo>
                    <a:pt x="20" y="17"/>
                    <a:pt x="17" y="10"/>
                    <a:pt x="12" y="4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1" y="3"/>
                    <a:pt x="0" y="7"/>
                    <a:pt x="2" y="10"/>
                  </a:cubicBezTo>
                  <a:cubicBezTo>
                    <a:pt x="6" y="15"/>
                    <a:pt x="9" y="21"/>
                    <a:pt x="12" y="27"/>
                  </a:cubicBezTo>
                  <a:cubicBezTo>
                    <a:pt x="14" y="35"/>
                    <a:pt x="26" y="32"/>
                    <a:pt x="2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Freeform 16"/>
            <p:cNvSpPr/>
            <p:nvPr/>
          </p:nvSpPr>
          <p:spPr bwMode="auto">
            <a:xfrm>
              <a:off x="2566" y="680"/>
              <a:ext cx="48" cy="105"/>
            </a:xfrm>
            <a:custGeom>
              <a:avLst/>
              <a:gdLst>
                <a:gd name="T0" fmla="*/ 5 w 18"/>
                <a:gd name="T1" fmla="*/ 8 h 39"/>
                <a:gd name="T2" fmla="*/ 2 w 18"/>
                <a:gd name="T3" fmla="*/ 28 h 39"/>
                <a:gd name="T4" fmla="*/ 13 w 18"/>
                <a:gd name="T5" fmla="*/ 32 h 39"/>
                <a:gd name="T6" fmla="*/ 17 w 18"/>
                <a:gd name="T7" fmla="*/ 8 h 39"/>
                <a:gd name="T8" fmla="*/ 5 w 18"/>
                <a:gd name="T9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9">
                  <a:moveTo>
                    <a:pt x="5" y="8"/>
                  </a:moveTo>
                  <a:cubicBezTo>
                    <a:pt x="5" y="15"/>
                    <a:pt x="4" y="21"/>
                    <a:pt x="2" y="28"/>
                  </a:cubicBezTo>
                  <a:cubicBezTo>
                    <a:pt x="0" y="36"/>
                    <a:pt x="12" y="39"/>
                    <a:pt x="13" y="32"/>
                  </a:cubicBezTo>
                  <a:cubicBezTo>
                    <a:pt x="15" y="24"/>
                    <a:pt x="17" y="16"/>
                    <a:pt x="17" y="8"/>
                  </a:cubicBezTo>
                  <a:cubicBezTo>
                    <a:pt x="18" y="0"/>
                    <a:pt x="6" y="0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Freeform 17"/>
            <p:cNvSpPr/>
            <p:nvPr/>
          </p:nvSpPr>
          <p:spPr bwMode="auto">
            <a:xfrm>
              <a:off x="2461" y="855"/>
              <a:ext cx="86" cy="83"/>
            </a:xfrm>
            <a:custGeom>
              <a:avLst/>
              <a:gdLst>
                <a:gd name="T0" fmla="*/ 28 w 32"/>
                <a:gd name="T1" fmla="*/ 1 h 31"/>
                <a:gd name="T2" fmla="*/ 20 w 32"/>
                <a:gd name="T3" fmla="*/ 3 h 31"/>
                <a:gd name="T4" fmla="*/ 7 w 32"/>
                <a:gd name="T5" fmla="*/ 17 h 31"/>
                <a:gd name="T6" fmla="*/ 13 w 32"/>
                <a:gd name="T7" fmla="*/ 28 h 31"/>
                <a:gd name="T8" fmla="*/ 30 w 32"/>
                <a:gd name="T9" fmla="*/ 9 h 31"/>
                <a:gd name="T10" fmla="*/ 28 w 32"/>
                <a:gd name="T1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1">
                  <a:moveTo>
                    <a:pt x="28" y="1"/>
                  </a:moveTo>
                  <a:cubicBezTo>
                    <a:pt x="26" y="0"/>
                    <a:pt x="21" y="0"/>
                    <a:pt x="20" y="3"/>
                  </a:cubicBezTo>
                  <a:cubicBezTo>
                    <a:pt x="17" y="9"/>
                    <a:pt x="13" y="14"/>
                    <a:pt x="7" y="17"/>
                  </a:cubicBezTo>
                  <a:cubicBezTo>
                    <a:pt x="0" y="21"/>
                    <a:pt x="6" y="31"/>
                    <a:pt x="13" y="28"/>
                  </a:cubicBezTo>
                  <a:cubicBezTo>
                    <a:pt x="21" y="24"/>
                    <a:pt x="27" y="17"/>
                    <a:pt x="30" y="9"/>
                  </a:cubicBezTo>
                  <a:cubicBezTo>
                    <a:pt x="32" y="6"/>
                    <a:pt x="31" y="3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Freeform 18"/>
            <p:cNvSpPr/>
            <p:nvPr/>
          </p:nvSpPr>
          <p:spPr bwMode="auto">
            <a:xfrm>
              <a:off x="2295" y="954"/>
              <a:ext cx="104" cy="43"/>
            </a:xfrm>
            <a:custGeom>
              <a:avLst/>
              <a:gdLst>
                <a:gd name="T0" fmla="*/ 28 w 39"/>
                <a:gd name="T1" fmla="*/ 1 h 16"/>
                <a:gd name="T2" fmla="*/ 7 w 39"/>
                <a:gd name="T3" fmla="*/ 4 h 16"/>
                <a:gd name="T4" fmla="*/ 7 w 39"/>
                <a:gd name="T5" fmla="*/ 16 h 16"/>
                <a:gd name="T6" fmla="*/ 31 w 39"/>
                <a:gd name="T7" fmla="*/ 13 h 16"/>
                <a:gd name="T8" fmla="*/ 28 w 39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8" y="1"/>
                  </a:moveTo>
                  <a:cubicBezTo>
                    <a:pt x="21" y="2"/>
                    <a:pt x="14" y="3"/>
                    <a:pt x="7" y="4"/>
                  </a:cubicBezTo>
                  <a:cubicBezTo>
                    <a:pt x="0" y="4"/>
                    <a:pt x="0" y="16"/>
                    <a:pt x="7" y="16"/>
                  </a:cubicBezTo>
                  <a:cubicBezTo>
                    <a:pt x="15" y="15"/>
                    <a:pt x="23" y="14"/>
                    <a:pt x="31" y="13"/>
                  </a:cubicBezTo>
                  <a:cubicBezTo>
                    <a:pt x="39" y="11"/>
                    <a:pt x="36" y="0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Freeform 19"/>
            <p:cNvSpPr/>
            <p:nvPr/>
          </p:nvSpPr>
          <p:spPr bwMode="auto">
            <a:xfrm>
              <a:off x="2117" y="914"/>
              <a:ext cx="100" cy="69"/>
            </a:xfrm>
            <a:custGeom>
              <a:avLst/>
              <a:gdLst>
                <a:gd name="T0" fmla="*/ 29 w 37"/>
                <a:gd name="T1" fmla="*/ 12 h 26"/>
                <a:gd name="T2" fmla="*/ 10 w 37"/>
                <a:gd name="T3" fmla="*/ 2 h 26"/>
                <a:gd name="T4" fmla="*/ 2 w 37"/>
                <a:gd name="T5" fmla="*/ 5 h 26"/>
                <a:gd name="T6" fmla="*/ 4 w 37"/>
                <a:gd name="T7" fmla="*/ 13 h 26"/>
                <a:gd name="T8" fmla="*/ 26 w 37"/>
                <a:gd name="T9" fmla="*/ 24 h 26"/>
                <a:gd name="T10" fmla="*/ 29 w 37"/>
                <a:gd name="T11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9" y="12"/>
                  </a:moveTo>
                  <a:cubicBezTo>
                    <a:pt x="22" y="10"/>
                    <a:pt x="16" y="7"/>
                    <a:pt x="10" y="2"/>
                  </a:cubicBezTo>
                  <a:cubicBezTo>
                    <a:pt x="7" y="0"/>
                    <a:pt x="3" y="2"/>
                    <a:pt x="2" y="5"/>
                  </a:cubicBezTo>
                  <a:cubicBezTo>
                    <a:pt x="0" y="8"/>
                    <a:pt x="1" y="11"/>
                    <a:pt x="4" y="13"/>
                  </a:cubicBezTo>
                  <a:cubicBezTo>
                    <a:pt x="11" y="18"/>
                    <a:pt x="18" y="21"/>
                    <a:pt x="26" y="24"/>
                  </a:cubicBezTo>
                  <a:cubicBezTo>
                    <a:pt x="34" y="26"/>
                    <a:pt x="37" y="14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Freeform 20"/>
            <p:cNvSpPr/>
            <p:nvPr/>
          </p:nvSpPr>
          <p:spPr bwMode="auto">
            <a:xfrm>
              <a:off x="1996" y="766"/>
              <a:ext cx="68" cy="97"/>
            </a:xfrm>
            <a:custGeom>
              <a:avLst/>
              <a:gdLst>
                <a:gd name="T0" fmla="*/ 14 w 25"/>
                <a:gd name="T1" fmla="*/ 7 h 36"/>
                <a:gd name="T2" fmla="*/ 2 w 25"/>
                <a:gd name="T3" fmla="*/ 11 h 36"/>
                <a:gd name="T4" fmla="*/ 14 w 25"/>
                <a:gd name="T5" fmla="*/ 34 h 36"/>
                <a:gd name="T6" fmla="*/ 23 w 25"/>
                <a:gd name="T7" fmla="*/ 34 h 36"/>
                <a:gd name="T8" fmla="*/ 23 w 25"/>
                <a:gd name="T9" fmla="*/ 25 h 36"/>
                <a:gd name="T10" fmla="*/ 14 w 25"/>
                <a:gd name="T1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6">
                  <a:moveTo>
                    <a:pt x="14" y="7"/>
                  </a:moveTo>
                  <a:cubicBezTo>
                    <a:pt x="12" y="0"/>
                    <a:pt x="0" y="3"/>
                    <a:pt x="2" y="11"/>
                  </a:cubicBezTo>
                  <a:cubicBezTo>
                    <a:pt x="5" y="19"/>
                    <a:pt x="9" y="27"/>
                    <a:pt x="14" y="34"/>
                  </a:cubicBezTo>
                  <a:cubicBezTo>
                    <a:pt x="16" y="36"/>
                    <a:pt x="21" y="36"/>
                    <a:pt x="23" y="34"/>
                  </a:cubicBezTo>
                  <a:cubicBezTo>
                    <a:pt x="25" y="31"/>
                    <a:pt x="25" y="28"/>
                    <a:pt x="23" y="25"/>
                  </a:cubicBezTo>
                  <a:cubicBezTo>
                    <a:pt x="19" y="20"/>
                    <a:pt x="16" y="14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Freeform 21"/>
            <p:cNvSpPr/>
            <p:nvPr/>
          </p:nvSpPr>
          <p:spPr bwMode="auto">
            <a:xfrm>
              <a:off x="1986" y="581"/>
              <a:ext cx="40" cy="107"/>
            </a:xfrm>
            <a:custGeom>
              <a:avLst/>
              <a:gdLst>
                <a:gd name="T0" fmla="*/ 13 w 15"/>
                <a:gd name="T1" fmla="*/ 33 h 40"/>
                <a:gd name="T2" fmla="*/ 14 w 15"/>
                <a:gd name="T3" fmla="*/ 11 h 40"/>
                <a:gd name="T4" fmla="*/ 3 w 15"/>
                <a:gd name="T5" fmla="*/ 8 h 40"/>
                <a:gd name="T6" fmla="*/ 1 w 15"/>
                <a:gd name="T7" fmla="*/ 33 h 40"/>
                <a:gd name="T8" fmla="*/ 13 w 15"/>
                <a:gd name="T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13" y="33"/>
                  </a:moveTo>
                  <a:cubicBezTo>
                    <a:pt x="12" y="25"/>
                    <a:pt x="13" y="18"/>
                    <a:pt x="14" y="11"/>
                  </a:cubicBezTo>
                  <a:cubicBezTo>
                    <a:pt x="15" y="3"/>
                    <a:pt x="4" y="0"/>
                    <a:pt x="3" y="8"/>
                  </a:cubicBezTo>
                  <a:cubicBezTo>
                    <a:pt x="1" y="16"/>
                    <a:pt x="0" y="24"/>
                    <a:pt x="1" y="33"/>
                  </a:cubicBezTo>
                  <a:cubicBezTo>
                    <a:pt x="1" y="40"/>
                    <a:pt x="13" y="40"/>
                    <a:pt x="1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Freeform 22"/>
            <p:cNvSpPr/>
            <p:nvPr/>
          </p:nvSpPr>
          <p:spPr bwMode="auto">
            <a:xfrm>
              <a:off x="2045" y="430"/>
              <a:ext cx="91" cy="83"/>
            </a:xfrm>
            <a:custGeom>
              <a:avLst/>
              <a:gdLst>
                <a:gd name="T0" fmla="*/ 22 w 34"/>
                <a:gd name="T1" fmla="*/ 4 h 31"/>
                <a:gd name="T2" fmla="*/ 3 w 34"/>
                <a:gd name="T3" fmla="*/ 20 h 31"/>
                <a:gd name="T4" fmla="*/ 3 w 34"/>
                <a:gd name="T5" fmla="*/ 29 h 31"/>
                <a:gd name="T6" fmla="*/ 11 w 34"/>
                <a:gd name="T7" fmla="*/ 29 h 31"/>
                <a:gd name="T8" fmla="*/ 28 w 34"/>
                <a:gd name="T9" fmla="*/ 14 h 31"/>
                <a:gd name="T10" fmla="*/ 22 w 34"/>
                <a:gd name="T11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1">
                  <a:moveTo>
                    <a:pt x="22" y="4"/>
                  </a:moveTo>
                  <a:cubicBezTo>
                    <a:pt x="14" y="8"/>
                    <a:pt x="8" y="14"/>
                    <a:pt x="3" y="20"/>
                  </a:cubicBezTo>
                  <a:cubicBezTo>
                    <a:pt x="1" y="23"/>
                    <a:pt x="0" y="26"/>
                    <a:pt x="3" y="29"/>
                  </a:cubicBezTo>
                  <a:cubicBezTo>
                    <a:pt x="5" y="31"/>
                    <a:pt x="9" y="31"/>
                    <a:pt x="11" y="29"/>
                  </a:cubicBezTo>
                  <a:cubicBezTo>
                    <a:pt x="16" y="23"/>
                    <a:pt x="21" y="18"/>
                    <a:pt x="28" y="14"/>
                  </a:cubicBezTo>
                  <a:cubicBezTo>
                    <a:pt x="34" y="10"/>
                    <a:pt x="28" y="0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" name="Group 10"/>
          <p:cNvGrpSpPr>
            <a:grpSpLocks noChangeAspect="1"/>
          </p:cNvGrpSpPr>
          <p:nvPr/>
        </p:nvGrpSpPr>
        <p:grpSpPr bwMode="auto">
          <a:xfrm>
            <a:off x="7680325" y="497699"/>
            <a:ext cx="501650" cy="502976"/>
            <a:chOff x="1728" y="113"/>
            <a:chExt cx="1136" cy="1139"/>
          </a:xfrm>
          <a:solidFill>
            <a:srgbClr val="132F95"/>
          </a:solidFill>
        </p:grpSpPr>
        <p:sp>
          <p:nvSpPr>
            <p:cNvPr id="55" name="Freeform 11"/>
            <p:cNvSpPr>
              <a:spLocks noEditPoints="1"/>
            </p:cNvSpPr>
            <p:nvPr/>
          </p:nvSpPr>
          <p:spPr bwMode="auto">
            <a:xfrm>
              <a:off x="2099" y="460"/>
              <a:ext cx="470" cy="419"/>
            </a:xfrm>
            <a:custGeom>
              <a:avLst/>
              <a:gdLst>
                <a:gd name="T0" fmla="*/ 68 w 175"/>
                <a:gd name="T1" fmla="*/ 11 h 156"/>
                <a:gd name="T2" fmla="*/ 2 w 175"/>
                <a:gd name="T3" fmla="*/ 85 h 156"/>
                <a:gd name="T4" fmla="*/ 77 w 175"/>
                <a:gd name="T5" fmla="*/ 155 h 156"/>
                <a:gd name="T6" fmla="*/ 68 w 175"/>
                <a:gd name="T7" fmla="*/ 11 h 156"/>
                <a:gd name="T8" fmla="*/ 77 w 175"/>
                <a:gd name="T9" fmla="*/ 143 h 156"/>
                <a:gd name="T10" fmla="*/ 14 w 175"/>
                <a:gd name="T11" fmla="*/ 85 h 156"/>
                <a:gd name="T12" fmla="*/ 68 w 175"/>
                <a:gd name="T13" fmla="*/ 23 h 156"/>
                <a:gd name="T14" fmla="*/ 77 w 175"/>
                <a:gd name="T15" fmla="*/ 14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156">
                  <a:moveTo>
                    <a:pt x="68" y="11"/>
                  </a:moveTo>
                  <a:cubicBezTo>
                    <a:pt x="30" y="15"/>
                    <a:pt x="0" y="46"/>
                    <a:pt x="2" y="85"/>
                  </a:cubicBezTo>
                  <a:cubicBezTo>
                    <a:pt x="4" y="125"/>
                    <a:pt x="37" y="155"/>
                    <a:pt x="77" y="155"/>
                  </a:cubicBezTo>
                  <a:cubicBezTo>
                    <a:pt x="175" y="156"/>
                    <a:pt x="164" y="0"/>
                    <a:pt x="68" y="11"/>
                  </a:cubicBezTo>
                  <a:close/>
                  <a:moveTo>
                    <a:pt x="77" y="143"/>
                  </a:moveTo>
                  <a:cubicBezTo>
                    <a:pt x="44" y="143"/>
                    <a:pt x="16" y="118"/>
                    <a:pt x="14" y="85"/>
                  </a:cubicBezTo>
                  <a:cubicBezTo>
                    <a:pt x="12" y="53"/>
                    <a:pt x="37" y="26"/>
                    <a:pt x="68" y="23"/>
                  </a:cubicBezTo>
                  <a:cubicBezTo>
                    <a:pt x="149" y="14"/>
                    <a:pt x="159" y="143"/>
                    <a:pt x="77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Freeform 12"/>
            <p:cNvSpPr>
              <a:spLocks noEditPoints="1"/>
            </p:cNvSpPr>
            <p:nvPr/>
          </p:nvSpPr>
          <p:spPr bwMode="auto">
            <a:xfrm>
              <a:off x="1728" y="113"/>
              <a:ext cx="1136" cy="1139"/>
            </a:xfrm>
            <a:custGeom>
              <a:avLst/>
              <a:gdLst>
                <a:gd name="T0" fmla="*/ 413 w 423"/>
                <a:gd name="T1" fmla="*/ 178 h 424"/>
                <a:gd name="T2" fmla="*/ 362 w 423"/>
                <a:gd name="T3" fmla="*/ 142 h 424"/>
                <a:gd name="T4" fmla="*/ 378 w 423"/>
                <a:gd name="T5" fmla="*/ 107 h 424"/>
                <a:gd name="T6" fmla="*/ 361 w 423"/>
                <a:gd name="T7" fmla="*/ 69 h 424"/>
                <a:gd name="T8" fmla="*/ 299 w 423"/>
                <a:gd name="T9" fmla="*/ 72 h 424"/>
                <a:gd name="T10" fmla="*/ 253 w 423"/>
                <a:gd name="T11" fmla="*/ 44 h 424"/>
                <a:gd name="T12" fmla="*/ 208 w 423"/>
                <a:gd name="T13" fmla="*/ 8 h 424"/>
                <a:gd name="T14" fmla="*/ 172 w 423"/>
                <a:gd name="T15" fmla="*/ 50 h 424"/>
                <a:gd name="T16" fmla="*/ 127 w 423"/>
                <a:gd name="T17" fmla="*/ 73 h 424"/>
                <a:gd name="T18" fmla="*/ 57 w 423"/>
                <a:gd name="T19" fmla="*/ 79 h 424"/>
                <a:gd name="T20" fmla="*/ 50 w 423"/>
                <a:gd name="T21" fmla="*/ 174 h 424"/>
                <a:gd name="T22" fmla="*/ 5 w 423"/>
                <a:gd name="T23" fmla="*/ 224 h 424"/>
                <a:gd name="T24" fmla="*/ 53 w 423"/>
                <a:gd name="T25" fmla="*/ 254 h 424"/>
                <a:gd name="T26" fmla="*/ 68 w 423"/>
                <a:gd name="T27" fmla="*/ 296 h 424"/>
                <a:gd name="T28" fmla="*/ 44 w 423"/>
                <a:gd name="T29" fmla="*/ 333 h 424"/>
                <a:gd name="T30" fmla="*/ 128 w 423"/>
                <a:gd name="T31" fmla="*/ 356 h 424"/>
                <a:gd name="T32" fmla="*/ 177 w 423"/>
                <a:gd name="T33" fmla="*/ 416 h 424"/>
                <a:gd name="T34" fmla="*/ 240 w 423"/>
                <a:gd name="T35" fmla="*/ 420 h 424"/>
                <a:gd name="T36" fmla="*/ 250 w 423"/>
                <a:gd name="T37" fmla="*/ 377 h 424"/>
                <a:gd name="T38" fmla="*/ 308 w 423"/>
                <a:gd name="T39" fmla="*/ 359 h 424"/>
                <a:gd name="T40" fmla="*/ 376 w 423"/>
                <a:gd name="T41" fmla="*/ 343 h 424"/>
                <a:gd name="T42" fmla="*/ 359 w 423"/>
                <a:gd name="T43" fmla="*/ 290 h 424"/>
                <a:gd name="T44" fmla="*/ 413 w 423"/>
                <a:gd name="T45" fmla="*/ 250 h 424"/>
                <a:gd name="T46" fmla="*/ 400 w 423"/>
                <a:gd name="T47" fmla="*/ 240 h 424"/>
                <a:gd name="T48" fmla="*/ 363 w 423"/>
                <a:gd name="T49" fmla="*/ 242 h 424"/>
                <a:gd name="T50" fmla="*/ 342 w 423"/>
                <a:gd name="T51" fmla="*/ 293 h 424"/>
                <a:gd name="T52" fmla="*/ 366 w 423"/>
                <a:gd name="T53" fmla="*/ 329 h 424"/>
                <a:gd name="T54" fmla="*/ 337 w 423"/>
                <a:gd name="T55" fmla="*/ 366 h 424"/>
                <a:gd name="T56" fmla="*/ 302 w 423"/>
                <a:gd name="T57" fmla="*/ 340 h 424"/>
                <a:gd name="T58" fmla="*/ 243 w 423"/>
                <a:gd name="T59" fmla="*/ 363 h 424"/>
                <a:gd name="T60" fmla="*/ 240 w 423"/>
                <a:gd name="T61" fmla="*/ 390 h 424"/>
                <a:gd name="T62" fmla="*/ 186 w 423"/>
                <a:gd name="T63" fmla="*/ 394 h 424"/>
                <a:gd name="T64" fmla="*/ 181 w 423"/>
                <a:gd name="T65" fmla="*/ 363 h 424"/>
                <a:gd name="T66" fmla="*/ 129 w 423"/>
                <a:gd name="T67" fmla="*/ 342 h 424"/>
                <a:gd name="T68" fmla="*/ 101 w 423"/>
                <a:gd name="T69" fmla="*/ 364 h 424"/>
                <a:gd name="T70" fmla="*/ 58 w 423"/>
                <a:gd name="T71" fmla="*/ 325 h 424"/>
                <a:gd name="T72" fmla="*/ 80 w 423"/>
                <a:gd name="T73" fmla="*/ 293 h 424"/>
                <a:gd name="T74" fmla="*/ 63 w 423"/>
                <a:gd name="T75" fmla="*/ 246 h 424"/>
                <a:gd name="T76" fmla="*/ 38 w 423"/>
                <a:gd name="T77" fmla="*/ 243 h 424"/>
                <a:gd name="T78" fmla="*/ 17 w 423"/>
                <a:gd name="T79" fmla="*/ 202 h 424"/>
                <a:gd name="T80" fmla="*/ 53 w 423"/>
                <a:gd name="T81" fmla="*/ 186 h 424"/>
                <a:gd name="T82" fmla="*/ 85 w 423"/>
                <a:gd name="T83" fmla="*/ 130 h 424"/>
                <a:gd name="T84" fmla="*/ 65 w 423"/>
                <a:gd name="T85" fmla="*/ 88 h 424"/>
                <a:gd name="T86" fmla="*/ 120 w 423"/>
                <a:gd name="T87" fmla="*/ 84 h 424"/>
                <a:gd name="T88" fmla="*/ 170 w 423"/>
                <a:gd name="T89" fmla="*/ 67 h 424"/>
                <a:gd name="T90" fmla="*/ 184 w 423"/>
                <a:gd name="T91" fmla="*/ 47 h 424"/>
                <a:gd name="T92" fmla="*/ 205 w 423"/>
                <a:gd name="T93" fmla="*/ 20 h 424"/>
                <a:gd name="T94" fmla="*/ 238 w 423"/>
                <a:gd name="T95" fmla="*/ 22 h 424"/>
                <a:gd name="T96" fmla="*/ 242 w 423"/>
                <a:gd name="T97" fmla="*/ 58 h 424"/>
                <a:gd name="T98" fmla="*/ 296 w 423"/>
                <a:gd name="T99" fmla="*/ 85 h 424"/>
                <a:gd name="T100" fmla="*/ 305 w 423"/>
                <a:gd name="T101" fmla="*/ 84 h 424"/>
                <a:gd name="T102" fmla="*/ 350 w 423"/>
                <a:gd name="T103" fmla="*/ 75 h 424"/>
                <a:gd name="T104" fmla="*/ 346 w 423"/>
                <a:gd name="T105" fmla="*/ 118 h 424"/>
                <a:gd name="T106" fmla="*/ 352 w 423"/>
                <a:gd name="T107" fmla="*/ 151 h 424"/>
                <a:gd name="T108" fmla="*/ 366 w 423"/>
                <a:gd name="T109" fmla="*/ 184 h 424"/>
                <a:gd name="T110" fmla="*/ 407 w 423"/>
                <a:gd name="T111" fmla="*/ 21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3" h="424">
                  <a:moveTo>
                    <a:pt x="419" y="216"/>
                  </a:moveTo>
                  <a:cubicBezTo>
                    <a:pt x="419" y="206"/>
                    <a:pt x="422" y="186"/>
                    <a:pt x="413" y="178"/>
                  </a:cubicBezTo>
                  <a:cubicBezTo>
                    <a:pt x="405" y="171"/>
                    <a:pt x="384" y="172"/>
                    <a:pt x="371" y="172"/>
                  </a:cubicBezTo>
                  <a:cubicBezTo>
                    <a:pt x="368" y="162"/>
                    <a:pt x="366" y="151"/>
                    <a:pt x="362" y="142"/>
                  </a:cubicBezTo>
                  <a:cubicBezTo>
                    <a:pt x="360" y="138"/>
                    <a:pt x="354" y="130"/>
                    <a:pt x="355" y="126"/>
                  </a:cubicBezTo>
                  <a:cubicBezTo>
                    <a:pt x="356" y="121"/>
                    <a:pt x="374" y="113"/>
                    <a:pt x="378" y="107"/>
                  </a:cubicBezTo>
                  <a:cubicBezTo>
                    <a:pt x="381" y="103"/>
                    <a:pt x="383" y="98"/>
                    <a:pt x="381" y="93"/>
                  </a:cubicBezTo>
                  <a:cubicBezTo>
                    <a:pt x="379" y="83"/>
                    <a:pt x="367" y="76"/>
                    <a:pt x="361" y="69"/>
                  </a:cubicBezTo>
                  <a:cubicBezTo>
                    <a:pt x="354" y="63"/>
                    <a:pt x="346" y="51"/>
                    <a:pt x="337" y="48"/>
                  </a:cubicBezTo>
                  <a:cubicBezTo>
                    <a:pt x="323" y="42"/>
                    <a:pt x="309" y="62"/>
                    <a:pt x="299" y="72"/>
                  </a:cubicBezTo>
                  <a:cubicBezTo>
                    <a:pt x="288" y="66"/>
                    <a:pt x="276" y="62"/>
                    <a:pt x="264" y="57"/>
                  </a:cubicBezTo>
                  <a:cubicBezTo>
                    <a:pt x="256" y="53"/>
                    <a:pt x="254" y="52"/>
                    <a:pt x="253" y="44"/>
                  </a:cubicBezTo>
                  <a:cubicBezTo>
                    <a:pt x="251" y="37"/>
                    <a:pt x="254" y="29"/>
                    <a:pt x="252" y="22"/>
                  </a:cubicBezTo>
                  <a:cubicBezTo>
                    <a:pt x="247" y="0"/>
                    <a:pt x="225" y="7"/>
                    <a:pt x="208" y="8"/>
                  </a:cubicBezTo>
                  <a:cubicBezTo>
                    <a:pt x="191" y="10"/>
                    <a:pt x="172" y="6"/>
                    <a:pt x="171" y="28"/>
                  </a:cubicBezTo>
                  <a:cubicBezTo>
                    <a:pt x="171" y="35"/>
                    <a:pt x="174" y="44"/>
                    <a:pt x="172" y="50"/>
                  </a:cubicBezTo>
                  <a:cubicBezTo>
                    <a:pt x="170" y="56"/>
                    <a:pt x="168" y="54"/>
                    <a:pt x="160" y="57"/>
                  </a:cubicBezTo>
                  <a:cubicBezTo>
                    <a:pt x="148" y="61"/>
                    <a:pt x="138" y="67"/>
                    <a:pt x="127" y="73"/>
                  </a:cubicBezTo>
                  <a:cubicBezTo>
                    <a:pt x="119" y="63"/>
                    <a:pt x="109" y="49"/>
                    <a:pt x="95" y="50"/>
                  </a:cubicBezTo>
                  <a:cubicBezTo>
                    <a:pt x="80" y="51"/>
                    <a:pt x="66" y="70"/>
                    <a:pt x="57" y="79"/>
                  </a:cubicBezTo>
                  <a:cubicBezTo>
                    <a:pt x="38" y="99"/>
                    <a:pt x="58" y="112"/>
                    <a:pt x="72" y="127"/>
                  </a:cubicBezTo>
                  <a:cubicBezTo>
                    <a:pt x="62" y="142"/>
                    <a:pt x="55" y="157"/>
                    <a:pt x="50" y="174"/>
                  </a:cubicBezTo>
                  <a:cubicBezTo>
                    <a:pt x="37" y="171"/>
                    <a:pt x="19" y="169"/>
                    <a:pt x="10" y="178"/>
                  </a:cubicBezTo>
                  <a:cubicBezTo>
                    <a:pt x="0" y="188"/>
                    <a:pt x="5" y="212"/>
                    <a:pt x="5" y="224"/>
                  </a:cubicBezTo>
                  <a:cubicBezTo>
                    <a:pt x="6" y="234"/>
                    <a:pt x="6" y="247"/>
                    <a:pt x="16" y="253"/>
                  </a:cubicBezTo>
                  <a:cubicBezTo>
                    <a:pt x="25" y="258"/>
                    <a:pt x="41" y="256"/>
                    <a:pt x="53" y="254"/>
                  </a:cubicBezTo>
                  <a:cubicBezTo>
                    <a:pt x="55" y="265"/>
                    <a:pt x="59" y="275"/>
                    <a:pt x="63" y="285"/>
                  </a:cubicBezTo>
                  <a:cubicBezTo>
                    <a:pt x="64" y="287"/>
                    <a:pt x="69" y="294"/>
                    <a:pt x="68" y="296"/>
                  </a:cubicBezTo>
                  <a:cubicBezTo>
                    <a:pt x="68" y="296"/>
                    <a:pt x="66" y="298"/>
                    <a:pt x="65" y="300"/>
                  </a:cubicBezTo>
                  <a:cubicBezTo>
                    <a:pt x="59" y="310"/>
                    <a:pt x="39" y="319"/>
                    <a:pt x="44" y="333"/>
                  </a:cubicBezTo>
                  <a:cubicBezTo>
                    <a:pt x="49" y="347"/>
                    <a:pt x="77" y="371"/>
                    <a:pt x="90" y="376"/>
                  </a:cubicBezTo>
                  <a:cubicBezTo>
                    <a:pt x="105" y="382"/>
                    <a:pt x="118" y="366"/>
                    <a:pt x="128" y="356"/>
                  </a:cubicBezTo>
                  <a:cubicBezTo>
                    <a:pt x="142" y="366"/>
                    <a:pt x="157" y="372"/>
                    <a:pt x="175" y="375"/>
                  </a:cubicBezTo>
                  <a:cubicBezTo>
                    <a:pt x="174" y="388"/>
                    <a:pt x="169" y="406"/>
                    <a:pt x="177" y="416"/>
                  </a:cubicBezTo>
                  <a:cubicBezTo>
                    <a:pt x="183" y="423"/>
                    <a:pt x="198" y="422"/>
                    <a:pt x="206" y="422"/>
                  </a:cubicBezTo>
                  <a:cubicBezTo>
                    <a:pt x="216" y="422"/>
                    <a:pt x="230" y="424"/>
                    <a:pt x="240" y="420"/>
                  </a:cubicBezTo>
                  <a:cubicBezTo>
                    <a:pt x="247" y="417"/>
                    <a:pt x="251" y="412"/>
                    <a:pt x="252" y="405"/>
                  </a:cubicBezTo>
                  <a:cubicBezTo>
                    <a:pt x="254" y="397"/>
                    <a:pt x="247" y="383"/>
                    <a:pt x="250" y="377"/>
                  </a:cubicBezTo>
                  <a:cubicBezTo>
                    <a:pt x="253" y="371"/>
                    <a:pt x="271" y="368"/>
                    <a:pt x="277" y="365"/>
                  </a:cubicBezTo>
                  <a:cubicBezTo>
                    <a:pt x="288" y="359"/>
                    <a:pt x="297" y="349"/>
                    <a:pt x="308" y="359"/>
                  </a:cubicBezTo>
                  <a:cubicBezTo>
                    <a:pt x="320" y="369"/>
                    <a:pt x="325" y="388"/>
                    <a:pt x="342" y="377"/>
                  </a:cubicBezTo>
                  <a:cubicBezTo>
                    <a:pt x="355" y="370"/>
                    <a:pt x="368" y="355"/>
                    <a:pt x="376" y="343"/>
                  </a:cubicBezTo>
                  <a:cubicBezTo>
                    <a:pt x="384" y="329"/>
                    <a:pt x="378" y="324"/>
                    <a:pt x="367" y="314"/>
                  </a:cubicBezTo>
                  <a:cubicBezTo>
                    <a:pt x="356" y="304"/>
                    <a:pt x="352" y="305"/>
                    <a:pt x="359" y="290"/>
                  </a:cubicBezTo>
                  <a:cubicBezTo>
                    <a:pt x="364" y="277"/>
                    <a:pt x="368" y="265"/>
                    <a:pt x="372" y="252"/>
                  </a:cubicBezTo>
                  <a:cubicBezTo>
                    <a:pt x="384" y="253"/>
                    <a:pt x="403" y="256"/>
                    <a:pt x="413" y="250"/>
                  </a:cubicBezTo>
                  <a:cubicBezTo>
                    <a:pt x="423" y="243"/>
                    <a:pt x="420" y="226"/>
                    <a:pt x="419" y="216"/>
                  </a:cubicBezTo>
                  <a:close/>
                  <a:moveTo>
                    <a:pt x="400" y="240"/>
                  </a:moveTo>
                  <a:cubicBezTo>
                    <a:pt x="391" y="243"/>
                    <a:pt x="376" y="240"/>
                    <a:pt x="367" y="240"/>
                  </a:cubicBezTo>
                  <a:cubicBezTo>
                    <a:pt x="365" y="240"/>
                    <a:pt x="364" y="241"/>
                    <a:pt x="363" y="242"/>
                  </a:cubicBezTo>
                  <a:cubicBezTo>
                    <a:pt x="362" y="243"/>
                    <a:pt x="362" y="243"/>
                    <a:pt x="361" y="244"/>
                  </a:cubicBezTo>
                  <a:cubicBezTo>
                    <a:pt x="356" y="261"/>
                    <a:pt x="348" y="277"/>
                    <a:pt x="342" y="293"/>
                  </a:cubicBezTo>
                  <a:cubicBezTo>
                    <a:pt x="340" y="301"/>
                    <a:pt x="341" y="305"/>
                    <a:pt x="345" y="311"/>
                  </a:cubicBezTo>
                  <a:cubicBezTo>
                    <a:pt x="351" y="317"/>
                    <a:pt x="363" y="322"/>
                    <a:pt x="366" y="329"/>
                  </a:cubicBezTo>
                  <a:cubicBezTo>
                    <a:pt x="370" y="338"/>
                    <a:pt x="353" y="352"/>
                    <a:pt x="348" y="357"/>
                  </a:cubicBezTo>
                  <a:cubicBezTo>
                    <a:pt x="346" y="359"/>
                    <a:pt x="341" y="365"/>
                    <a:pt x="337" y="366"/>
                  </a:cubicBezTo>
                  <a:cubicBezTo>
                    <a:pt x="330" y="368"/>
                    <a:pt x="327" y="363"/>
                    <a:pt x="322" y="357"/>
                  </a:cubicBezTo>
                  <a:cubicBezTo>
                    <a:pt x="317" y="351"/>
                    <a:pt x="311" y="341"/>
                    <a:pt x="302" y="340"/>
                  </a:cubicBezTo>
                  <a:cubicBezTo>
                    <a:pt x="296" y="339"/>
                    <a:pt x="289" y="344"/>
                    <a:pt x="284" y="347"/>
                  </a:cubicBezTo>
                  <a:cubicBezTo>
                    <a:pt x="270" y="355"/>
                    <a:pt x="259" y="361"/>
                    <a:pt x="243" y="363"/>
                  </a:cubicBezTo>
                  <a:cubicBezTo>
                    <a:pt x="241" y="364"/>
                    <a:pt x="239" y="366"/>
                    <a:pt x="239" y="367"/>
                  </a:cubicBezTo>
                  <a:cubicBezTo>
                    <a:pt x="238" y="375"/>
                    <a:pt x="240" y="382"/>
                    <a:pt x="240" y="390"/>
                  </a:cubicBezTo>
                  <a:cubicBezTo>
                    <a:pt x="240" y="410"/>
                    <a:pt x="222" y="410"/>
                    <a:pt x="206" y="410"/>
                  </a:cubicBezTo>
                  <a:cubicBezTo>
                    <a:pt x="191" y="409"/>
                    <a:pt x="185" y="409"/>
                    <a:pt x="186" y="394"/>
                  </a:cubicBezTo>
                  <a:cubicBezTo>
                    <a:pt x="186" y="386"/>
                    <a:pt x="187" y="378"/>
                    <a:pt x="187" y="369"/>
                  </a:cubicBezTo>
                  <a:cubicBezTo>
                    <a:pt x="186" y="366"/>
                    <a:pt x="184" y="364"/>
                    <a:pt x="181" y="363"/>
                  </a:cubicBezTo>
                  <a:cubicBezTo>
                    <a:pt x="162" y="362"/>
                    <a:pt x="146" y="355"/>
                    <a:pt x="132" y="344"/>
                  </a:cubicBezTo>
                  <a:cubicBezTo>
                    <a:pt x="131" y="343"/>
                    <a:pt x="130" y="343"/>
                    <a:pt x="129" y="342"/>
                  </a:cubicBezTo>
                  <a:cubicBezTo>
                    <a:pt x="127" y="342"/>
                    <a:pt x="125" y="342"/>
                    <a:pt x="123" y="344"/>
                  </a:cubicBezTo>
                  <a:cubicBezTo>
                    <a:pt x="118" y="348"/>
                    <a:pt x="108" y="362"/>
                    <a:pt x="101" y="364"/>
                  </a:cubicBezTo>
                  <a:cubicBezTo>
                    <a:pt x="90" y="367"/>
                    <a:pt x="79" y="353"/>
                    <a:pt x="72" y="346"/>
                  </a:cubicBezTo>
                  <a:cubicBezTo>
                    <a:pt x="66" y="341"/>
                    <a:pt x="55" y="334"/>
                    <a:pt x="58" y="325"/>
                  </a:cubicBezTo>
                  <a:cubicBezTo>
                    <a:pt x="60" y="318"/>
                    <a:pt x="70" y="312"/>
                    <a:pt x="75" y="307"/>
                  </a:cubicBezTo>
                  <a:cubicBezTo>
                    <a:pt x="80" y="302"/>
                    <a:pt x="82" y="301"/>
                    <a:pt x="80" y="293"/>
                  </a:cubicBezTo>
                  <a:cubicBezTo>
                    <a:pt x="79" y="285"/>
                    <a:pt x="73" y="278"/>
                    <a:pt x="70" y="270"/>
                  </a:cubicBezTo>
                  <a:cubicBezTo>
                    <a:pt x="67" y="262"/>
                    <a:pt x="65" y="254"/>
                    <a:pt x="63" y="246"/>
                  </a:cubicBezTo>
                  <a:cubicBezTo>
                    <a:pt x="62" y="243"/>
                    <a:pt x="60" y="241"/>
                    <a:pt x="57" y="241"/>
                  </a:cubicBezTo>
                  <a:cubicBezTo>
                    <a:pt x="51" y="242"/>
                    <a:pt x="45" y="243"/>
                    <a:pt x="38" y="243"/>
                  </a:cubicBezTo>
                  <a:cubicBezTo>
                    <a:pt x="27" y="243"/>
                    <a:pt x="21" y="245"/>
                    <a:pt x="18" y="232"/>
                  </a:cubicBezTo>
                  <a:cubicBezTo>
                    <a:pt x="17" y="223"/>
                    <a:pt x="16" y="211"/>
                    <a:pt x="17" y="202"/>
                  </a:cubicBezTo>
                  <a:cubicBezTo>
                    <a:pt x="17" y="197"/>
                    <a:pt x="18" y="188"/>
                    <a:pt x="23" y="185"/>
                  </a:cubicBezTo>
                  <a:cubicBezTo>
                    <a:pt x="29" y="182"/>
                    <a:pt x="47" y="185"/>
                    <a:pt x="53" y="186"/>
                  </a:cubicBezTo>
                  <a:cubicBezTo>
                    <a:pt x="56" y="187"/>
                    <a:pt x="60" y="186"/>
                    <a:pt x="61" y="182"/>
                  </a:cubicBezTo>
                  <a:cubicBezTo>
                    <a:pt x="65" y="163"/>
                    <a:pt x="73" y="146"/>
                    <a:pt x="85" y="130"/>
                  </a:cubicBezTo>
                  <a:cubicBezTo>
                    <a:pt x="87" y="128"/>
                    <a:pt x="86" y="124"/>
                    <a:pt x="84" y="123"/>
                  </a:cubicBezTo>
                  <a:cubicBezTo>
                    <a:pt x="76" y="113"/>
                    <a:pt x="56" y="102"/>
                    <a:pt x="65" y="88"/>
                  </a:cubicBezTo>
                  <a:cubicBezTo>
                    <a:pt x="69" y="82"/>
                    <a:pt x="80" y="71"/>
                    <a:pt x="86" y="68"/>
                  </a:cubicBezTo>
                  <a:cubicBezTo>
                    <a:pt x="103" y="60"/>
                    <a:pt x="110" y="73"/>
                    <a:pt x="120" y="84"/>
                  </a:cubicBezTo>
                  <a:cubicBezTo>
                    <a:pt x="122" y="87"/>
                    <a:pt x="125" y="89"/>
                    <a:pt x="128" y="87"/>
                  </a:cubicBezTo>
                  <a:cubicBezTo>
                    <a:pt x="142" y="78"/>
                    <a:pt x="155" y="72"/>
                    <a:pt x="170" y="67"/>
                  </a:cubicBezTo>
                  <a:cubicBezTo>
                    <a:pt x="173" y="66"/>
                    <a:pt x="178" y="64"/>
                    <a:pt x="180" y="62"/>
                  </a:cubicBezTo>
                  <a:cubicBezTo>
                    <a:pt x="184" y="58"/>
                    <a:pt x="184" y="52"/>
                    <a:pt x="184" y="47"/>
                  </a:cubicBezTo>
                  <a:cubicBezTo>
                    <a:pt x="184" y="42"/>
                    <a:pt x="182" y="36"/>
                    <a:pt x="183" y="31"/>
                  </a:cubicBezTo>
                  <a:cubicBezTo>
                    <a:pt x="185" y="21"/>
                    <a:pt x="196" y="21"/>
                    <a:pt x="205" y="20"/>
                  </a:cubicBezTo>
                  <a:cubicBezTo>
                    <a:pt x="210" y="20"/>
                    <a:pt x="217" y="19"/>
                    <a:pt x="223" y="19"/>
                  </a:cubicBezTo>
                  <a:cubicBezTo>
                    <a:pt x="230" y="18"/>
                    <a:pt x="234" y="20"/>
                    <a:pt x="238" y="22"/>
                  </a:cubicBezTo>
                  <a:cubicBezTo>
                    <a:pt x="243" y="25"/>
                    <a:pt x="241" y="30"/>
                    <a:pt x="241" y="37"/>
                  </a:cubicBezTo>
                  <a:cubicBezTo>
                    <a:pt x="242" y="44"/>
                    <a:pt x="238" y="52"/>
                    <a:pt x="242" y="58"/>
                  </a:cubicBezTo>
                  <a:cubicBezTo>
                    <a:pt x="245" y="63"/>
                    <a:pt x="249" y="64"/>
                    <a:pt x="255" y="66"/>
                  </a:cubicBezTo>
                  <a:cubicBezTo>
                    <a:pt x="270" y="72"/>
                    <a:pt x="283" y="76"/>
                    <a:pt x="296" y="85"/>
                  </a:cubicBezTo>
                  <a:cubicBezTo>
                    <a:pt x="297" y="85"/>
                    <a:pt x="297" y="85"/>
                    <a:pt x="298" y="85"/>
                  </a:cubicBezTo>
                  <a:cubicBezTo>
                    <a:pt x="300" y="86"/>
                    <a:pt x="303" y="86"/>
                    <a:pt x="305" y="84"/>
                  </a:cubicBezTo>
                  <a:cubicBezTo>
                    <a:pt x="311" y="78"/>
                    <a:pt x="318" y="67"/>
                    <a:pt x="326" y="63"/>
                  </a:cubicBezTo>
                  <a:cubicBezTo>
                    <a:pt x="336" y="58"/>
                    <a:pt x="342" y="68"/>
                    <a:pt x="350" y="75"/>
                  </a:cubicBezTo>
                  <a:cubicBezTo>
                    <a:pt x="358" y="83"/>
                    <a:pt x="372" y="92"/>
                    <a:pt x="365" y="104"/>
                  </a:cubicBezTo>
                  <a:cubicBezTo>
                    <a:pt x="361" y="110"/>
                    <a:pt x="351" y="112"/>
                    <a:pt x="346" y="118"/>
                  </a:cubicBezTo>
                  <a:cubicBezTo>
                    <a:pt x="341" y="123"/>
                    <a:pt x="341" y="126"/>
                    <a:pt x="343" y="133"/>
                  </a:cubicBezTo>
                  <a:cubicBezTo>
                    <a:pt x="346" y="139"/>
                    <a:pt x="350" y="144"/>
                    <a:pt x="352" y="151"/>
                  </a:cubicBezTo>
                  <a:cubicBezTo>
                    <a:pt x="355" y="160"/>
                    <a:pt x="358" y="170"/>
                    <a:pt x="361" y="179"/>
                  </a:cubicBezTo>
                  <a:cubicBezTo>
                    <a:pt x="362" y="182"/>
                    <a:pt x="364" y="184"/>
                    <a:pt x="366" y="184"/>
                  </a:cubicBezTo>
                  <a:cubicBezTo>
                    <a:pt x="376" y="185"/>
                    <a:pt x="387" y="184"/>
                    <a:pt x="396" y="186"/>
                  </a:cubicBezTo>
                  <a:cubicBezTo>
                    <a:pt x="411" y="190"/>
                    <a:pt x="407" y="204"/>
                    <a:pt x="407" y="216"/>
                  </a:cubicBezTo>
                  <a:cubicBezTo>
                    <a:pt x="408" y="226"/>
                    <a:pt x="411" y="236"/>
                    <a:pt x="400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Freeform 13"/>
            <p:cNvSpPr/>
            <p:nvPr/>
          </p:nvSpPr>
          <p:spPr bwMode="auto">
            <a:xfrm>
              <a:off x="2195" y="368"/>
              <a:ext cx="108" cy="49"/>
            </a:xfrm>
            <a:custGeom>
              <a:avLst/>
              <a:gdLst>
                <a:gd name="T0" fmla="*/ 10 w 40"/>
                <a:gd name="T1" fmla="*/ 16 h 18"/>
                <a:gd name="T2" fmla="*/ 33 w 40"/>
                <a:gd name="T3" fmla="*/ 12 h 18"/>
                <a:gd name="T4" fmla="*/ 33 w 40"/>
                <a:gd name="T5" fmla="*/ 0 h 18"/>
                <a:gd name="T6" fmla="*/ 7 w 40"/>
                <a:gd name="T7" fmla="*/ 4 h 18"/>
                <a:gd name="T8" fmla="*/ 10 w 40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10" y="16"/>
                  </a:moveTo>
                  <a:cubicBezTo>
                    <a:pt x="18" y="13"/>
                    <a:pt x="25" y="12"/>
                    <a:pt x="33" y="12"/>
                  </a:cubicBezTo>
                  <a:cubicBezTo>
                    <a:pt x="40" y="12"/>
                    <a:pt x="40" y="0"/>
                    <a:pt x="33" y="0"/>
                  </a:cubicBezTo>
                  <a:cubicBezTo>
                    <a:pt x="24" y="0"/>
                    <a:pt x="15" y="1"/>
                    <a:pt x="7" y="4"/>
                  </a:cubicBezTo>
                  <a:cubicBezTo>
                    <a:pt x="0" y="6"/>
                    <a:pt x="3" y="1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Freeform 14"/>
            <p:cNvSpPr/>
            <p:nvPr/>
          </p:nvSpPr>
          <p:spPr bwMode="auto">
            <a:xfrm>
              <a:off x="2383" y="384"/>
              <a:ext cx="102" cy="73"/>
            </a:xfrm>
            <a:custGeom>
              <a:avLst/>
              <a:gdLst>
                <a:gd name="T0" fmla="*/ 7 w 38"/>
                <a:gd name="T1" fmla="*/ 13 h 27"/>
                <a:gd name="T2" fmla="*/ 24 w 38"/>
                <a:gd name="T3" fmla="*/ 22 h 27"/>
                <a:gd name="T4" fmla="*/ 33 w 38"/>
                <a:gd name="T5" fmla="*/ 13 h 27"/>
                <a:gd name="T6" fmla="*/ 10 w 38"/>
                <a:gd name="T7" fmla="*/ 2 h 27"/>
                <a:gd name="T8" fmla="*/ 7 w 3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7">
                  <a:moveTo>
                    <a:pt x="7" y="13"/>
                  </a:moveTo>
                  <a:cubicBezTo>
                    <a:pt x="13" y="15"/>
                    <a:pt x="19" y="18"/>
                    <a:pt x="24" y="22"/>
                  </a:cubicBezTo>
                  <a:cubicBezTo>
                    <a:pt x="30" y="27"/>
                    <a:pt x="38" y="18"/>
                    <a:pt x="33" y="13"/>
                  </a:cubicBezTo>
                  <a:cubicBezTo>
                    <a:pt x="26" y="8"/>
                    <a:pt x="19" y="4"/>
                    <a:pt x="10" y="2"/>
                  </a:cubicBezTo>
                  <a:cubicBezTo>
                    <a:pt x="3" y="0"/>
                    <a:pt x="0" y="11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Freeform 15"/>
            <p:cNvSpPr/>
            <p:nvPr/>
          </p:nvSpPr>
          <p:spPr bwMode="auto">
            <a:xfrm>
              <a:off x="2531" y="503"/>
              <a:ext cx="70" cy="94"/>
            </a:xfrm>
            <a:custGeom>
              <a:avLst/>
              <a:gdLst>
                <a:gd name="T0" fmla="*/ 23 w 26"/>
                <a:gd name="T1" fmla="*/ 24 h 35"/>
                <a:gd name="T2" fmla="*/ 12 w 26"/>
                <a:gd name="T3" fmla="*/ 4 h 35"/>
                <a:gd name="T4" fmla="*/ 4 w 26"/>
                <a:gd name="T5" fmla="*/ 1 h 35"/>
                <a:gd name="T6" fmla="*/ 2 w 26"/>
                <a:gd name="T7" fmla="*/ 10 h 35"/>
                <a:gd name="T8" fmla="*/ 12 w 26"/>
                <a:gd name="T9" fmla="*/ 27 h 35"/>
                <a:gd name="T10" fmla="*/ 23 w 26"/>
                <a:gd name="T11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5">
                  <a:moveTo>
                    <a:pt x="23" y="24"/>
                  </a:moveTo>
                  <a:cubicBezTo>
                    <a:pt x="20" y="17"/>
                    <a:pt x="17" y="10"/>
                    <a:pt x="12" y="4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1" y="3"/>
                    <a:pt x="0" y="7"/>
                    <a:pt x="2" y="10"/>
                  </a:cubicBezTo>
                  <a:cubicBezTo>
                    <a:pt x="6" y="15"/>
                    <a:pt x="9" y="21"/>
                    <a:pt x="12" y="27"/>
                  </a:cubicBezTo>
                  <a:cubicBezTo>
                    <a:pt x="14" y="35"/>
                    <a:pt x="26" y="32"/>
                    <a:pt x="2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Freeform 16"/>
            <p:cNvSpPr/>
            <p:nvPr/>
          </p:nvSpPr>
          <p:spPr bwMode="auto">
            <a:xfrm>
              <a:off x="2566" y="680"/>
              <a:ext cx="48" cy="105"/>
            </a:xfrm>
            <a:custGeom>
              <a:avLst/>
              <a:gdLst>
                <a:gd name="T0" fmla="*/ 5 w 18"/>
                <a:gd name="T1" fmla="*/ 8 h 39"/>
                <a:gd name="T2" fmla="*/ 2 w 18"/>
                <a:gd name="T3" fmla="*/ 28 h 39"/>
                <a:gd name="T4" fmla="*/ 13 w 18"/>
                <a:gd name="T5" fmla="*/ 32 h 39"/>
                <a:gd name="T6" fmla="*/ 17 w 18"/>
                <a:gd name="T7" fmla="*/ 8 h 39"/>
                <a:gd name="T8" fmla="*/ 5 w 18"/>
                <a:gd name="T9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9">
                  <a:moveTo>
                    <a:pt x="5" y="8"/>
                  </a:moveTo>
                  <a:cubicBezTo>
                    <a:pt x="5" y="15"/>
                    <a:pt x="4" y="21"/>
                    <a:pt x="2" y="28"/>
                  </a:cubicBezTo>
                  <a:cubicBezTo>
                    <a:pt x="0" y="36"/>
                    <a:pt x="12" y="39"/>
                    <a:pt x="13" y="32"/>
                  </a:cubicBezTo>
                  <a:cubicBezTo>
                    <a:pt x="15" y="24"/>
                    <a:pt x="17" y="16"/>
                    <a:pt x="17" y="8"/>
                  </a:cubicBezTo>
                  <a:cubicBezTo>
                    <a:pt x="18" y="0"/>
                    <a:pt x="6" y="0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Freeform 17"/>
            <p:cNvSpPr/>
            <p:nvPr/>
          </p:nvSpPr>
          <p:spPr bwMode="auto">
            <a:xfrm>
              <a:off x="2461" y="855"/>
              <a:ext cx="86" cy="83"/>
            </a:xfrm>
            <a:custGeom>
              <a:avLst/>
              <a:gdLst>
                <a:gd name="T0" fmla="*/ 28 w 32"/>
                <a:gd name="T1" fmla="*/ 1 h 31"/>
                <a:gd name="T2" fmla="*/ 20 w 32"/>
                <a:gd name="T3" fmla="*/ 3 h 31"/>
                <a:gd name="T4" fmla="*/ 7 w 32"/>
                <a:gd name="T5" fmla="*/ 17 h 31"/>
                <a:gd name="T6" fmla="*/ 13 w 32"/>
                <a:gd name="T7" fmla="*/ 28 h 31"/>
                <a:gd name="T8" fmla="*/ 30 w 32"/>
                <a:gd name="T9" fmla="*/ 9 h 31"/>
                <a:gd name="T10" fmla="*/ 28 w 32"/>
                <a:gd name="T1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1">
                  <a:moveTo>
                    <a:pt x="28" y="1"/>
                  </a:moveTo>
                  <a:cubicBezTo>
                    <a:pt x="26" y="0"/>
                    <a:pt x="21" y="0"/>
                    <a:pt x="20" y="3"/>
                  </a:cubicBezTo>
                  <a:cubicBezTo>
                    <a:pt x="17" y="9"/>
                    <a:pt x="13" y="14"/>
                    <a:pt x="7" y="17"/>
                  </a:cubicBezTo>
                  <a:cubicBezTo>
                    <a:pt x="0" y="21"/>
                    <a:pt x="6" y="31"/>
                    <a:pt x="13" y="28"/>
                  </a:cubicBezTo>
                  <a:cubicBezTo>
                    <a:pt x="21" y="24"/>
                    <a:pt x="27" y="17"/>
                    <a:pt x="30" y="9"/>
                  </a:cubicBezTo>
                  <a:cubicBezTo>
                    <a:pt x="32" y="6"/>
                    <a:pt x="31" y="3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Freeform 18"/>
            <p:cNvSpPr/>
            <p:nvPr/>
          </p:nvSpPr>
          <p:spPr bwMode="auto">
            <a:xfrm>
              <a:off x="2295" y="954"/>
              <a:ext cx="104" cy="43"/>
            </a:xfrm>
            <a:custGeom>
              <a:avLst/>
              <a:gdLst>
                <a:gd name="T0" fmla="*/ 28 w 39"/>
                <a:gd name="T1" fmla="*/ 1 h 16"/>
                <a:gd name="T2" fmla="*/ 7 w 39"/>
                <a:gd name="T3" fmla="*/ 4 h 16"/>
                <a:gd name="T4" fmla="*/ 7 w 39"/>
                <a:gd name="T5" fmla="*/ 16 h 16"/>
                <a:gd name="T6" fmla="*/ 31 w 39"/>
                <a:gd name="T7" fmla="*/ 13 h 16"/>
                <a:gd name="T8" fmla="*/ 28 w 39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8" y="1"/>
                  </a:moveTo>
                  <a:cubicBezTo>
                    <a:pt x="21" y="2"/>
                    <a:pt x="14" y="3"/>
                    <a:pt x="7" y="4"/>
                  </a:cubicBezTo>
                  <a:cubicBezTo>
                    <a:pt x="0" y="4"/>
                    <a:pt x="0" y="16"/>
                    <a:pt x="7" y="16"/>
                  </a:cubicBezTo>
                  <a:cubicBezTo>
                    <a:pt x="15" y="15"/>
                    <a:pt x="23" y="14"/>
                    <a:pt x="31" y="13"/>
                  </a:cubicBezTo>
                  <a:cubicBezTo>
                    <a:pt x="39" y="11"/>
                    <a:pt x="36" y="0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Freeform 19"/>
            <p:cNvSpPr/>
            <p:nvPr/>
          </p:nvSpPr>
          <p:spPr bwMode="auto">
            <a:xfrm>
              <a:off x="2117" y="914"/>
              <a:ext cx="100" cy="69"/>
            </a:xfrm>
            <a:custGeom>
              <a:avLst/>
              <a:gdLst>
                <a:gd name="T0" fmla="*/ 29 w 37"/>
                <a:gd name="T1" fmla="*/ 12 h 26"/>
                <a:gd name="T2" fmla="*/ 10 w 37"/>
                <a:gd name="T3" fmla="*/ 2 h 26"/>
                <a:gd name="T4" fmla="*/ 2 w 37"/>
                <a:gd name="T5" fmla="*/ 5 h 26"/>
                <a:gd name="T6" fmla="*/ 4 w 37"/>
                <a:gd name="T7" fmla="*/ 13 h 26"/>
                <a:gd name="T8" fmla="*/ 26 w 37"/>
                <a:gd name="T9" fmla="*/ 24 h 26"/>
                <a:gd name="T10" fmla="*/ 29 w 37"/>
                <a:gd name="T11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9" y="12"/>
                  </a:moveTo>
                  <a:cubicBezTo>
                    <a:pt x="22" y="10"/>
                    <a:pt x="16" y="7"/>
                    <a:pt x="10" y="2"/>
                  </a:cubicBezTo>
                  <a:cubicBezTo>
                    <a:pt x="7" y="0"/>
                    <a:pt x="3" y="2"/>
                    <a:pt x="2" y="5"/>
                  </a:cubicBezTo>
                  <a:cubicBezTo>
                    <a:pt x="0" y="8"/>
                    <a:pt x="1" y="11"/>
                    <a:pt x="4" y="13"/>
                  </a:cubicBezTo>
                  <a:cubicBezTo>
                    <a:pt x="11" y="18"/>
                    <a:pt x="18" y="21"/>
                    <a:pt x="26" y="24"/>
                  </a:cubicBezTo>
                  <a:cubicBezTo>
                    <a:pt x="34" y="26"/>
                    <a:pt x="37" y="14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20"/>
            <p:cNvSpPr/>
            <p:nvPr/>
          </p:nvSpPr>
          <p:spPr bwMode="auto">
            <a:xfrm>
              <a:off x="1996" y="766"/>
              <a:ext cx="68" cy="97"/>
            </a:xfrm>
            <a:custGeom>
              <a:avLst/>
              <a:gdLst>
                <a:gd name="T0" fmla="*/ 14 w 25"/>
                <a:gd name="T1" fmla="*/ 7 h 36"/>
                <a:gd name="T2" fmla="*/ 2 w 25"/>
                <a:gd name="T3" fmla="*/ 11 h 36"/>
                <a:gd name="T4" fmla="*/ 14 w 25"/>
                <a:gd name="T5" fmla="*/ 34 h 36"/>
                <a:gd name="T6" fmla="*/ 23 w 25"/>
                <a:gd name="T7" fmla="*/ 34 h 36"/>
                <a:gd name="T8" fmla="*/ 23 w 25"/>
                <a:gd name="T9" fmla="*/ 25 h 36"/>
                <a:gd name="T10" fmla="*/ 14 w 25"/>
                <a:gd name="T1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6">
                  <a:moveTo>
                    <a:pt x="14" y="7"/>
                  </a:moveTo>
                  <a:cubicBezTo>
                    <a:pt x="12" y="0"/>
                    <a:pt x="0" y="3"/>
                    <a:pt x="2" y="11"/>
                  </a:cubicBezTo>
                  <a:cubicBezTo>
                    <a:pt x="5" y="19"/>
                    <a:pt x="9" y="27"/>
                    <a:pt x="14" y="34"/>
                  </a:cubicBezTo>
                  <a:cubicBezTo>
                    <a:pt x="16" y="36"/>
                    <a:pt x="21" y="36"/>
                    <a:pt x="23" y="34"/>
                  </a:cubicBezTo>
                  <a:cubicBezTo>
                    <a:pt x="25" y="31"/>
                    <a:pt x="25" y="28"/>
                    <a:pt x="23" y="25"/>
                  </a:cubicBezTo>
                  <a:cubicBezTo>
                    <a:pt x="19" y="20"/>
                    <a:pt x="16" y="14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Freeform 21"/>
            <p:cNvSpPr/>
            <p:nvPr/>
          </p:nvSpPr>
          <p:spPr bwMode="auto">
            <a:xfrm>
              <a:off x="1986" y="581"/>
              <a:ext cx="40" cy="107"/>
            </a:xfrm>
            <a:custGeom>
              <a:avLst/>
              <a:gdLst>
                <a:gd name="T0" fmla="*/ 13 w 15"/>
                <a:gd name="T1" fmla="*/ 33 h 40"/>
                <a:gd name="T2" fmla="*/ 14 w 15"/>
                <a:gd name="T3" fmla="*/ 11 h 40"/>
                <a:gd name="T4" fmla="*/ 3 w 15"/>
                <a:gd name="T5" fmla="*/ 8 h 40"/>
                <a:gd name="T6" fmla="*/ 1 w 15"/>
                <a:gd name="T7" fmla="*/ 33 h 40"/>
                <a:gd name="T8" fmla="*/ 13 w 15"/>
                <a:gd name="T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13" y="33"/>
                  </a:moveTo>
                  <a:cubicBezTo>
                    <a:pt x="12" y="25"/>
                    <a:pt x="13" y="18"/>
                    <a:pt x="14" y="11"/>
                  </a:cubicBezTo>
                  <a:cubicBezTo>
                    <a:pt x="15" y="3"/>
                    <a:pt x="4" y="0"/>
                    <a:pt x="3" y="8"/>
                  </a:cubicBezTo>
                  <a:cubicBezTo>
                    <a:pt x="1" y="16"/>
                    <a:pt x="0" y="24"/>
                    <a:pt x="1" y="33"/>
                  </a:cubicBezTo>
                  <a:cubicBezTo>
                    <a:pt x="1" y="40"/>
                    <a:pt x="13" y="40"/>
                    <a:pt x="1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Freeform 22"/>
            <p:cNvSpPr/>
            <p:nvPr/>
          </p:nvSpPr>
          <p:spPr bwMode="auto">
            <a:xfrm>
              <a:off x="2045" y="430"/>
              <a:ext cx="91" cy="83"/>
            </a:xfrm>
            <a:custGeom>
              <a:avLst/>
              <a:gdLst>
                <a:gd name="T0" fmla="*/ 22 w 34"/>
                <a:gd name="T1" fmla="*/ 4 h 31"/>
                <a:gd name="T2" fmla="*/ 3 w 34"/>
                <a:gd name="T3" fmla="*/ 20 h 31"/>
                <a:gd name="T4" fmla="*/ 3 w 34"/>
                <a:gd name="T5" fmla="*/ 29 h 31"/>
                <a:gd name="T6" fmla="*/ 11 w 34"/>
                <a:gd name="T7" fmla="*/ 29 h 31"/>
                <a:gd name="T8" fmla="*/ 28 w 34"/>
                <a:gd name="T9" fmla="*/ 14 h 31"/>
                <a:gd name="T10" fmla="*/ 22 w 34"/>
                <a:gd name="T11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1">
                  <a:moveTo>
                    <a:pt x="22" y="4"/>
                  </a:moveTo>
                  <a:cubicBezTo>
                    <a:pt x="14" y="8"/>
                    <a:pt x="8" y="14"/>
                    <a:pt x="3" y="20"/>
                  </a:cubicBezTo>
                  <a:cubicBezTo>
                    <a:pt x="1" y="23"/>
                    <a:pt x="0" y="26"/>
                    <a:pt x="3" y="29"/>
                  </a:cubicBezTo>
                  <a:cubicBezTo>
                    <a:pt x="5" y="31"/>
                    <a:pt x="9" y="31"/>
                    <a:pt x="11" y="29"/>
                  </a:cubicBezTo>
                  <a:cubicBezTo>
                    <a:pt x="16" y="23"/>
                    <a:pt x="21" y="18"/>
                    <a:pt x="28" y="14"/>
                  </a:cubicBezTo>
                  <a:cubicBezTo>
                    <a:pt x="34" y="10"/>
                    <a:pt x="28" y="0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7" name="任意多边形 66"/>
          <p:cNvSpPr/>
          <p:nvPr/>
        </p:nvSpPr>
        <p:spPr>
          <a:xfrm>
            <a:off x="4566000" y="970642"/>
            <a:ext cx="3096000" cy="89090"/>
          </a:xfrm>
          <a:custGeom>
            <a:avLst/>
            <a:gdLst>
              <a:gd name="connsiteX0" fmla="*/ 0 w 2616200"/>
              <a:gd name="connsiteY0" fmla="*/ 0 h 89090"/>
              <a:gd name="connsiteX1" fmla="*/ 444500 w 2616200"/>
              <a:gd name="connsiteY1" fmla="*/ 88900 h 89090"/>
              <a:gd name="connsiteX2" fmla="*/ 1092200 w 2616200"/>
              <a:gd name="connsiteY2" fmla="*/ 25400 h 89090"/>
              <a:gd name="connsiteX3" fmla="*/ 1549400 w 2616200"/>
              <a:gd name="connsiteY3" fmla="*/ 88900 h 89090"/>
              <a:gd name="connsiteX4" fmla="*/ 2209800 w 2616200"/>
              <a:gd name="connsiteY4" fmla="*/ 38100 h 89090"/>
              <a:gd name="connsiteX5" fmla="*/ 2616200 w 2616200"/>
              <a:gd name="connsiteY5" fmla="*/ 76200 h 8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200" h="89090">
                <a:moveTo>
                  <a:pt x="0" y="0"/>
                </a:moveTo>
                <a:cubicBezTo>
                  <a:pt x="131233" y="42333"/>
                  <a:pt x="262467" y="84667"/>
                  <a:pt x="444500" y="88900"/>
                </a:cubicBezTo>
                <a:cubicBezTo>
                  <a:pt x="626533" y="93133"/>
                  <a:pt x="908050" y="25400"/>
                  <a:pt x="1092200" y="25400"/>
                </a:cubicBezTo>
                <a:cubicBezTo>
                  <a:pt x="1276350" y="25400"/>
                  <a:pt x="1363133" y="86783"/>
                  <a:pt x="1549400" y="88900"/>
                </a:cubicBezTo>
                <a:cubicBezTo>
                  <a:pt x="1735667" y="91017"/>
                  <a:pt x="2032000" y="40217"/>
                  <a:pt x="2209800" y="38100"/>
                </a:cubicBezTo>
                <a:cubicBezTo>
                  <a:pt x="2387600" y="35983"/>
                  <a:pt x="2501900" y="56091"/>
                  <a:pt x="2616200" y="76200"/>
                </a:cubicBezTo>
              </a:path>
            </a:pathLst>
          </a:custGeom>
          <a:noFill/>
          <a:ln w="19050">
            <a:solidFill>
              <a:srgbClr val="132F9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782087" y="429915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dirty="0" smtClean="0">
                <a:solidFill>
                  <a:srgbClr val="132F95"/>
                </a:solidFill>
                <a:cs typeface="+mn-ea"/>
                <a:sym typeface="+mn-lt"/>
              </a:rPr>
              <a:t>怎么加入公司</a:t>
            </a:r>
            <a:endParaRPr lang="zh-CN" altLang="en-US" sz="3200" dirty="0">
              <a:solidFill>
                <a:srgbClr val="132F95"/>
              </a:solidFill>
              <a:cs typeface="+mn-ea"/>
              <a:sym typeface="+mn-lt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1776427" y="5824763"/>
            <a:ext cx="2241974" cy="4247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 smtClean="0">
                <a:solidFill>
                  <a:srgbClr val="3C3C3B"/>
                </a:solidFill>
                <a:latin typeface="萝莉体 第二版" pitchFamily="2" charset="-122"/>
                <a:ea typeface="萝莉体 第二版" pitchFamily="2" charset="-122"/>
                <a:cs typeface="萝莉体 第二版" pitchFamily="2" charset="-122"/>
                <a:sym typeface="+mn-lt"/>
              </a:rPr>
              <a:t>扫码加入</a:t>
            </a:r>
            <a:endParaRPr lang="zh-CN" altLang="en-US" dirty="0">
              <a:solidFill>
                <a:srgbClr val="3C3C3B"/>
              </a:solidFill>
              <a:latin typeface="萝莉体 第二版" pitchFamily="2" charset="-122"/>
              <a:ea typeface="萝莉体 第二版" pitchFamily="2" charset="-122"/>
              <a:cs typeface="萝莉体 第二版" pitchFamily="2" charset="-122"/>
              <a:sym typeface="+mn-lt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6065398" y="5247820"/>
            <a:ext cx="2241974" cy="4095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 smtClean="0">
                <a:solidFill>
                  <a:srgbClr val="3C3C3B"/>
                </a:solidFill>
                <a:latin typeface="萝莉体 第二版" pitchFamily="2" charset="-122"/>
                <a:ea typeface="萝莉体 第二版" pitchFamily="2" charset="-122"/>
                <a:cs typeface="萝莉体 第二版" pitchFamily="2" charset="-122"/>
                <a:sym typeface="+mn-lt"/>
              </a:rPr>
              <a:t>输入信息</a:t>
            </a:r>
            <a:endParaRPr lang="zh-CN" altLang="en-US" dirty="0">
              <a:solidFill>
                <a:srgbClr val="3C3C3B"/>
              </a:solidFill>
              <a:latin typeface="萝莉体 第二版" pitchFamily="2" charset="-122"/>
              <a:ea typeface="萝莉体 第二版" pitchFamily="2" charset="-122"/>
              <a:cs typeface="萝莉体 第二版" pitchFamily="2" charset="-122"/>
              <a:sym typeface="+mn-lt"/>
            </a:endParaRPr>
          </a:p>
        </p:txBody>
      </p:sp>
      <p:sp>
        <p:nvSpPr>
          <p:cNvPr id="85" name="Freeform 5"/>
          <p:cNvSpPr>
            <a:spLocks noEditPoints="1"/>
          </p:cNvSpPr>
          <p:nvPr/>
        </p:nvSpPr>
        <p:spPr bwMode="auto">
          <a:xfrm>
            <a:off x="10164765" y="2843439"/>
            <a:ext cx="1430338" cy="1260475"/>
          </a:xfrm>
          <a:custGeom>
            <a:avLst/>
            <a:gdLst>
              <a:gd name="T0" fmla="*/ 193 w 368"/>
              <a:gd name="T1" fmla="*/ 144 h 324"/>
              <a:gd name="T2" fmla="*/ 131 w 368"/>
              <a:gd name="T3" fmla="*/ 213 h 324"/>
              <a:gd name="T4" fmla="*/ 108 w 368"/>
              <a:gd name="T5" fmla="*/ 219 h 324"/>
              <a:gd name="T6" fmla="*/ 75 w 368"/>
              <a:gd name="T7" fmla="*/ 168 h 324"/>
              <a:gd name="T8" fmla="*/ 51 w 368"/>
              <a:gd name="T9" fmla="*/ 129 h 324"/>
              <a:gd name="T10" fmla="*/ 57 w 368"/>
              <a:gd name="T11" fmla="*/ 154 h 324"/>
              <a:gd name="T12" fmla="*/ 80 w 368"/>
              <a:gd name="T13" fmla="*/ 192 h 324"/>
              <a:gd name="T14" fmla="*/ 106 w 368"/>
              <a:gd name="T15" fmla="*/ 233 h 324"/>
              <a:gd name="T16" fmla="*/ 78 w 368"/>
              <a:gd name="T17" fmla="*/ 192 h 324"/>
              <a:gd name="T18" fmla="*/ 39 w 368"/>
              <a:gd name="T19" fmla="*/ 134 h 324"/>
              <a:gd name="T20" fmla="*/ 39 w 368"/>
              <a:gd name="T21" fmla="*/ 157 h 324"/>
              <a:gd name="T22" fmla="*/ 35 w 368"/>
              <a:gd name="T23" fmla="*/ 158 h 324"/>
              <a:gd name="T24" fmla="*/ 28 w 368"/>
              <a:gd name="T25" fmla="*/ 168 h 324"/>
              <a:gd name="T26" fmla="*/ 79 w 368"/>
              <a:gd name="T27" fmla="*/ 241 h 324"/>
              <a:gd name="T28" fmla="*/ 22 w 368"/>
              <a:gd name="T29" fmla="*/ 168 h 324"/>
              <a:gd name="T30" fmla="*/ 4 w 368"/>
              <a:gd name="T31" fmla="*/ 150 h 324"/>
              <a:gd name="T32" fmla="*/ 32 w 368"/>
              <a:gd name="T33" fmla="*/ 199 h 324"/>
              <a:gd name="T34" fmla="*/ 69 w 368"/>
              <a:gd name="T35" fmla="*/ 246 h 324"/>
              <a:gd name="T36" fmla="*/ 104 w 368"/>
              <a:gd name="T37" fmla="*/ 292 h 324"/>
              <a:gd name="T38" fmla="*/ 93 w 368"/>
              <a:gd name="T39" fmla="*/ 317 h 324"/>
              <a:gd name="T40" fmla="*/ 102 w 368"/>
              <a:gd name="T41" fmla="*/ 309 h 324"/>
              <a:gd name="T42" fmla="*/ 122 w 368"/>
              <a:gd name="T43" fmla="*/ 311 h 324"/>
              <a:gd name="T44" fmla="*/ 141 w 368"/>
              <a:gd name="T45" fmla="*/ 321 h 324"/>
              <a:gd name="T46" fmla="*/ 164 w 368"/>
              <a:gd name="T47" fmla="*/ 272 h 324"/>
              <a:gd name="T48" fmla="*/ 263 w 368"/>
              <a:gd name="T49" fmla="*/ 161 h 324"/>
              <a:gd name="T50" fmla="*/ 349 w 368"/>
              <a:gd name="T51" fmla="*/ 70 h 324"/>
              <a:gd name="T52" fmla="*/ 366 w 368"/>
              <a:gd name="T53" fmla="*/ 42 h 324"/>
              <a:gd name="T54" fmla="*/ 343 w 368"/>
              <a:gd name="T55" fmla="*/ 59 h 324"/>
              <a:gd name="T56" fmla="*/ 354 w 368"/>
              <a:gd name="T57" fmla="*/ 35 h 324"/>
              <a:gd name="T58" fmla="*/ 358 w 368"/>
              <a:gd name="T59" fmla="*/ 30 h 324"/>
              <a:gd name="T60" fmla="*/ 353 w 368"/>
              <a:gd name="T61" fmla="*/ 23 h 324"/>
              <a:gd name="T62" fmla="*/ 340 w 368"/>
              <a:gd name="T63" fmla="*/ 29 h 324"/>
              <a:gd name="T64" fmla="*/ 324 w 368"/>
              <a:gd name="T65" fmla="*/ 47 h 324"/>
              <a:gd name="T66" fmla="*/ 255 w 368"/>
              <a:gd name="T67" fmla="*/ 104 h 324"/>
              <a:gd name="T68" fmla="*/ 301 w 368"/>
              <a:gd name="T69" fmla="*/ 57 h 324"/>
              <a:gd name="T70" fmla="*/ 334 w 368"/>
              <a:gd name="T71" fmla="*/ 27 h 324"/>
              <a:gd name="T72" fmla="*/ 354 w 368"/>
              <a:gd name="T73" fmla="*/ 2 h 324"/>
              <a:gd name="T74" fmla="*/ 328 w 368"/>
              <a:gd name="T75" fmla="*/ 20 h 324"/>
              <a:gd name="T76" fmla="*/ 301 w 368"/>
              <a:gd name="T77" fmla="*/ 39 h 324"/>
              <a:gd name="T78" fmla="*/ 257 w 368"/>
              <a:gd name="T79" fmla="*/ 79 h 324"/>
              <a:gd name="T80" fmla="*/ 284 w 368"/>
              <a:gd name="T81" fmla="*/ 103 h 324"/>
              <a:gd name="T82" fmla="*/ 250 w 368"/>
              <a:gd name="T83" fmla="*/ 141 h 324"/>
              <a:gd name="T84" fmla="*/ 199 w 368"/>
              <a:gd name="T85" fmla="*/ 196 h 324"/>
              <a:gd name="T86" fmla="*/ 132 w 368"/>
              <a:gd name="T87" fmla="*/ 270 h 324"/>
              <a:gd name="T88" fmla="*/ 192 w 368"/>
              <a:gd name="T89" fmla="*/ 198 h 324"/>
              <a:gd name="T90" fmla="*/ 244 w 368"/>
              <a:gd name="T91" fmla="*/ 142 h 324"/>
              <a:gd name="T92" fmla="*/ 125 w 368"/>
              <a:gd name="T93" fmla="*/ 283 h 324"/>
              <a:gd name="T94" fmla="*/ 311 w 368"/>
              <a:gd name="T95" fmla="*/ 78 h 324"/>
              <a:gd name="T96" fmla="*/ 297 w 368"/>
              <a:gd name="T97" fmla="*/ 91 h 324"/>
              <a:gd name="T98" fmla="*/ 314 w 368"/>
              <a:gd name="T99" fmla="*/ 72 h 324"/>
              <a:gd name="T100" fmla="*/ 257 w 368"/>
              <a:gd name="T101" fmla="*/ 113 h 324"/>
              <a:gd name="T102" fmla="*/ 187 w 368"/>
              <a:gd name="T103" fmla="*/ 187 h 324"/>
              <a:gd name="T104" fmla="*/ 123 w 368"/>
              <a:gd name="T105" fmla="*/ 245 h 324"/>
              <a:gd name="T106" fmla="*/ 163 w 368"/>
              <a:gd name="T107" fmla="*/ 195 h 324"/>
              <a:gd name="T108" fmla="*/ 207 w 368"/>
              <a:gd name="T109" fmla="*/ 154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8" h="324">
                <a:moveTo>
                  <a:pt x="234" y="100"/>
                </a:moveTo>
                <a:cubicBezTo>
                  <a:pt x="232" y="103"/>
                  <a:pt x="229" y="106"/>
                  <a:pt x="226" y="108"/>
                </a:cubicBezTo>
                <a:cubicBezTo>
                  <a:pt x="226" y="109"/>
                  <a:pt x="225" y="110"/>
                  <a:pt x="224" y="111"/>
                </a:cubicBezTo>
                <a:cubicBezTo>
                  <a:pt x="214" y="122"/>
                  <a:pt x="203" y="133"/>
                  <a:pt x="193" y="144"/>
                </a:cubicBezTo>
                <a:cubicBezTo>
                  <a:pt x="182" y="156"/>
                  <a:pt x="170" y="168"/>
                  <a:pt x="159" y="180"/>
                </a:cubicBezTo>
                <a:cubicBezTo>
                  <a:pt x="157" y="183"/>
                  <a:pt x="155" y="185"/>
                  <a:pt x="153" y="187"/>
                </a:cubicBezTo>
                <a:cubicBezTo>
                  <a:pt x="146" y="195"/>
                  <a:pt x="140" y="202"/>
                  <a:pt x="134" y="209"/>
                </a:cubicBezTo>
                <a:cubicBezTo>
                  <a:pt x="133" y="210"/>
                  <a:pt x="132" y="211"/>
                  <a:pt x="131" y="213"/>
                </a:cubicBezTo>
                <a:cubicBezTo>
                  <a:pt x="129" y="214"/>
                  <a:pt x="128" y="215"/>
                  <a:pt x="127" y="216"/>
                </a:cubicBezTo>
                <a:cubicBezTo>
                  <a:pt x="125" y="218"/>
                  <a:pt x="122" y="220"/>
                  <a:pt x="120" y="222"/>
                </a:cubicBezTo>
                <a:cubicBezTo>
                  <a:pt x="118" y="224"/>
                  <a:pt x="116" y="226"/>
                  <a:pt x="114" y="228"/>
                </a:cubicBezTo>
                <a:cubicBezTo>
                  <a:pt x="112" y="225"/>
                  <a:pt x="110" y="222"/>
                  <a:pt x="108" y="219"/>
                </a:cubicBezTo>
                <a:cubicBezTo>
                  <a:pt x="107" y="217"/>
                  <a:pt x="106" y="215"/>
                  <a:pt x="105" y="213"/>
                </a:cubicBezTo>
                <a:cubicBezTo>
                  <a:pt x="104" y="212"/>
                  <a:pt x="103" y="211"/>
                  <a:pt x="103" y="210"/>
                </a:cubicBezTo>
                <a:cubicBezTo>
                  <a:pt x="97" y="201"/>
                  <a:pt x="91" y="193"/>
                  <a:pt x="86" y="184"/>
                </a:cubicBezTo>
                <a:cubicBezTo>
                  <a:pt x="82" y="179"/>
                  <a:pt x="78" y="173"/>
                  <a:pt x="75" y="168"/>
                </a:cubicBezTo>
                <a:cubicBezTo>
                  <a:pt x="73" y="165"/>
                  <a:pt x="71" y="162"/>
                  <a:pt x="69" y="158"/>
                </a:cubicBezTo>
                <a:cubicBezTo>
                  <a:pt x="67" y="154"/>
                  <a:pt x="64" y="150"/>
                  <a:pt x="62" y="145"/>
                </a:cubicBezTo>
                <a:cubicBezTo>
                  <a:pt x="59" y="141"/>
                  <a:pt x="57" y="136"/>
                  <a:pt x="54" y="131"/>
                </a:cubicBezTo>
                <a:cubicBezTo>
                  <a:pt x="54" y="130"/>
                  <a:pt x="52" y="129"/>
                  <a:pt x="51" y="129"/>
                </a:cubicBezTo>
                <a:cubicBezTo>
                  <a:pt x="50" y="129"/>
                  <a:pt x="49" y="129"/>
                  <a:pt x="49" y="130"/>
                </a:cubicBezTo>
                <a:cubicBezTo>
                  <a:pt x="47" y="131"/>
                  <a:pt x="46" y="134"/>
                  <a:pt x="47" y="136"/>
                </a:cubicBezTo>
                <a:cubicBezTo>
                  <a:pt x="49" y="139"/>
                  <a:pt x="51" y="143"/>
                  <a:pt x="53" y="147"/>
                </a:cubicBezTo>
                <a:cubicBezTo>
                  <a:pt x="54" y="149"/>
                  <a:pt x="56" y="152"/>
                  <a:pt x="57" y="154"/>
                </a:cubicBezTo>
                <a:cubicBezTo>
                  <a:pt x="60" y="159"/>
                  <a:pt x="63" y="165"/>
                  <a:pt x="66" y="170"/>
                </a:cubicBezTo>
                <a:cubicBezTo>
                  <a:pt x="66" y="171"/>
                  <a:pt x="67" y="172"/>
                  <a:pt x="68" y="173"/>
                </a:cubicBezTo>
                <a:cubicBezTo>
                  <a:pt x="69" y="175"/>
                  <a:pt x="71" y="178"/>
                  <a:pt x="73" y="181"/>
                </a:cubicBezTo>
                <a:cubicBezTo>
                  <a:pt x="75" y="185"/>
                  <a:pt x="78" y="188"/>
                  <a:pt x="80" y="192"/>
                </a:cubicBezTo>
                <a:cubicBezTo>
                  <a:pt x="84" y="197"/>
                  <a:pt x="87" y="202"/>
                  <a:pt x="90" y="207"/>
                </a:cubicBezTo>
                <a:cubicBezTo>
                  <a:pt x="92" y="209"/>
                  <a:pt x="93" y="212"/>
                  <a:pt x="95" y="215"/>
                </a:cubicBezTo>
                <a:cubicBezTo>
                  <a:pt x="96" y="216"/>
                  <a:pt x="96" y="217"/>
                  <a:pt x="97" y="218"/>
                </a:cubicBezTo>
                <a:cubicBezTo>
                  <a:pt x="100" y="223"/>
                  <a:pt x="103" y="228"/>
                  <a:pt x="106" y="233"/>
                </a:cubicBezTo>
                <a:cubicBezTo>
                  <a:pt x="106" y="234"/>
                  <a:pt x="107" y="234"/>
                  <a:pt x="107" y="235"/>
                </a:cubicBezTo>
                <a:cubicBezTo>
                  <a:pt x="106" y="236"/>
                  <a:pt x="106" y="236"/>
                  <a:pt x="105" y="237"/>
                </a:cubicBezTo>
                <a:cubicBezTo>
                  <a:pt x="101" y="231"/>
                  <a:pt x="97" y="225"/>
                  <a:pt x="94" y="219"/>
                </a:cubicBezTo>
                <a:cubicBezTo>
                  <a:pt x="88" y="210"/>
                  <a:pt x="83" y="201"/>
                  <a:pt x="78" y="192"/>
                </a:cubicBezTo>
                <a:cubicBezTo>
                  <a:pt x="73" y="185"/>
                  <a:pt x="68" y="178"/>
                  <a:pt x="64" y="171"/>
                </a:cubicBezTo>
                <a:cubicBezTo>
                  <a:pt x="59" y="163"/>
                  <a:pt x="54" y="156"/>
                  <a:pt x="49" y="149"/>
                </a:cubicBezTo>
                <a:cubicBezTo>
                  <a:pt x="49" y="147"/>
                  <a:pt x="47" y="147"/>
                  <a:pt x="46" y="146"/>
                </a:cubicBezTo>
                <a:cubicBezTo>
                  <a:pt x="44" y="142"/>
                  <a:pt x="42" y="138"/>
                  <a:pt x="39" y="134"/>
                </a:cubicBezTo>
                <a:cubicBezTo>
                  <a:pt x="38" y="132"/>
                  <a:pt x="36" y="131"/>
                  <a:pt x="34" y="131"/>
                </a:cubicBezTo>
                <a:cubicBezTo>
                  <a:pt x="33" y="131"/>
                  <a:pt x="32" y="131"/>
                  <a:pt x="32" y="132"/>
                </a:cubicBezTo>
                <a:cubicBezTo>
                  <a:pt x="29" y="133"/>
                  <a:pt x="28" y="137"/>
                  <a:pt x="30" y="139"/>
                </a:cubicBezTo>
                <a:cubicBezTo>
                  <a:pt x="33" y="145"/>
                  <a:pt x="36" y="151"/>
                  <a:pt x="39" y="157"/>
                </a:cubicBezTo>
                <a:cubicBezTo>
                  <a:pt x="41" y="159"/>
                  <a:pt x="42" y="161"/>
                  <a:pt x="43" y="163"/>
                </a:cubicBezTo>
                <a:cubicBezTo>
                  <a:pt x="47" y="169"/>
                  <a:pt x="50" y="175"/>
                  <a:pt x="54" y="181"/>
                </a:cubicBezTo>
                <a:cubicBezTo>
                  <a:pt x="49" y="174"/>
                  <a:pt x="44" y="167"/>
                  <a:pt x="39" y="161"/>
                </a:cubicBezTo>
                <a:cubicBezTo>
                  <a:pt x="38" y="159"/>
                  <a:pt x="37" y="158"/>
                  <a:pt x="35" y="158"/>
                </a:cubicBezTo>
                <a:cubicBezTo>
                  <a:pt x="35" y="157"/>
                  <a:pt x="34" y="157"/>
                  <a:pt x="34" y="157"/>
                </a:cubicBezTo>
                <a:cubicBezTo>
                  <a:pt x="32" y="157"/>
                  <a:pt x="31" y="158"/>
                  <a:pt x="30" y="158"/>
                </a:cubicBezTo>
                <a:cubicBezTo>
                  <a:pt x="29" y="159"/>
                  <a:pt x="27" y="161"/>
                  <a:pt x="27" y="162"/>
                </a:cubicBezTo>
                <a:cubicBezTo>
                  <a:pt x="27" y="164"/>
                  <a:pt x="27" y="166"/>
                  <a:pt x="28" y="168"/>
                </a:cubicBezTo>
                <a:cubicBezTo>
                  <a:pt x="40" y="185"/>
                  <a:pt x="52" y="202"/>
                  <a:pt x="64" y="219"/>
                </a:cubicBezTo>
                <a:cubicBezTo>
                  <a:pt x="72" y="230"/>
                  <a:pt x="79" y="240"/>
                  <a:pt x="86" y="251"/>
                </a:cubicBezTo>
                <a:cubicBezTo>
                  <a:pt x="86" y="250"/>
                  <a:pt x="85" y="249"/>
                  <a:pt x="84" y="248"/>
                </a:cubicBezTo>
                <a:cubicBezTo>
                  <a:pt x="82" y="246"/>
                  <a:pt x="80" y="244"/>
                  <a:pt x="79" y="241"/>
                </a:cubicBezTo>
                <a:cubicBezTo>
                  <a:pt x="75" y="237"/>
                  <a:pt x="71" y="232"/>
                  <a:pt x="67" y="227"/>
                </a:cubicBezTo>
                <a:cubicBezTo>
                  <a:pt x="61" y="220"/>
                  <a:pt x="55" y="213"/>
                  <a:pt x="50" y="206"/>
                </a:cubicBezTo>
                <a:cubicBezTo>
                  <a:pt x="44" y="198"/>
                  <a:pt x="38" y="190"/>
                  <a:pt x="33" y="183"/>
                </a:cubicBezTo>
                <a:cubicBezTo>
                  <a:pt x="29" y="178"/>
                  <a:pt x="25" y="173"/>
                  <a:pt x="22" y="168"/>
                </a:cubicBezTo>
                <a:cubicBezTo>
                  <a:pt x="18" y="163"/>
                  <a:pt x="14" y="158"/>
                  <a:pt x="11" y="152"/>
                </a:cubicBezTo>
                <a:cubicBezTo>
                  <a:pt x="10" y="151"/>
                  <a:pt x="9" y="150"/>
                  <a:pt x="8" y="150"/>
                </a:cubicBezTo>
                <a:cubicBezTo>
                  <a:pt x="7" y="150"/>
                  <a:pt x="7" y="150"/>
                  <a:pt x="6" y="150"/>
                </a:cubicBezTo>
                <a:cubicBezTo>
                  <a:pt x="5" y="150"/>
                  <a:pt x="4" y="150"/>
                  <a:pt x="4" y="150"/>
                </a:cubicBezTo>
                <a:cubicBezTo>
                  <a:pt x="1" y="152"/>
                  <a:pt x="0" y="155"/>
                  <a:pt x="2" y="157"/>
                </a:cubicBezTo>
                <a:cubicBezTo>
                  <a:pt x="5" y="162"/>
                  <a:pt x="8" y="166"/>
                  <a:pt x="11" y="171"/>
                </a:cubicBezTo>
                <a:cubicBezTo>
                  <a:pt x="13" y="173"/>
                  <a:pt x="14" y="175"/>
                  <a:pt x="16" y="177"/>
                </a:cubicBezTo>
                <a:cubicBezTo>
                  <a:pt x="21" y="185"/>
                  <a:pt x="27" y="192"/>
                  <a:pt x="32" y="199"/>
                </a:cubicBezTo>
                <a:cubicBezTo>
                  <a:pt x="34" y="202"/>
                  <a:pt x="36" y="205"/>
                  <a:pt x="39" y="208"/>
                </a:cubicBezTo>
                <a:cubicBezTo>
                  <a:pt x="40" y="210"/>
                  <a:pt x="41" y="211"/>
                  <a:pt x="42" y="213"/>
                </a:cubicBezTo>
                <a:cubicBezTo>
                  <a:pt x="45" y="217"/>
                  <a:pt x="48" y="221"/>
                  <a:pt x="52" y="225"/>
                </a:cubicBezTo>
                <a:cubicBezTo>
                  <a:pt x="57" y="232"/>
                  <a:pt x="63" y="239"/>
                  <a:pt x="69" y="246"/>
                </a:cubicBezTo>
                <a:cubicBezTo>
                  <a:pt x="71" y="249"/>
                  <a:pt x="74" y="253"/>
                  <a:pt x="77" y="256"/>
                </a:cubicBezTo>
                <a:cubicBezTo>
                  <a:pt x="85" y="266"/>
                  <a:pt x="94" y="276"/>
                  <a:pt x="103" y="286"/>
                </a:cubicBezTo>
                <a:cubicBezTo>
                  <a:pt x="104" y="287"/>
                  <a:pt x="105" y="289"/>
                  <a:pt x="106" y="290"/>
                </a:cubicBezTo>
                <a:cubicBezTo>
                  <a:pt x="105" y="291"/>
                  <a:pt x="105" y="291"/>
                  <a:pt x="104" y="292"/>
                </a:cubicBezTo>
                <a:cubicBezTo>
                  <a:pt x="100" y="298"/>
                  <a:pt x="95" y="304"/>
                  <a:pt x="90" y="310"/>
                </a:cubicBezTo>
                <a:cubicBezTo>
                  <a:pt x="90" y="311"/>
                  <a:pt x="89" y="312"/>
                  <a:pt x="89" y="313"/>
                </a:cubicBezTo>
                <a:cubicBezTo>
                  <a:pt x="89" y="314"/>
                  <a:pt x="90" y="315"/>
                  <a:pt x="90" y="316"/>
                </a:cubicBezTo>
                <a:cubicBezTo>
                  <a:pt x="91" y="316"/>
                  <a:pt x="92" y="317"/>
                  <a:pt x="93" y="317"/>
                </a:cubicBezTo>
                <a:cubicBezTo>
                  <a:pt x="94" y="317"/>
                  <a:pt x="95" y="316"/>
                  <a:pt x="96" y="316"/>
                </a:cubicBezTo>
                <a:cubicBezTo>
                  <a:pt x="101" y="309"/>
                  <a:pt x="106" y="303"/>
                  <a:pt x="111" y="296"/>
                </a:cubicBezTo>
                <a:cubicBezTo>
                  <a:pt x="111" y="297"/>
                  <a:pt x="112" y="297"/>
                  <a:pt x="112" y="297"/>
                </a:cubicBezTo>
                <a:cubicBezTo>
                  <a:pt x="109" y="301"/>
                  <a:pt x="105" y="305"/>
                  <a:pt x="102" y="309"/>
                </a:cubicBezTo>
                <a:cubicBezTo>
                  <a:pt x="101" y="311"/>
                  <a:pt x="100" y="312"/>
                  <a:pt x="100" y="315"/>
                </a:cubicBezTo>
                <a:cubicBezTo>
                  <a:pt x="100" y="317"/>
                  <a:pt x="100" y="319"/>
                  <a:pt x="102" y="320"/>
                </a:cubicBezTo>
                <a:cubicBezTo>
                  <a:pt x="105" y="324"/>
                  <a:pt x="111" y="324"/>
                  <a:pt x="114" y="320"/>
                </a:cubicBezTo>
                <a:cubicBezTo>
                  <a:pt x="116" y="317"/>
                  <a:pt x="119" y="314"/>
                  <a:pt x="122" y="311"/>
                </a:cubicBezTo>
                <a:cubicBezTo>
                  <a:pt x="122" y="312"/>
                  <a:pt x="123" y="313"/>
                  <a:pt x="123" y="313"/>
                </a:cubicBezTo>
                <a:cubicBezTo>
                  <a:pt x="125" y="316"/>
                  <a:pt x="128" y="317"/>
                  <a:pt x="131" y="316"/>
                </a:cubicBezTo>
                <a:cubicBezTo>
                  <a:pt x="132" y="317"/>
                  <a:pt x="132" y="318"/>
                  <a:pt x="133" y="318"/>
                </a:cubicBezTo>
                <a:cubicBezTo>
                  <a:pt x="134" y="321"/>
                  <a:pt x="138" y="322"/>
                  <a:pt x="141" y="321"/>
                </a:cubicBezTo>
                <a:cubicBezTo>
                  <a:pt x="143" y="320"/>
                  <a:pt x="144" y="318"/>
                  <a:pt x="144" y="317"/>
                </a:cubicBezTo>
                <a:cubicBezTo>
                  <a:pt x="145" y="315"/>
                  <a:pt x="144" y="313"/>
                  <a:pt x="144" y="312"/>
                </a:cubicBezTo>
                <a:cubicBezTo>
                  <a:pt x="142" y="309"/>
                  <a:pt x="141" y="307"/>
                  <a:pt x="139" y="304"/>
                </a:cubicBezTo>
                <a:cubicBezTo>
                  <a:pt x="148" y="293"/>
                  <a:pt x="156" y="283"/>
                  <a:pt x="164" y="272"/>
                </a:cubicBezTo>
                <a:cubicBezTo>
                  <a:pt x="175" y="260"/>
                  <a:pt x="185" y="248"/>
                  <a:pt x="195" y="236"/>
                </a:cubicBezTo>
                <a:cubicBezTo>
                  <a:pt x="199" y="231"/>
                  <a:pt x="203" y="226"/>
                  <a:pt x="207" y="222"/>
                </a:cubicBezTo>
                <a:cubicBezTo>
                  <a:pt x="217" y="211"/>
                  <a:pt x="227" y="200"/>
                  <a:pt x="236" y="190"/>
                </a:cubicBezTo>
                <a:cubicBezTo>
                  <a:pt x="245" y="180"/>
                  <a:pt x="254" y="170"/>
                  <a:pt x="263" y="161"/>
                </a:cubicBezTo>
                <a:cubicBezTo>
                  <a:pt x="269" y="154"/>
                  <a:pt x="276" y="147"/>
                  <a:pt x="282" y="140"/>
                </a:cubicBezTo>
                <a:cubicBezTo>
                  <a:pt x="289" y="132"/>
                  <a:pt x="297" y="125"/>
                  <a:pt x="304" y="117"/>
                </a:cubicBezTo>
                <a:cubicBezTo>
                  <a:pt x="312" y="108"/>
                  <a:pt x="321" y="99"/>
                  <a:pt x="329" y="91"/>
                </a:cubicBezTo>
                <a:cubicBezTo>
                  <a:pt x="336" y="84"/>
                  <a:pt x="342" y="77"/>
                  <a:pt x="349" y="70"/>
                </a:cubicBezTo>
                <a:cubicBezTo>
                  <a:pt x="352" y="67"/>
                  <a:pt x="354" y="64"/>
                  <a:pt x="357" y="61"/>
                </a:cubicBezTo>
                <a:cubicBezTo>
                  <a:pt x="360" y="57"/>
                  <a:pt x="364" y="53"/>
                  <a:pt x="367" y="49"/>
                </a:cubicBezTo>
                <a:cubicBezTo>
                  <a:pt x="367" y="48"/>
                  <a:pt x="368" y="47"/>
                  <a:pt x="368" y="46"/>
                </a:cubicBezTo>
                <a:cubicBezTo>
                  <a:pt x="368" y="45"/>
                  <a:pt x="367" y="44"/>
                  <a:pt x="366" y="42"/>
                </a:cubicBezTo>
                <a:cubicBezTo>
                  <a:pt x="365" y="41"/>
                  <a:pt x="363" y="41"/>
                  <a:pt x="362" y="41"/>
                </a:cubicBezTo>
                <a:cubicBezTo>
                  <a:pt x="360" y="41"/>
                  <a:pt x="359" y="41"/>
                  <a:pt x="358" y="42"/>
                </a:cubicBezTo>
                <a:cubicBezTo>
                  <a:pt x="354" y="47"/>
                  <a:pt x="351" y="51"/>
                  <a:pt x="347" y="55"/>
                </a:cubicBezTo>
                <a:cubicBezTo>
                  <a:pt x="346" y="56"/>
                  <a:pt x="345" y="58"/>
                  <a:pt x="343" y="59"/>
                </a:cubicBezTo>
                <a:cubicBezTo>
                  <a:pt x="344" y="59"/>
                  <a:pt x="344" y="58"/>
                  <a:pt x="344" y="58"/>
                </a:cubicBezTo>
                <a:cubicBezTo>
                  <a:pt x="348" y="53"/>
                  <a:pt x="352" y="48"/>
                  <a:pt x="356" y="42"/>
                </a:cubicBezTo>
                <a:cubicBezTo>
                  <a:pt x="358" y="40"/>
                  <a:pt x="357" y="38"/>
                  <a:pt x="356" y="36"/>
                </a:cubicBezTo>
                <a:cubicBezTo>
                  <a:pt x="355" y="36"/>
                  <a:pt x="354" y="35"/>
                  <a:pt x="354" y="35"/>
                </a:cubicBezTo>
                <a:cubicBezTo>
                  <a:pt x="354" y="35"/>
                  <a:pt x="354" y="34"/>
                  <a:pt x="355" y="34"/>
                </a:cubicBezTo>
                <a:cubicBezTo>
                  <a:pt x="355" y="33"/>
                  <a:pt x="356" y="33"/>
                  <a:pt x="356" y="32"/>
                </a:cubicBezTo>
                <a:cubicBezTo>
                  <a:pt x="356" y="32"/>
                  <a:pt x="357" y="31"/>
                  <a:pt x="357" y="30"/>
                </a:cubicBezTo>
                <a:cubicBezTo>
                  <a:pt x="357" y="30"/>
                  <a:pt x="358" y="30"/>
                  <a:pt x="358" y="30"/>
                </a:cubicBezTo>
                <a:cubicBezTo>
                  <a:pt x="358" y="29"/>
                  <a:pt x="358" y="29"/>
                  <a:pt x="358" y="28"/>
                </a:cubicBezTo>
                <a:cubicBezTo>
                  <a:pt x="359" y="27"/>
                  <a:pt x="358" y="25"/>
                  <a:pt x="357" y="24"/>
                </a:cubicBezTo>
                <a:cubicBezTo>
                  <a:pt x="356" y="23"/>
                  <a:pt x="355" y="23"/>
                  <a:pt x="354" y="23"/>
                </a:cubicBezTo>
                <a:cubicBezTo>
                  <a:pt x="354" y="23"/>
                  <a:pt x="353" y="23"/>
                  <a:pt x="353" y="23"/>
                </a:cubicBezTo>
                <a:cubicBezTo>
                  <a:pt x="352" y="23"/>
                  <a:pt x="351" y="23"/>
                  <a:pt x="351" y="23"/>
                </a:cubicBezTo>
                <a:cubicBezTo>
                  <a:pt x="350" y="24"/>
                  <a:pt x="348" y="24"/>
                  <a:pt x="347" y="25"/>
                </a:cubicBezTo>
                <a:cubicBezTo>
                  <a:pt x="346" y="25"/>
                  <a:pt x="345" y="26"/>
                  <a:pt x="344" y="26"/>
                </a:cubicBezTo>
                <a:cubicBezTo>
                  <a:pt x="343" y="27"/>
                  <a:pt x="341" y="28"/>
                  <a:pt x="340" y="29"/>
                </a:cubicBezTo>
                <a:cubicBezTo>
                  <a:pt x="339" y="30"/>
                  <a:pt x="338" y="31"/>
                  <a:pt x="338" y="33"/>
                </a:cubicBezTo>
                <a:cubicBezTo>
                  <a:pt x="336" y="35"/>
                  <a:pt x="334" y="37"/>
                  <a:pt x="332" y="39"/>
                </a:cubicBezTo>
                <a:cubicBezTo>
                  <a:pt x="330" y="41"/>
                  <a:pt x="329" y="42"/>
                  <a:pt x="327" y="43"/>
                </a:cubicBezTo>
                <a:cubicBezTo>
                  <a:pt x="326" y="44"/>
                  <a:pt x="325" y="46"/>
                  <a:pt x="324" y="47"/>
                </a:cubicBezTo>
                <a:cubicBezTo>
                  <a:pt x="323" y="47"/>
                  <a:pt x="323" y="48"/>
                  <a:pt x="322" y="48"/>
                </a:cubicBezTo>
                <a:cubicBezTo>
                  <a:pt x="318" y="52"/>
                  <a:pt x="314" y="55"/>
                  <a:pt x="310" y="59"/>
                </a:cubicBezTo>
                <a:cubicBezTo>
                  <a:pt x="307" y="61"/>
                  <a:pt x="304" y="64"/>
                  <a:pt x="302" y="66"/>
                </a:cubicBezTo>
                <a:cubicBezTo>
                  <a:pt x="286" y="79"/>
                  <a:pt x="270" y="92"/>
                  <a:pt x="255" y="104"/>
                </a:cubicBezTo>
                <a:cubicBezTo>
                  <a:pt x="253" y="106"/>
                  <a:pt x="251" y="107"/>
                  <a:pt x="250" y="108"/>
                </a:cubicBezTo>
                <a:cubicBezTo>
                  <a:pt x="253" y="106"/>
                  <a:pt x="256" y="103"/>
                  <a:pt x="258" y="100"/>
                </a:cubicBezTo>
                <a:cubicBezTo>
                  <a:pt x="271" y="87"/>
                  <a:pt x="283" y="75"/>
                  <a:pt x="296" y="62"/>
                </a:cubicBezTo>
                <a:cubicBezTo>
                  <a:pt x="297" y="61"/>
                  <a:pt x="299" y="59"/>
                  <a:pt x="301" y="57"/>
                </a:cubicBezTo>
                <a:cubicBezTo>
                  <a:pt x="304" y="54"/>
                  <a:pt x="308" y="51"/>
                  <a:pt x="312" y="47"/>
                </a:cubicBezTo>
                <a:cubicBezTo>
                  <a:pt x="317" y="43"/>
                  <a:pt x="322" y="38"/>
                  <a:pt x="327" y="33"/>
                </a:cubicBezTo>
                <a:cubicBezTo>
                  <a:pt x="328" y="33"/>
                  <a:pt x="328" y="32"/>
                  <a:pt x="328" y="32"/>
                </a:cubicBezTo>
                <a:cubicBezTo>
                  <a:pt x="330" y="30"/>
                  <a:pt x="332" y="28"/>
                  <a:pt x="334" y="27"/>
                </a:cubicBezTo>
                <a:cubicBezTo>
                  <a:pt x="337" y="24"/>
                  <a:pt x="340" y="21"/>
                  <a:pt x="343" y="19"/>
                </a:cubicBezTo>
                <a:cubicBezTo>
                  <a:pt x="346" y="15"/>
                  <a:pt x="350" y="12"/>
                  <a:pt x="354" y="8"/>
                </a:cubicBezTo>
                <a:cubicBezTo>
                  <a:pt x="354" y="7"/>
                  <a:pt x="355" y="6"/>
                  <a:pt x="355" y="5"/>
                </a:cubicBezTo>
                <a:cubicBezTo>
                  <a:pt x="355" y="3"/>
                  <a:pt x="354" y="2"/>
                  <a:pt x="354" y="2"/>
                </a:cubicBezTo>
                <a:cubicBezTo>
                  <a:pt x="353" y="1"/>
                  <a:pt x="352" y="0"/>
                  <a:pt x="351" y="0"/>
                </a:cubicBezTo>
                <a:cubicBezTo>
                  <a:pt x="349" y="0"/>
                  <a:pt x="348" y="1"/>
                  <a:pt x="348" y="2"/>
                </a:cubicBezTo>
                <a:cubicBezTo>
                  <a:pt x="344" y="5"/>
                  <a:pt x="340" y="9"/>
                  <a:pt x="336" y="12"/>
                </a:cubicBezTo>
                <a:cubicBezTo>
                  <a:pt x="333" y="15"/>
                  <a:pt x="330" y="17"/>
                  <a:pt x="328" y="20"/>
                </a:cubicBezTo>
                <a:cubicBezTo>
                  <a:pt x="327" y="21"/>
                  <a:pt x="325" y="22"/>
                  <a:pt x="324" y="23"/>
                </a:cubicBezTo>
                <a:cubicBezTo>
                  <a:pt x="324" y="23"/>
                  <a:pt x="323" y="23"/>
                  <a:pt x="323" y="23"/>
                </a:cubicBezTo>
                <a:cubicBezTo>
                  <a:pt x="322" y="23"/>
                  <a:pt x="321" y="23"/>
                  <a:pt x="320" y="23"/>
                </a:cubicBezTo>
                <a:cubicBezTo>
                  <a:pt x="313" y="28"/>
                  <a:pt x="307" y="33"/>
                  <a:pt x="301" y="39"/>
                </a:cubicBezTo>
                <a:cubicBezTo>
                  <a:pt x="298" y="41"/>
                  <a:pt x="295" y="43"/>
                  <a:pt x="293" y="46"/>
                </a:cubicBezTo>
                <a:cubicBezTo>
                  <a:pt x="291" y="47"/>
                  <a:pt x="289" y="49"/>
                  <a:pt x="287" y="51"/>
                </a:cubicBezTo>
                <a:cubicBezTo>
                  <a:pt x="280" y="57"/>
                  <a:pt x="273" y="63"/>
                  <a:pt x="267" y="69"/>
                </a:cubicBezTo>
                <a:cubicBezTo>
                  <a:pt x="263" y="72"/>
                  <a:pt x="260" y="75"/>
                  <a:pt x="257" y="79"/>
                </a:cubicBezTo>
                <a:cubicBezTo>
                  <a:pt x="249" y="86"/>
                  <a:pt x="242" y="93"/>
                  <a:pt x="234" y="100"/>
                </a:cubicBezTo>
                <a:close/>
                <a:moveTo>
                  <a:pt x="282" y="104"/>
                </a:moveTo>
                <a:cubicBezTo>
                  <a:pt x="283" y="103"/>
                  <a:pt x="284" y="103"/>
                  <a:pt x="284" y="102"/>
                </a:cubicBezTo>
                <a:cubicBezTo>
                  <a:pt x="284" y="102"/>
                  <a:pt x="284" y="102"/>
                  <a:pt x="284" y="103"/>
                </a:cubicBezTo>
                <a:cubicBezTo>
                  <a:pt x="283" y="104"/>
                  <a:pt x="282" y="105"/>
                  <a:pt x="280" y="107"/>
                </a:cubicBezTo>
                <a:cubicBezTo>
                  <a:pt x="278" y="109"/>
                  <a:pt x="276" y="112"/>
                  <a:pt x="273" y="115"/>
                </a:cubicBezTo>
                <a:cubicBezTo>
                  <a:pt x="269" y="120"/>
                  <a:pt x="264" y="125"/>
                  <a:pt x="259" y="131"/>
                </a:cubicBezTo>
                <a:cubicBezTo>
                  <a:pt x="256" y="134"/>
                  <a:pt x="253" y="138"/>
                  <a:pt x="250" y="141"/>
                </a:cubicBezTo>
                <a:cubicBezTo>
                  <a:pt x="248" y="143"/>
                  <a:pt x="246" y="145"/>
                  <a:pt x="244" y="147"/>
                </a:cubicBezTo>
                <a:cubicBezTo>
                  <a:pt x="241" y="150"/>
                  <a:pt x="239" y="153"/>
                  <a:pt x="236" y="156"/>
                </a:cubicBezTo>
                <a:cubicBezTo>
                  <a:pt x="234" y="158"/>
                  <a:pt x="232" y="160"/>
                  <a:pt x="231" y="162"/>
                </a:cubicBezTo>
                <a:cubicBezTo>
                  <a:pt x="220" y="173"/>
                  <a:pt x="210" y="184"/>
                  <a:pt x="199" y="196"/>
                </a:cubicBezTo>
                <a:cubicBezTo>
                  <a:pt x="189" y="207"/>
                  <a:pt x="179" y="218"/>
                  <a:pt x="169" y="230"/>
                </a:cubicBezTo>
                <a:cubicBezTo>
                  <a:pt x="157" y="243"/>
                  <a:pt x="145" y="256"/>
                  <a:pt x="133" y="270"/>
                </a:cubicBezTo>
                <a:cubicBezTo>
                  <a:pt x="133" y="270"/>
                  <a:pt x="133" y="270"/>
                  <a:pt x="132" y="271"/>
                </a:cubicBezTo>
                <a:cubicBezTo>
                  <a:pt x="132" y="270"/>
                  <a:pt x="132" y="270"/>
                  <a:pt x="132" y="270"/>
                </a:cubicBezTo>
                <a:cubicBezTo>
                  <a:pt x="135" y="267"/>
                  <a:pt x="137" y="264"/>
                  <a:pt x="140" y="260"/>
                </a:cubicBezTo>
                <a:cubicBezTo>
                  <a:pt x="155" y="243"/>
                  <a:pt x="170" y="225"/>
                  <a:pt x="184" y="207"/>
                </a:cubicBezTo>
                <a:cubicBezTo>
                  <a:pt x="186" y="205"/>
                  <a:pt x="188" y="203"/>
                  <a:pt x="190" y="200"/>
                </a:cubicBezTo>
                <a:cubicBezTo>
                  <a:pt x="191" y="200"/>
                  <a:pt x="191" y="199"/>
                  <a:pt x="192" y="198"/>
                </a:cubicBezTo>
                <a:cubicBezTo>
                  <a:pt x="198" y="192"/>
                  <a:pt x="204" y="185"/>
                  <a:pt x="210" y="179"/>
                </a:cubicBezTo>
                <a:cubicBezTo>
                  <a:pt x="218" y="170"/>
                  <a:pt x="226" y="162"/>
                  <a:pt x="234" y="153"/>
                </a:cubicBezTo>
                <a:cubicBezTo>
                  <a:pt x="236" y="151"/>
                  <a:pt x="237" y="149"/>
                  <a:pt x="239" y="147"/>
                </a:cubicBezTo>
                <a:cubicBezTo>
                  <a:pt x="241" y="146"/>
                  <a:pt x="243" y="144"/>
                  <a:pt x="244" y="142"/>
                </a:cubicBezTo>
                <a:cubicBezTo>
                  <a:pt x="257" y="129"/>
                  <a:pt x="269" y="117"/>
                  <a:pt x="282" y="104"/>
                </a:cubicBezTo>
                <a:close/>
                <a:moveTo>
                  <a:pt x="124" y="280"/>
                </a:moveTo>
                <a:cubicBezTo>
                  <a:pt x="124" y="281"/>
                  <a:pt x="125" y="281"/>
                  <a:pt x="126" y="282"/>
                </a:cubicBezTo>
                <a:cubicBezTo>
                  <a:pt x="125" y="282"/>
                  <a:pt x="125" y="283"/>
                  <a:pt x="125" y="283"/>
                </a:cubicBezTo>
                <a:cubicBezTo>
                  <a:pt x="124" y="282"/>
                  <a:pt x="124" y="281"/>
                  <a:pt x="123" y="281"/>
                </a:cubicBezTo>
                <a:cubicBezTo>
                  <a:pt x="124" y="280"/>
                  <a:pt x="124" y="280"/>
                  <a:pt x="124" y="280"/>
                </a:cubicBezTo>
                <a:close/>
                <a:moveTo>
                  <a:pt x="325" y="63"/>
                </a:moveTo>
                <a:cubicBezTo>
                  <a:pt x="321" y="68"/>
                  <a:pt x="316" y="73"/>
                  <a:pt x="311" y="78"/>
                </a:cubicBezTo>
                <a:cubicBezTo>
                  <a:pt x="310" y="79"/>
                  <a:pt x="309" y="80"/>
                  <a:pt x="308" y="81"/>
                </a:cubicBezTo>
                <a:cubicBezTo>
                  <a:pt x="305" y="84"/>
                  <a:pt x="303" y="87"/>
                  <a:pt x="300" y="90"/>
                </a:cubicBezTo>
                <a:cubicBezTo>
                  <a:pt x="299" y="90"/>
                  <a:pt x="299" y="91"/>
                  <a:pt x="298" y="91"/>
                </a:cubicBezTo>
                <a:cubicBezTo>
                  <a:pt x="298" y="91"/>
                  <a:pt x="297" y="91"/>
                  <a:pt x="297" y="91"/>
                </a:cubicBezTo>
                <a:cubicBezTo>
                  <a:pt x="297" y="91"/>
                  <a:pt x="296" y="91"/>
                  <a:pt x="296" y="91"/>
                </a:cubicBezTo>
                <a:cubicBezTo>
                  <a:pt x="297" y="91"/>
                  <a:pt x="297" y="89"/>
                  <a:pt x="297" y="88"/>
                </a:cubicBezTo>
                <a:cubicBezTo>
                  <a:pt x="300" y="85"/>
                  <a:pt x="304" y="82"/>
                  <a:pt x="307" y="78"/>
                </a:cubicBezTo>
                <a:cubicBezTo>
                  <a:pt x="309" y="76"/>
                  <a:pt x="312" y="74"/>
                  <a:pt x="314" y="72"/>
                </a:cubicBezTo>
                <a:cubicBezTo>
                  <a:pt x="319" y="68"/>
                  <a:pt x="324" y="63"/>
                  <a:pt x="328" y="59"/>
                </a:cubicBezTo>
                <a:cubicBezTo>
                  <a:pt x="329" y="59"/>
                  <a:pt x="329" y="59"/>
                  <a:pt x="329" y="58"/>
                </a:cubicBezTo>
                <a:cubicBezTo>
                  <a:pt x="328" y="60"/>
                  <a:pt x="327" y="61"/>
                  <a:pt x="325" y="63"/>
                </a:cubicBezTo>
                <a:close/>
                <a:moveTo>
                  <a:pt x="257" y="113"/>
                </a:moveTo>
                <a:cubicBezTo>
                  <a:pt x="254" y="116"/>
                  <a:pt x="251" y="119"/>
                  <a:pt x="249" y="122"/>
                </a:cubicBezTo>
                <a:cubicBezTo>
                  <a:pt x="239" y="132"/>
                  <a:pt x="229" y="142"/>
                  <a:pt x="219" y="153"/>
                </a:cubicBezTo>
                <a:cubicBezTo>
                  <a:pt x="212" y="160"/>
                  <a:pt x="205" y="168"/>
                  <a:pt x="198" y="175"/>
                </a:cubicBezTo>
                <a:cubicBezTo>
                  <a:pt x="194" y="179"/>
                  <a:pt x="191" y="183"/>
                  <a:pt x="187" y="187"/>
                </a:cubicBezTo>
                <a:cubicBezTo>
                  <a:pt x="172" y="204"/>
                  <a:pt x="156" y="221"/>
                  <a:pt x="140" y="238"/>
                </a:cubicBezTo>
                <a:cubicBezTo>
                  <a:pt x="136" y="243"/>
                  <a:pt x="132" y="248"/>
                  <a:pt x="127" y="253"/>
                </a:cubicBezTo>
                <a:cubicBezTo>
                  <a:pt x="127" y="253"/>
                  <a:pt x="127" y="253"/>
                  <a:pt x="127" y="252"/>
                </a:cubicBezTo>
                <a:cubicBezTo>
                  <a:pt x="126" y="250"/>
                  <a:pt x="124" y="248"/>
                  <a:pt x="123" y="245"/>
                </a:cubicBezTo>
                <a:cubicBezTo>
                  <a:pt x="123" y="244"/>
                  <a:pt x="122" y="244"/>
                  <a:pt x="122" y="243"/>
                </a:cubicBezTo>
                <a:cubicBezTo>
                  <a:pt x="123" y="241"/>
                  <a:pt x="125" y="240"/>
                  <a:pt x="126" y="238"/>
                </a:cubicBezTo>
                <a:cubicBezTo>
                  <a:pt x="132" y="231"/>
                  <a:pt x="139" y="223"/>
                  <a:pt x="145" y="216"/>
                </a:cubicBezTo>
                <a:cubicBezTo>
                  <a:pt x="151" y="209"/>
                  <a:pt x="157" y="202"/>
                  <a:pt x="163" y="195"/>
                </a:cubicBezTo>
                <a:cubicBezTo>
                  <a:pt x="165" y="193"/>
                  <a:pt x="167" y="191"/>
                  <a:pt x="169" y="189"/>
                </a:cubicBezTo>
                <a:cubicBezTo>
                  <a:pt x="171" y="186"/>
                  <a:pt x="174" y="184"/>
                  <a:pt x="176" y="181"/>
                </a:cubicBezTo>
                <a:cubicBezTo>
                  <a:pt x="181" y="177"/>
                  <a:pt x="187" y="172"/>
                  <a:pt x="192" y="168"/>
                </a:cubicBezTo>
                <a:cubicBezTo>
                  <a:pt x="197" y="163"/>
                  <a:pt x="202" y="159"/>
                  <a:pt x="207" y="154"/>
                </a:cubicBezTo>
                <a:cubicBezTo>
                  <a:pt x="209" y="153"/>
                  <a:pt x="210" y="152"/>
                  <a:pt x="212" y="150"/>
                </a:cubicBezTo>
                <a:cubicBezTo>
                  <a:pt x="227" y="138"/>
                  <a:pt x="242" y="126"/>
                  <a:pt x="257" y="113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Freeform 5"/>
          <p:cNvSpPr>
            <a:spLocks noEditPoints="1"/>
          </p:cNvSpPr>
          <p:nvPr/>
        </p:nvSpPr>
        <p:spPr bwMode="auto">
          <a:xfrm>
            <a:off x="8566943" y="3112033"/>
            <a:ext cx="1154112" cy="394303"/>
          </a:xfrm>
          <a:custGeom>
            <a:avLst/>
            <a:gdLst>
              <a:gd name="T0" fmla="*/ 581 w 583"/>
              <a:gd name="T1" fmla="*/ 111 h 197"/>
              <a:gd name="T2" fmla="*/ 481 w 583"/>
              <a:gd name="T3" fmla="*/ 44 h 197"/>
              <a:gd name="T4" fmla="*/ 406 w 583"/>
              <a:gd name="T5" fmla="*/ 12 h 197"/>
              <a:gd name="T6" fmla="*/ 486 w 583"/>
              <a:gd name="T7" fmla="*/ 63 h 197"/>
              <a:gd name="T8" fmla="*/ 387 w 583"/>
              <a:gd name="T9" fmla="*/ 15 h 197"/>
              <a:gd name="T10" fmla="*/ 427 w 583"/>
              <a:gd name="T11" fmla="*/ 63 h 197"/>
              <a:gd name="T12" fmla="*/ 167 w 583"/>
              <a:gd name="T13" fmla="*/ 79 h 197"/>
              <a:gd name="T14" fmla="*/ 31 w 583"/>
              <a:gd name="T15" fmla="*/ 100 h 197"/>
              <a:gd name="T16" fmla="*/ 172 w 583"/>
              <a:gd name="T17" fmla="*/ 88 h 197"/>
              <a:gd name="T18" fmla="*/ 303 w 583"/>
              <a:gd name="T19" fmla="*/ 79 h 197"/>
              <a:gd name="T20" fmla="*/ 71 w 583"/>
              <a:gd name="T21" fmla="*/ 104 h 197"/>
              <a:gd name="T22" fmla="*/ 5 w 583"/>
              <a:gd name="T23" fmla="*/ 120 h 197"/>
              <a:gd name="T24" fmla="*/ 216 w 583"/>
              <a:gd name="T25" fmla="*/ 95 h 197"/>
              <a:gd name="T26" fmla="*/ 348 w 583"/>
              <a:gd name="T27" fmla="*/ 84 h 197"/>
              <a:gd name="T28" fmla="*/ 410 w 583"/>
              <a:gd name="T29" fmla="*/ 83 h 197"/>
              <a:gd name="T30" fmla="*/ 128 w 583"/>
              <a:gd name="T31" fmla="*/ 112 h 197"/>
              <a:gd name="T32" fmla="*/ 63 w 583"/>
              <a:gd name="T33" fmla="*/ 132 h 197"/>
              <a:gd name="T34" fmla="*/ 248 w 583"/>
              <a:gd name="T35" fmla="*/ 110 h 197"/>
              <a:gd name="T36" fmla="*/ 494 w 583"/>
              <a:gd name="T37" fmla="*/ 91 h 197"/>
              <a:gd name="T38" fmla="*/ 367 w 583"/>
              <a:gd name="T39" fmla="*/ 107 h 197"/>
              <a:gd name="T40" fmla="*/ 206 w 583"/>
              <a:gd name="T41" fmla="*/ 130 h 197"/>
              <a:gd name="T42" fmla="*/ 157 w 583"/>
              <a:gd name="T43" fmla="*/ 137 h 197"/>
              <a:gd name="T44" fmla="*/ 92 w 583"/>
              <a:gd name="T45" fmla="*/ 150 h 197"/>
              <a:gd name="T46" fmla="*/ 140 w 583"/>
              <a:gd name="T47" fmla="*/ 147 h 197"/>
              <a:gd name="T48" fmla="*/ 205 w 583"/>
              <a:gd name="T49" fmla="*/ 137 h 197"/>
              <a:gd name="T50" fmla="*/ 205 w 583"/>
              <a:gd name="T51" fmla="*/ 137 h 197"/>
              <a:gd name="T52" fmla="*/ 208 w 583"/>
              <a:gd name="T53" fmla="*/ 137 h 197"/>
              <a:gd name="T54" fmla="*/ 212 w 583"/>
              <a:gd name="T55" fmla="*/ 136 h 197"/>
              <a:gd name="T56" fmla="*/ 214 w 583"/>
              <a:gd name="T57" fmla="*/ 136 h 197"/>
              <a:gd name="T58" fmla="*/ 219 w 583"/>
              <a:gd name="T59" fmla="*/ 135 h 197"/>
              <a:gd name="T60" fmla="*/ 224 w 583"/>
              <a:gd name="T61" fmla="*/ 135 h 197"/>
              <a:gd name="T62" fmla="*/ 225 w 583"/>
              <a:gd name="T63" fmla="*/ 135 h 197"/>
              <a:gd name="T64" fmla="*/ 226 w 583"/>
              <a:gd name="T65" fmla="*/ 134 h 197"/>
              <a:gd name="T66" fmla="*/ 226 w 583"/>
              <a:gd name="T67" fmla="*/ 134 h 197"/>
              <a:gd name="T68" fmla="*/ 226 w 583"/>
              <a:gd name="T69" fmla="*/ 134 h 197"/>
              <a:gd name="T70" fmla="*/ 228 w 583"/>
              <a:gd name="T71" fmla="*/ 134 h 197"/>
              <a:gd name="T72" fmla="*/ 232 w 583"/>
              <a:gd name="T73" fmla="*/ 134 h 197"/>
              <a:gd name="T74" fmla="*/ 235 w 583"/>
              <a:gd name="T75" fmla="*/ 133 h 197"/>
              <a:gd name="T76" fmla="*/ 237 w 583"/>
              <a:gd name="T77" fmla="*/ 133 h 197"/>
              <a:gd name="T78" fmla="*/ 239 w 583"/>
              <a:gd name="T79" fmla="*/ 133 h 197"/>
              <a:gd name="T80" fmla="*/ 240 w 583"/>
              <a:gd name="T81" fmla="*/ 133 h 197"/>
              <a:gd name="T82" fmla="*/ 362 w 583"/>
              <a:gd name="T83" fmla="*/ 116 h 197"/>
              <a:gd name="T84" fmla="*/ 497 w 583"/>
              <a:gd name="T85" fmla="*/ 101 h 197"/>
              <a:gd name="T86" fmla="*/ 434 w 583"/>
              <a:gd name="T87" fmla="*/ 141 h 197"/>
              <a:gd name="T88" fmla="*/ 434 w 583"/>
              <a:gd name="T89" fmla="*/ 156 h 197"/>
              <a:gd name="T90" fmla="*/ 493 w 583"/>
              <a:gd name="T91" fmla="*/ 116 h 197"/>
              <a:gd name="T92" fmla="*/ 526 w 583"/>
              <a:gd name="T93" fmla="*/ 107 h 197"/>
              <a:gd name="T94" fmla="*/ 409 w 583"/>
              <a:gd name="T95" fmla="*/ 189 h 197"/>
              <a:gd name="T96" fmla="*/ 424 w 583"/>
              <a:gd name="T97" fmla="*/ 186 h 197"/>
              <a:gd name="T98" fmla="*/ 498 w 583"/>
              <a:gd name="T99" fmla="*/ 134 h 197"/>
              <a:gd name="T100" fmla="*/ 204 w 583"/>
              <a:gd name="T101" fmla="*/ 137 h 197"/>
              <a:gd name="T102" fmla="*/ 205 w 583"/>
              <a:gd name="T103" fmla="*/ 137 h 197"/>
              <a:gd name="T104" fmla="*/ 206 w 583"/>
              <a:gd name="T105" fmla="*/ 137 h 197"/>
              <a:gd name="T106" fmla="*/ 207 w 583"/>
              <a:gd name="T107" fmla="*/ 137 h 197"/>
              <a:gd name="T108" fmla="*/ 235 w 583"/>
              <a:gd name="T109" fmla="*/ 133 h 197"/>
              <a:gd name="T110" fmla="*/ 321 w 583"/>
              <a:gd name="T111" fmla="*/ 121 h 197"/>
              <a:gd name="T112" fmla="*/ 320 w 583"/>
              <a:gd name="T113" fmla="*/ 121 h 197"/>
              <a:gd name="T114" fmla="*/ 501 w 583"/>
              <a:gd name="T115" fmla="*/ 76 h 197"/>
              <a:gd name="T116" fmla="*/ 496 w 583"/>
              <a:gd name="T117" fmla="*/ 75 h 197"/>
              <a:gd name="T118" fmla="*/ 525 w 583"/>
              <a:gd name="T119" fmla="*/ 87 h 197"/>
              <a:gd name="T120" fmla="*/ 521 w 583"/>
              <a:gd name="T121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3" h="197">
                <a:moveTo>
                  <a:pt x="557" y="118"/>
                </a:moveTo>
                <a:cubicBezTo>
                  <a:pt x="558" y="118"/>
                  <a:pt x="559" y="119"/>
                  <a:pt x="560" y="119"/>
                </a:cubicBezTo>
                <a:cubicBezTo>
                  <a:pt x="564" y="120"/>
                  <a:pt x="568" y="118"/>
                  <a:pt x="569" y="114"/>
                </a:cubicBezTo>
                <a:cubicBezTo>
                  <a:pt x="569" y="113"/>
                  <a:pt x="569" y="113"/>
                  <a:pt x="569" y="112"/>
                </a:cubicBezTo>
                <a:cubicBezTo>
                  <a:pt x="570" y="113"/>
                  <a:pt x="571" y="113"/>
                  <a:pt x="571" y="113"/>
                </a:cubicBezTo>
                <a:cubicBezTo>
                  <a:pt x="575" y="115"/>
                  <a:pt x="579" y="114"/>
                  <a:pt x="581" y="111"/>
                </a:cubicBezTo>
                <a:cubicBezTo>
                  <a:pt x="583" y="107"/>
                  <a:pt x="582" y="103"/>
                  <a:pt x="579" y="101"/>
                </a:cubicBezTo>
                <a:cubicBezTo>
                  <a:pt x="566" y="94"/>
                  <a:pt x="553" y="87"/>
                  <a:pt x="540" y="80"/>
                </a:cubicBezTo>
                <a:cubicBezTo>
                  <a:pt x="537" y="79"/>
                  <a:pt x="534" y="77"/>
                  <a:pt x="531" y="75"/>
                </a:cubicBezTo>
                <a:cubicBezTo>
                  <a:pt x="528" y="73"/>
                  <a:pt x="525" y="71"/>
                  <a:pt x="521" y="69"/>
                </a:cubicBezTo>
                <a:cubicBezTo>
                  <a:pt x="516" y="66"/>
                  <a:pt x="510" y="63"/>
                  <a:pt x="505" y="59"/>
                </a:cubicBezTo>
                <a:cubicBezTo>
                  <a:pt x="497" y="54"/>
                  <a:pt x="489" y="49"/>
                  <a:pt x="481" y="44"/>
                </a:cubicBezTo>
                <a:cubicBezTo>
                  <a:pt x="476" y="41"/>
                  <a:pt x="472" y="37"/>
                  <a:pt x="467" y="34"/>
                </a:cubicBezTo>
                <a:cubicBezTo>
                  <a:pt x="453" y="26"/>
                  <a:pt x="440" y="17"/>
                  <a:pt x="427" y="9"/>
                </a:cubicBezTo>
                <a:cubicBezTo>
                  <a:pt x="422" y="6"/>
                  <a:pt x="417" y="3"/>
                  <a:pt x="412" y="1"/>
                </a:cubicBezTo>
                <a:cubicBezTo>
                  <a:pt x="411" y="0"/>
                  <a:pt x="410" y="0"/>
                  <a:pt x="409" y="0"/>
                </a:cubicBezTo>
                <a:cubicBezTo>
                  <a:pt x="407" y="0"/>
                  <a:pt x="405" y="1"/>
                  <a:pt x="403" y="3"/>
                </a:cubicBezTo>
                <a:cubicBezTo>
                  <a:pt x="402" y="6"/>
                  <a:pt x="403" y="10"/>
                  <a:pt x="406" y="12"/>
                </a:cubicBezTo>
                <a:cubicBezTo>
                  <a:pt x="411" y="15"/>
                  <a:pt x="416" y="18"/>
                  <a:pt x="422" y="21"/>
                </a:cubicBezTo>
                <a:cubicBezTo>
                  <a:pt x="425" y="23"/>
                  <a:pt x="428" y="25"/>
                  <a:pt x="431" y="27"/>
                </a:cubicBezTo>
                <a:cubicBezTo>
                  <a:pt x="440" y="32"/>
                  <a:pt x="448" y="38"/>
                  <a:pt x="457" y="43"/>
                </a:cubicBezTo>
                <a:cubicBezTo>
                  <a:pt x="461" y="46"/>
                  <a:pt x="464" y="48"/>
                  <a:pt x="468" y="51"/>
                </a:cubicBezTo>
                <a:cubicBezTo>
                  <a:pt x="474" y="55"/>
                  <a:pt x="480" y="59"/>
                  <a:pt x="487" y="63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485" y="63"/>
                  <a:pt x="483" y="63"/>
                  <a:pt x="482" y="63"/>
                </a:cubicBezTo>
                <a:cubicBezTo>
                  <a:pt x="478" y="63"/>
                  <a:pt x="475" y="62"/>
                  <a:pt x="471" y="62"/>
                </a:cubicBezTo>
                <a:cubicBezTo>
                  <a:pt x="469" y="61"/>
                  <a:pt x="466" y="60"/>
                  <a:pt x="464" y="58"/>
                </a:cubicBezTo>
                <a:cubicBezTo>
                  <a:pt x="456" y="54"/>
                  <a:pt x="448" y="49"/>
                  <a:pt x="440" y="45"/>
                </a:cubicBezTo>
                <a:cubicBezTo>
                  <a:pt x="433" y="41"/>
                  <a:pt x="426" y="37"/>
                  <a:pt x="419" y="33"/>
                </a:cubicBezTo>
                <a:cubicBezTo>
                  <a:pt x="408" y="27"/>
                  <a:pt x="398" y="21"/>
                  <a:pt x="387" y="15"/>
                </a:cubicBezTo>
                <a:cubicBezTo>
                  <a:pt x="386" y="14"/>
                  <a:pt x="385" y="14"/>
                  <a:pt x="384" y="14"/>
                </a:cubicBezTo>
                <a:cubicBezTo>
                  <a:pt x="382" y="14"/>
                  <a:pt x="379" y="15"/>
                  <a:pt x="378" y="17"/>
                </a:cubicBezTo>
                <a:cubicBezTo>
                  <a:pt x="376" y="21"/>
                  <a:pt x="377" y="25"/>
                  <a:pt x="381" y="27"/>
                </a:cubicBezTo>
                <a:cubicBezTo>
                  <a:pt x="398" y="37"/>
                  <a:pt x="415" y="47"/>
                  <a:pt x="432" y="57"/>
                </a:cubicBezTo>
                <a:cubicBezTo>
                  <a:pt x="436" y="59"/>
                  <a:pt x="439" y="61"/>
                  <a:pt x="443" y="63"/>
                </a:cubicBezTo>
                <a:cubicBezTo>
                  <a:pt x="438" y="63"/>
                  <a:pt x="433" y="63"/>
                  <a:pt x="427" y="63"/>
                </a:cubicBezTo>
                <a:cubicBezTo>
                  <a:pt x="405" y="64"/>
                  <a:pt x="383" y="65"/>
                  <a:pt x="361" y="66"/>
                </a:cubicBezTo>
                <a:cubicBezTo>
                  <a:pt x="334" y="67"/>
                  <a:pt x="308" y="69"/>
                  <a:pt x="281" y="70"/>
                </a:cubicBezTo>
                <a:cubicBezTo>
                  <a:pt x="271" y="71"/>
                  <a:pt x="260" y="72"/>
                  <a:pt x="250" y="72"/>
                </a:cubicBezTo>
                <a:cubicBezTo>
                  <a:pt x="240" y="73"/>
                  <a:pt x="230" y="74"/>
                  <a:pt x="220" y="74"/>
                </a:cubicBezTo>
                <a:cubicBezTo>
                  <a:pt x="205" y="76"/>
                  <a:pt x="190" y="77"/>
                  <a:pt x="175" y="78"/>
                </a:cubicBezTo>
                <a:cubicBezTo>
                  <a:pt x="172" y="79"/>
                  <a:pt x="170" y="79"/>
                  <a:pt x="167" y="79"/>
                </a:cubicBezTo>
                <a:cubicBezTo>
                  <a:pt x="160" y="80"/>
                  <a:pt x="153" y="81"/>
                  <a:pt x="145" y="82"/>
                </a:cubicBezTo>
                <a:cubicBezTo>
                  <a:pt x="133" y="83"/>
                  <a:pt x="120" y="85"/>
                  <a:pt x="108" y="86"/>
                </a:cubicBezTo>
                <a:cubicBezTo>
                  <a:pt x="95" y="88"/>
                  <a:pt x="82" y="89"/>
                  <a:pt x="69" y="91"/>
                </a:cubicBezTo>
                <a:cubicBezTo>
                  <a:pt x="58" y="92"/>
                  <a:pt x="47" y="93"/>
                  <a:pt x="35" y="95"/>
                </a:cubicBezTo>
                <a:cubicBezTo>
                  <a:pt x="34" y="95"/>
                  <a:pt x="33" y="95"/>
                  <a:pt x="32" y="96"/>
                </a:cubicBezTo>
                <a:cubicBezTo>
                  <a:pt x="31" y="97"/>
                  <a:pt x="31" y="98"/>
                  <a:pt x="31" y="100"/>
                </a:cubicBezTo>
                <a:cubicBezTo>
                  <a:pt x="31" y="101"/>
                  <a:pt x="31" y="102"/>
                  <a:pt x="32" y="103"/>
                </a:cubicBezTo>
                <a:cubicBezTo>
                  <a:pt x="33" y="104"/>
                  <a:pt x="34" y="105"/>
                  <a:pt x="35" y="104"/>
                </a:cubicBezTo>
                <a:cubicBezTo>
                  <a:pt x="51" y="102"/>
                  <a:pt x="67" y="101"/>
                  <a:pt x="83" y="99"/>
                </a:cubicBezTo>
                <a:cubicBezTo>
                  <a:pt x="93" y="98"/>
                  <a:pt x="102" y="96"/>
                  <a:pt x="112" y="95"/>
                </a:cubicBezTo>
                <a:cubicBezTo>
                  <a:pt x="127" y="94"/>
                  <a:pt x="143" y="92"/>
                  <a:pt x="158" y="90"/>
                </a:cubicBezTo>
                <a:cubicBezTo>
                  <a:pt x="163" y="89"/>
                  <a:pt x="168" y="89"/>
                  <a:pt x="172" y="88"/>
                </a:cubicBezTo>
                <a:cubicBezTo>
                  <a:pt x="176" y="88"/>
                  <a:pt x="180" y="88"/>
                  <a:pt x="184" y="87"/>
                </a:cubicBezTo>
                <a:cubicBezTo>
                  <a:pt x="198" y="86"/>
                  <a:pt x="212" y="85"/>
                  <a:pt x="226" y="84"/>
                </a:cubicBezTo>
                <a:cubicBezTo>
                  <a:pt x="230" y="83"/>
                  <a:pt x="234" y="83"/>
                  <a:pt x="238" y="83"/>
                </a:cubicBezTo>
                <a:cubicBezTo>
                  <a:pt x="246" y="82"/>
                  <a:pt x="255" y="82"/>
                  <a:pt x="263" y="81"/>
                </a:cubicBezTo>
                <a:cubicBezTo>
                  <a:pt x="281" y="80"/>
                  <a:pt x="299" y="79"/>
                  <a:pt x="317" y="78"/>
                </a:cubicBezTo>
                <a:cubicBezTo>
                  <a:pt x="312" y="79"/>
                  <a:pt x="307" y="79"/>
                  <a:pt x="303" y="79"/>
                </a:cubicBezTo>
                <a:cubicBezTo>
                  <a:pt x="299" y="80"/>
                  <a:pt x="296" y="80"/>
                  <a:pt x="292" y="80"/>
                </a:cubicBezTo>
                <a:cubicBezTo>
                  <a:pt x="284" y="81"/>
                  <a:pt x="276" y="82"/>
                  <a:pt x="268" y="83"/>
                </a:cubicBezTo>
                <a:cubicBezTo>
                  <a:pt x="259" y="83"/>
                  <a:pt x="250" y="84"/>
                  <a:pt x="240" y="85"/>
                </a:cubicBezTo>
                <a:cubicBezTo>
                  <a:pt x="218" y="88"/>
                  <a:pt x="196" y="90"/>
                  <a:pt x="174" y="93"/>
                </a:cubicBezTo>
                <a:cubicBezTo>
                  <a:pt x="151" y="95"/>
                  <a:pt x="128" y="98"/>
                  <a:pt x="104" y="100"/>
                </a:cubicBezTo>
                <a:cubicBezTo>
                  <a:pt x="93" y="102"/>
                  <a:pt x="82" y="103"/>
                  <a:pt x="71" y="104"/>
                </a:cubicBezTo>
                <a:cubicBezTo>
                  <a:pt x="61" y="105"/>
                  <a:pt x="51" y="107"/>
                  <a:pt x="41" y="108"/>
                </a:cubicBezTo>
                <a:cubicBezTo>
                  <a:pt x="28" y="110"/>
                  <a:pt x="16" y="112"/>
                  <a:pt x="3" y="113"/>
                </a:cubicBezTo>
                <a:cubicBezTo>
                  <a:pt x="2" y="113"/>
                  <a:pt x="1" y="114"/>
                  <a:pt x="1" y="115"/>
                </a:cubicBezTo>
                <a:cubicBezTo>
                  <a:pt x="1" y="116"/>
                  <a:pt x="0" y="117"/>
                  <a:pt x="1" y="118"/>
                </a:cubicBezTo>
                <a:cubicBezTo>
                  <a:pt x="1" y="119"/>
                  <a:pt x="2" y="119"/>
                  <a:pt x="2" y="120"/>
                </a:cubicBezTo>
                <a:cubicBezTo>
                  <a:pt x="3" y="120"/>
                  <a:pt x="4" y="120"/>
                  <a:pt x="5" y="120"/>
                </a:cubicBezTo>
                <a:cubicBezTo>
                  <a:pt x="11" y="119"/>
                  <a:pt x="16" y="119"/>
                  <a:pt x="22" y="118"/>
                </a:cubicBezTo>
                <a:cubicBezTo>
                  <a:pt x="34" y="116"/>
                  <a:pt x="47" y="115"/>
                  <a:pt x="59" y="113"/>
                </a:cubicBezTo>
                <a:cubicBezTo>
                  <a:pt x="69" y="112"/>
                  <a:pt x="79" y="110"/>
                  <a:pt x="89" y="109"/>
                </a:cubicBezTo>
                <a:cubicBezTo>
                  <a:pt x="110" y="107"/>
                  <a:pt x="131" y="104"/>
                  <a:pt x="152" y="102"/>
                </a:cubicBezTo>
                <a:cubicBezTo>
                  <a:pt x="162" y="101"/>
                  <a:pt x="172" y="100"/>
                  <a:pt x="183" y="99"/>
                </a:cubicBezTo>
                <a:cubicBezTo>
                  <a:pt x="194" y="98"/>
                  <a:pt x="205" y="96"/>
                  <a:pt x="216" y="95"/>
                </a:cubicBezTo>
                <a:cubicBezTo>
                  <a:pt x="229" y="94"/>
                  <a:pt x="242" y="93"/>
                  <a:pt x="256" y="91"/>
                </a:cubicBezTo>
                <a:cubicBezTo>
                  <a:pt x="266" y="90"/>
                  <a:pt x="277" y="89"/>
                  <a:pt x="288" y="89"/>
                </a:cubicBezTo>
                <a:cubicBezTo>
                  <a:pt x="292" y="88"/>
                  <a:pt x="297" y="88"/>
                  <a:pt x="302" y="87"/>
                </a:cubicBezTo>
                <a:cubicBezTo>
                  <a:pt x="307" y="87"/>
                  <a:pt x="311" y="87"/>
                  <a:pt x="316" y="86"/>
                </a:cubicBezTo>
                <a:cubicBezTo>
                  <a:pt x="323" y="86"/>
                  <a:pt x="331" y="85"/>
                  <a:pt x="339" y="85"/>
                </a:cubicBezTo>
                <a:cubicBezTo>
                  <a:pt x="342" y="85"/>
                  <a:pt x="345" y="84"/>
                  <a:pt x="348" y="84"/>
                </a:cubicBezTo>
                <a:cubicBezTo>
                  <a:pt x="360" y="84"/>
                  <a:pt x="373" y="83"/>
                  <a:pt x="386" y="83"/>
                </a:cubicBezTo>
                <a:cubicBezTo>
                  <a:pt x="387" y="83"/>
                  <a:pt x="388" y="83"/>
                  <a:pt x="389" y="83"/>
                </a:cubicBezTo>
                <a:cubicBezTo>
                  <a:pt x="393" y="83"/>
                  <a:pt x="396" y="83"/>
                  <a:pt x="399" y="83"/>
                </a:cubicBezTo>
                <a:cubicBezTo>
                  <a:pt x="407" y="83"/>
                  <a:pt x="414" y="82"/>
                  <a:pt x="421" y="82"/>
                </a:cubicBezTo>
                <a:cubicBezTo>
                  <a:pt x="421" y="82"/>
                  <a:pt x="422" y="82"/>
                  <a:pt x="423" y="82"/>
                </a:cubicBezTo>
                <a:cubicBezTo>
                  <a:pt x="418" y="83"/>
                  <a:pt x="414" y="83"/>
                  <a:pt x="410" y="83"/>
                </a:cubicBezTo>
                <a:cubicBezTo>
                  <a:pt x="397" y="84"/>
                  <a:pt x="384" y="85"/>
                  <a:pt x="371" y="87"/>
                </a:cubicBezTo>
                <a:cubicBezTo>
                  <a:pt x="344" y="89"/>
                  <a:pt x="317" y="92"/>
                  <a:pt x="290" y="94"/>
                </a:cubicBezTo>
                <a:cubicBezTo>
                  <a:pt x="277" y="95"/>
                  <a:pt x="264" y="97"/>
                  <a:pt x="250" y="98"/>
                </a:cubicBezTo>
                <a:cubicBezTo>
                  <a:pt x="238" y="99"/>
                  <a:pt x="226" y="101"/>
                  <a:pt x="214" y="102"/>
                </a:cubicBezTo>
                <a:cubicBezTo>
                  <a:pt x="189" y="105"/>
                  <a:pt x="163" y="108"/>
                  <a:pt x="137" y="111"/>
                </a:cubicBezTo>
                <a:cubicBezTo>
                  <a:pt x="134" y="111"/>
                  <a:pt x="131" y="112"/>
                  <a:pt x="128" y="112"/>
                </a:cubicBezTo>
                <a:cubicBezTo>
                  <a:pt x="121" y="113"/>
                  <a:pt x="113" y="114"/>
                  <a:pt x="106" y="115"/>
                </a:cubicBezTo>
                <a:cubicBezTo>
                  <a:pt x="99" y="116"/>
                  <a:pt x="93" y="117"/>
                  <a:pt x="86" y="118"/>
                </a:cubicBezTo>
                <a:cubicBezTo>
                  <a:pt x="79" y="119"/>
                  <a:pt x="71" y="121"/>
                  <a:pt x="64" y="122"/>
                </a:cubicBezTo>
                <a:cubicBezTo>
                  <a:pt x="63" y="122"/>
                  <a:pt x="61" y="123"/>
                  <a:pt x="60" y="125"/>
                </a:cubicBezTo>
                <a:cubicBezTo>
                  <a:pt x="60" y="126"/>
                  <a:pt x="59" y="128"/>
                  <a:pt x="60" y="129"/>
                </a:cubicBezTo>
                <a:cubicBezTo>
                  <a:pt x="60" y="130"/>
                  <a:pt x="61" y="132"/>
                  <a:pt x="63" y="132"/>
                </a:cubicBezTo>
                <a:cubicBezTo>
                  <a:pt x="64" y="133"/>
                  <a:pt x="65" y="133"/>
                  <a:pt x="67" y="133"/>
                </a:cubicBezTo>
                <a:cubicBezTo>
                  <a:pt x="74" y="132"/>
                  <a:pt x="81" y="131"/>
                  <a:pt x="89" y="130"/>
                </a:cubicBezTo>
                <a:cubicBezTo>
                  <a:pt x="95" y="129"/>
                  <a:pt x="101" y="128"/>
                  <a:pt x="107" y="127"/>
                </a:cubicBezTo>
                <a:cubicBezTo>
                  <a:pt x="117" y="125"/>
                  <a:pt x="128" y="124"/>
                  <a:pt x="138" y="122"/>
                </a:cubicBezTo>
                <a:cubicBezTo>
                  <a:pt x="162" y="119"/>
                  <a:pt x="187" y="116"/>
                  <a:pt x="212" y="114"/>
                </a:cubicBezTo>
                <a:cubicBezTo>
                  <a:pt x="224" y="112"/>
                  <a:pt x="236" y="111"/>
                  <a:pt x="248" y="110"/>
                </a:cubicBezTo>
                <a:cubicBezTo>
                  <a:pt x="262" y="108"/>
                  <a:pt x="275" y="107"/>
                  <a:pt x="289" y="105"/>
                </a:cubicBezTo>
                <a:cubicBezTo>
                  <a:pt x="316" y="103"/>
                  <a:pt x="343" y="100"/>
                  <a:pt x="371" y="98"/>
                </a:cubicBezTo>
                <a:cubicBezTo>
                  <a:pt x="396" y="95"/>
                  <a:pt x="421" y="94"/>
                  <a:pt x="446" y="92"/>
                </a:cubicBezTo>
                <a:cubicBezTo>
                  <a:pt x="458" y="91"/>
                  <a:pt x="470" y="90"/>
                  <a:pt x="482" y="89"/>
                </a:cubicBezTo>
                <a:cubicBezTo>
                  <a:pt x="484" y="89"/>
                  <a:pt x="487" y="89"/>
                  <a:pt x="490" y="89"/>
                </a:cubicBezTo>
                <a:cubicBezTo>
                  <a:pt x="491" y="90"/>
                  <a:pt x="493" y="90"/>
                  <a:pt x="494" y="91"/>
                </a:cubicBezTo>
                <a:cubicBezTo>
                  <a:pt x="491" y="91"/>
                  <a:pt x="487" y="92"/>
                  <a:pt x="484" y="92"/>
                </a:cubicBezTo>
                <a:cubicBezTo>
                  <a:pt x="484" y="92"/>
                  <a:pt x="484" y="92"/>
                  <a:pt x="484" y="92"/>
                </a:cubicBezTo>
                <a:cubicBezTo>
                  <a:pt x="476" y="93"/>
                  <a:pt x="467" y="94"/>
                  <a:pt x="459" y="95"/>
                </a:cubicBezTo>
                <a:cubicBezTo>
                  <a:pt x="449" y="97"/>
                  <a:pt x="440" y="98"/>
                  <a:pt x="431" y="99"/>
                </a:cubicBezTo>
                <a:cubicBezTo>
                  <a:pt x="420" y="100"/>
                  <a:pt x="410" y="101"/>
                  <a:pt x="400" y="103"/>
                </a:cubicBezTo>
                <a:cubicBezTo>
                  <a:pt x="389" y="104"/>
                  <a:pt x="378" y="105"/>
                  <a:pt x="367" y="107"/>
                </a:cubicBezTo>
                <a:cubicBezTo>
                  <a:pt x="358" y="108"/>
                  <a:pt x="350" y="109"/>
                  <a:pt x="342" y="110"/>
                </a:cubicBezTo>
                <a:cubicBezTo>
                  <a:pt x="333" y="111"/>
                  <a:pt x="325" y="113"/>
                  <a:pt x="316" y="114"/>
                </a:cubicBezTo>
                <a:cubicBezTo>
                  <a:pt x="296" y="117"/>
                  <a:pt x="275" y="120"/>
                  <a:pt x="255" y="123"/>
                </a:cubicBezTo>
                <a:cubicBezTo>
                  <a:pt x="249" y="124"/>
                  <a:pt x="244" y="124"/>
                  <a:pt x="238" y="125"/>
                </a:cubicBezTo>
                <a:cubicBezTo>
                  <a:pt x="238" y="125"/>
                  <a:pt x="238" y="125"/>
                  <a:pt x="238" y="125"/>
                </a:cubicBezTo>
                <a:cubicBezTo>
                  <a:pt x="227" y="127"/>
                  <a:pt x="217" y="128"/>
                  <a:pt x="206" y="130"/>
                </a:cubicBezTo>
                <a:cubicBezTo>
                  <a:pt x="206" y="130"/>
                  <a:pt x="206" y="130"/>
                  <a:pt x="206" y="130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3" y="130"/>
                  <a:pt x="202" y="130"/>
                  <a:pt x="202" y="131"/>
                </a:cubicBezTo>
                <a:cubicBezTo>
                  <a:pt x="191" y="132"/>
                  <a:pt x="180" y="134"/>
                  <a:pt x="170" y="135"/>
                </a:cubicBezTo>
                <a:cubicBezTo>
                  <a:pt x="166" y="136"/>
                  <a:pt x="162" y="137"/>
                  <a:pt x="157" y="137"/>
                </a:cubicBezTo>
                <a:cubicBezTo>
                  <a:pt x="152" y="138"/>
                  <a:pt x="146" y="139"/>
                  <a:pt x="140" y="140"/>
                </a:cubicBezTo>
                <a:cubicBezTo>
                  <a:pt x="137" y="141"/>
                  <a:pt x="135" y="141"/>
                  <a:pt x="132" y="142"/>
                </a:cubicBezTo>
                <a:cubicBezTo>
                  <a:pt x="127" y="143"/>
                  <a:pt x="121" y="144"/>
                  <a:pt x="115" y="145"/>
                </a:cubicBezTo>
                <a:cubicBezTo>
                  <a:pt x="112" y="145"/>
                  <a:pt x="110" y="146"/>
                  <a:pt x="107" y="147"/>
                </a:cubicBezTo>
                <a:cubicBezTo>
                  <a:pt x="104" y="147"/>
                  <a:pt x="101" y="148"/>
                  <a:pt x="99" y="149"/>
                </a:cubicBezTo>
                <a:cubicBezTo>
                  <a:pt x="97" y="149"/>
                  <a:pt x="95" y="149"/>
                  <a:pt x="92" y="150"/>
                </a:cubicBezTo>
                <a:cubicBezTo>
                  <a:pt x="91" y="151"/>
                  <a:pt x="90" y="152"/>
                  <a:pt x="90" y="154"/>
                </a:cubicBezTo>
                <a:cubicBezTo>
                  <a:pt x="91" y="156"/>
                  <a:pt x="93" y="157"/>
                  <a:pt x="94" y="156"/>
                </a:cubicBezTo>
                <a:cubicBezTo>
                  <a:pt x="97" y="155"/>
                  <a:pt x="99" y="155"/>
                  <a:pt x="101" y="154"/>
                </a:cubicBezTo>
                <a:cubicBezTo>
                  <a:pt x="105" y="154"/>
                  <a:pt x="108" y="153"/>
                  <a:pt x="111" y="152"/>
                </a:cubicBezTo>
                <a:cubicBezTo>
                  <a:pt x="115" y="151"/>
                  <a:pt x="118" y="151"/>
                  <a:pt x="122" y="150"/>
                </a:cubicBezTo>
                <a:cubicBezTo>
                  <a:pt x="128" y="149"/>
                  <a:pt x="134" y="148"/>
                  <a:pt x="140" y="147"/>
                </a:cubicBezTo>
                <a:cubicBezTo>
                  <a:pt x="143" y="146"/>
                  <a:pt x="146" y="146"/>
                  <a:pt x="150" y="145"/>
                </a:cubicBezTo>
                <a:cubicBezTo>
                  <a:pt x="158" y="144"/>
                  <a:pt x="167" y="143"/>
                  <a:pt x="175" y="141"/>
                </a:cubicBezTo>
                <a:cubicBezTo>
                  <a:pt x="185" y="140"/>
                  <a:pt x="195" y="139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7" y="137"/>
                </a:cubicBezTo>
                <a:cubicBezTo>
                  <a:pt x="207" y="137"/>
                  <a:pt x="208" y="137"/>
                  <a:pt x="208" y="137"/>
                </a:cubicBezTo>
                <a:cubicBezTo>
                  <a:pt x="208" y="137"/>
                  <a:pt x="208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9" y="137"/>
                  <a:pt x="209" y="137"/>
                  <a:pt x="209" y="137"/>
                </a:cubicBezTo>
                <a:cubicBezTo>
                  <a:pt x="209" y="137"/>
                  <a:pt x="209" y="137"/>
                  <a:pt x="208" y="137"/>
                </a:cubicBezTo>
                <a:cubicBezTo>
                  <a:pt x="210" y="137"/>
                  <a:pt x="211" y="136"/>
                  <a:pt x="212" y="136"/>
                </a:cubicBezTo>
                <a:cubicBezTo>
                  <a:pt x="212" y="136"/>
                  <a:pt x="212" y="136"/>
                  <a:pt x="211" y="136"/>
                </a:cubicBezTo>
                <a:cubicBezTo>
                  <a:pt x="212" y="136"/>
                  <a:pt x="212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3" y="136"/>
                  <a:pt x="213" y="136"/>
                </a:cubicBezTo>
                <a:cubicBezTo>
                  <a:pt x="213" y="136"/>
                  <a:pt x="214" y="136"/>
                  <a:pt x="214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6"/>
                  <a:pt x="214" y="136"/>
                  <a:pt x="215" y="136"/>
                </a:cubicBezTo>
                <a:cubicBezTo>
                  <a:pt x="215" y="136"/>
                  <a:pt x="214" y="136"/>
                  <a:pt x="214" y="136"/>
                </a:cubicBezTo>
                <a:cubicBezTo>
                  <a:pt x="215" y="136"/>
                  <a:pt x="216" y="136"/>
                  <a:pt x="217" y="136"/>
                </a:cubicBezTo>
                <a:cubicBezTo>
                  <a:pt x="217" y="136"/>
                  <a:pt x="218" y="136"/>
                  <a:pt x="219" y="135"/>
                </a:cubicBezTo>
                <a:cubicBezTo>
                  <a:pt x="219" y="135"/>
                  <a:pt x="219" y="135"/>
                  <a:pt x="220" y="135"/>
                </a:cubicBezTo>
                <a:cubicBezTo>
                  <a:pt x="219" y="135"/>
                  <a:pt x="219" y="135"/>
                  <a:pt x="219" y="135"/>
                </a:cubicBezTo>
                <a:cubicBezTo>
                  <a:pt x="219" y="135"/>
                  <a:pt x="220" y="135"/>
                  <a:pt x="221" y="135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22" y="135"/>
                  <a:pt x="222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3" y="135"/>
                  <a:pt x="223" y="135"/>
                  <a:pt x="224" y="135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4" y="135"/>
                  <a:pt x="224" y="135"/>
                  <a:pt x="224" y="135"/>
                </a:cubicBezTo>
                <a:cubicBezTo>
                  <a:pt x="224" y="135"/>
                  <a:pt x="224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5" y="135"/>
                  <a:pt x="225" y="135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5"/>
                  <a:pt x="225" y="135"/>
                  <a:pt x="225" y="135"/>
                </a:cubicBezTo>
                <a:cubicBezTo>
                  <a:pt x="225" y="135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26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7" y="134"/>
                  <a:pt x="227" y="134"/>
                </a:cubicBezTo>
                <a:cubicBezTo>
                  <a:pt x="227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8" y="134"/>
                  <a:pt x="228" y="134"/>
                  <a:pt x="228" y="134"/>
                </a:cubicBezTo>
                <a:cubicBezTo>
                  <a:pt x="229" y="134"/>
                  <a:pt x="230" y="134"/>
                  <a:pt x="232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1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2" y="134"/>
                  <a:pt x="232" y="134"/>
                  <a:pt x="232" y="134"/>
                </a:cubicBezTo>
                <a:cubicBezTo>
                  <a:pt x="233" y="134"/>
                  <a:pt x="233" y="134"/>
                  <a:pt x="233" y="133"/>
                </a:cubicBezTo>
                <a:cubicBezTo>
                  <a:pt x="233" y="133"/>
                  <a:pt x="233" y="133"/>
                  <a:pt x="233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6" y="133"/>
                  <a:pt x="237" y="133"/>
                </a:cubicBezTo>
                <a:cubicBezTo>
                  <a:pt x="236" y="133"/>
                  <a:pt x="236" y="133"/>
                  <a:pt x="236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8" y="133"/>
                  <a:pt x="238" y="133"/>
                </a:cubicBezTo>
                <a:cubicBezTo>
                  <a:pt x="238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39" y="133"/>
                </a:cubicBezTo>
                <a:cubicBezTo>
                  <a:pt x="239" y="133"/>
                  <a:pt x="239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59" y="130"/>
                  <a:pt x="277" y="127"/>
                  <a:pt x="296" y="125"/>
                </a:cubicBezTo>
                <a:cubicBezTo>
                  <a:pt x="304" y="124"/>
                  <a:pt x="312" y="123"/>
                  <a:pt x="321" y="121"/>
                </a:cubicBezTo>
                <a:cubicBezTo>
                  <a:pt x="334" y="120"/>
                  <a:pt x="348" y="118"/>
                  <a:pt x="362" y="116"/>
                </a:cubicBezTo>
                <a:cubicBezTo>
                  <a:pt x="361" y="116"/>
                  <a:pt x="361" y="116"/>
                  <a:pt x="361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2" y="116"/>
                  <a:pt x="362" y="116"/>
                  <a:pt x="362" y="116"/>
                </a:cubicBezTo>
                <a:cubicBezTo>
                  <a:pt x="372" y="114"/>
                  <a:pt x="382" y="113"/>
                  <a:pt x="392" y="112"/>
                </a:cubicBezTo>
                <a:cubicBezTo>
                  <a:pt x="401" y="111"/>
                  <a:pt x="409" y="110"/>
                  <a:pt x="418" y="109"/>
                </a:cubicBezTo>
                <a:cubicBezTo>
                  <a:pt x="437" y="107"/>
                  <a:pt x="456" y="105"/>
                  <a:pt x="475" y="103"/>
                </a:cubicBezTo>
                <a:cubicBezTo>
                  <a:pt x="482" y="102"/>
                  <a:pt x="490" y="101"/>
                  <a:pt x="497" y="101"/>
                </a:cubicBezTo>
                <a:cubicBezTo>
                  <a:pt x="498" y="101"/>
                  <a:pt x="498" y="101"/>
                  <a:pt x="499" y="100"/>
                </a:cubicBezTo>
                <a:cubicBezTo>
                  <a:pt x="491" y="105"/>
                  <a:pt x="483" y="109"/>
                  <a:pt x="475" y="113"/>
                </a:cubicBezTo>
                <a:cubicBezTo>
                  <a:pt x="470" y="116"/>
                  <a:pt x="466" y="119"/>
                  <a:pt x="461" y="122"/>
                </a:cubicBezTo>
                <a:cubicBezTo>
                  <a:pt x="457" y="124"/>
                  <a:pt x="453" y="127"/>
                  <a:pt x="450" y="129"/>
                </a:cubicBezTo>
                <a:cubicBezTo>
                  <a:pt x="448" y="130"/>
                  <a:pt x="446" y="131"/>
                  <a:pt x="444" y="133"/>
                </a:cubicBezTo>
                <a:cubicBezTo>
                  <a:pt x="441" y="135"/>
                  <a:pt x="437" y="138"/>
                  <a:pt x="434" y="141"/>
                </a:cubicBezTo>
                <a:cubicBezTo>
                  <a:pt x="431" y="143"/>
                  <a:pt x="428" y="145"/>
                  <a:pt x="425" y="148"/>
                </a:cubicBezTo>
                <a:cubicBezTo>
                  <a:pt x="423" y="150"/>
                  <a:pt x="420" y="152"/>
                  <a:pt x="418" y="154"/>
                </a:cubicBezTo>
                <a:cubicBezTo>
                  <a:pt x="415" y="156"/>
                  <a:pt x="413" y="158"/>
                  <a:pt x="410" y="161"/>
                </a:cubicBezTo>
                <a:cubicBezTo>
                  <a:pt x="408" y="163"/>
                  <a:pt x="408" y="167"/>
                  <a:pt x="410" y="169"/>
                </a:cubicBezTo>
                <a:cubicBezTo>
                  <a:pt x="413" y="172"/>
                  <a:pt x="416" y="172"/>
                  <a:pt x="419" y="169"/>
                </a:cubicBezTo>
                <a:cubicBezTo>
                  <a:pt x="424" y="165"/>
                  <a:pt x="429" y="160"/>
                  <a:pt x="434" y="156"/>
                </a:cubicBezTo>
                <a:cubicBezTo>
                  <a:pt x="437" y="153"/>
                  <a:pt x="439" y="151"/>
                  <a:pt x="442" y="149"/>
                </a:cubicBezTo>
                <a:cubicBezTo>
                  <a:pt x="445" y="147"/>
                  <a:pt x="448" y="144"/>
                  <a:pt x="451" y="142"/>
                </a:cubicBezTo>
                <a:cubicBezTo>
                  <a:pt x="456" y="139"/>
                  <a:pt x="461" y="136"/>
                  <a:pt x="466" y="132"/>
                </a:cubicBezTo>
                <a:cubicBezTo>
                  <a:pt x="467" y="131"/>
                  <a:pt x="468" y="131"/>
                  <a:pt x="469" y="130"/>
                </a:cubicBezTo>
                <a:cubicBezTo>
                  <a:pt x="472" y="128"/>
                  <a:pt x="474" y="127"/>
                  <a:pt x="477" y="126"/>
                </a:cubicBezTo>
                <a:cubicBezTo>
                  <a:pt x="482" y="123"/>
                  <a:pt x="487" y="119"/>
                  <a:pt x="493" y="116"/>
                </a:cubicBezTo>
                <a:cubicBezTo>
                  <a:pt x="495" y="115"/>
                  <a:pt x="497" y="114"/>
                  <a:pt x="499" y="113"/>
                </a:cubicBezTo>
                <a:cubicBezTo>
                  <a:pt x="503" y="111"/>
                  <a:pt x="506" y="109"/>
                  <a:pt x="509" y="107"/>
                </a:cubicBezTo>
                <a:cubicBezTo>
                  <a:pt x="512" y="106"/>
                  <a:pt x="515" y="104"/>
                  <a:pt x="518" y="103"/>
                </a:cubicBezTo>
                <a:cubicBezTo>
                  <a:pt x="520" y="104"/>
                  <a:pt x="522" y="105"/>
                  <a:pt x="524" y="105"/>
                </a:cubicBezTo>
                <a:cubicBezTo>
                  <a:pt x="525" y="106"/>
                  <a:pt x="526" y="106"/>
                  <a:pt x="527" y="107"/>
                </a:cubicBezTo>
                <a:cubicBezTo>
                  <a:pt x="527" y="107"/>
                  <a:pt x="526" y="107"/>
                  <a:pt x="526" y="107"/>
                </a:cubicBezTo>
                <a:cubicBezTo>
                  <a:pt x="521" y="111"/>
                  <a:pt x="515" y="114"/>
                  <a:pt x="510" y="117"/>
                </a:cubicBezTo>
                <a:cubicBezTo>
                  <a:pt x="504" y="122"/>
                  <a:pt x="497" y="126"/>
                  <a:pt x="491" y="130"/>
                </a:cubicBezTo>
                <a:cubicBezTo>
                  <a:pt x="473" y="141"/>
                  <a:pt x="456" y="153"/>
                  <a:pt x="439" y="165"/>
                </a:cubicBezTo>
                <a:cubicBezTo>
                  <a:pt x="435" y="167"/>
                  <a:pt x="431" y="170"/>
                  <a:pt x="427" y="173"/>
                </a:cubicBezTo>
                <a:cubicBezTo>
                  <a:pt x="423" y="176"/>
                  <a:pt x="419" y="179"/>
                  <a:pt x="416" y="182"/>
                </a:cubicBezTo>
                <a:cubicBezTo>
                  <a:pt x="413" y="184"/>
                  <a:pt x="411" y="187"/>
                  <a:pt x="409" y="189"/>
                </a:cubicBezTo>
                <a:cubicBezTo>
                  <a:pt x="408" y="190"/>
                  <a:pt x="407" y="191"/>
                  <a:pt x="407" y="192"/>
                </a:cubicBezTo>
                <a:cubicBezTo>
                  <a:pt x="407" y="193"/>
                  <a:pt x="408" y="195"/>
                  <a:pt x="409" y="196"/>
                </a:cubicBezTo>
                <a:cubicBezTo>
                  <a:pt x="409" y="196"/>
                  <a:pt x="411" y="197"/>
                  <a:pt x="412" y="197"/>
                </a:cubicBezTo>
                <a:cubicBezTo>
                  <a:pt x="413" y="197"/>
                  <a:pt x="414" y="196"/>
                  <a:pt x="415" y="196"/>
                </a:cubicBezTo>
                <a:cubicBezTo>
                  <a:pt x="417" y="194"/>
                  <a:pt x="418" y="192"/>
                  <a:pt x="420" y="190"/>
                </a:cubicBezTo>
                <a:cubicBezTo>
                  <a:pt x="421" y="189"/>
                  <a:pt x="423" y="187"/>
                  <a:pt x="424" y="186"/>
                </a:cubicBezTo>
                <a:cubicBezTo>
                  <a:pt x="426" y="184"/>
                  <a:pt x="428" y="183"/>
                  <a:pt x="430" y="181"/>
                </a:cubicBezTo>
                <a:cubicBezTo>
                  <a:pt x="434" y="178"/>
                  <a:pt x="438" y="176"/>
                  <a:pt x="442" y="173"/>
                </a:cubicBezTo>
                <a:cubicBezTo>
                  <a:pt x="445" y="170"/>
                  <a:pt x="449" y="168"/>
                  <a:pt x="452" y="165"/>
                </a:cubicBezTo>
                <a:cubicBezTo>
                  <a:pt x="459" y="160"/>
                  <a:pt x="466" y="156"/>
                  <a:pt x="473" y="151"/>
                </a:cubicBezTo>
                <a:cubicBezTo>
                  <a:pt x="479" y="147"/>
                  <a:pt x="484" y="143"/>
                  <a:pt x="490" y="140"/>
                </a:cubicBezTo>
                <a:cubicBezTo>
                  <a:pt x="492" y="138"/>
                  <a:pt x="495" y="136"/>
                  <a:pt x="498" y="134"/>
                </a:cubicBezTo>
                <a:cubicBezTo>
                  <a:pt x="507" y="129"/>
                  <a:pt x="516" y="123"/>
                  <a:pt x="525" y="117"/>
                </a:cubicBezTo>
                <a:cubicBezTo>
                  <a:pt x="527" y="115"/>
                  <a:pt x="530" y="114"/>
                  <a:pt x="533" y="112"/>
                </a:cubicBezTo>
                <a:cubicBezTo>
                  <a:pt x="534" y="111"/>
                  <a:pt x="535" y="111"/>
                  <a:pt x="536" y="110"/>
                </a:cubicBezTo>
                <a:cubicBezTo>
                  <a:pt x="543" y="113"/>
                  <a:pt x="550" y="115"/>
                  <a:pt x="557" y="118"/>
                </a:cubicBezTo>
                <a:close/>
                <a:moveTo>
                  <a:pt x="205" y="137"/>
                </a:moveTo>
                <a:cubicBezTo>
                  <a:pt x="205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5" y="137"/>
                </a:move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ubicBezTo>
                  <a:pt x="205" y="137"/>
                  <a:pt x="205" y="137"/>
                  <a:pt x="205" y="137"/>
                </a:cubicBezTo>
                <a:close/>
                <a:moveTo>
                  <a:pt x="206" y="137"/>
                </a:move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6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6" y="137"/>
                </a:cubicBezTo>
                <a:cubicBezTo>
                  <a:pt x="206" y="137"/>
                  <a:pt x="206" y="137"/>
                  <a:pt x="206" y="137"/>
                </a:cubicBezTo>
                <a:close/>
                <a:moveTo>
                  <a:pt x="235" y="133"/>
                </a:moveTo>
                <a:cubicBezTo>
                  <a:pt x="234" y="133"/>
                  <a:pt x="234" y="133"/>
                  <a:pt x="234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5" y="133"/>
                  <a:pt x="235" y="133"/>
                  <a:pt x="235" y="133"/>
                </a:cubicBezTo>
                <a:close/>
                <a:moveTo>
                  <a:pt x="240" y="133"/>
                </a:move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ubicBezTo>
                  <a:pt x="240" y="133"/>
                  <a:pt x="240" y="133"/>
                  <a:pt x="240" y="133"/>
                </a:cubicBezTo>
                <a:close/>
                <a:moveTo>
                  <a:pt x="321" y="121"/>
                </a:move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0" y="121"/>
                </a:cubicBezTo>
                <a:cubicBezTo>
                  <a:pt x="320" y="121"/>
                  <a:pt x="320" y="121"/>
                  <a:pt x="321" y="121"/>
                </a:cubicBezTo>
                <a:cubicBezTo>
                  <a:pt x="321" y="121"/>
                  <a:pt x="321" y="121"/>
                  <a:pt x="322" y="121"/>
                </a:cubicBezTo>
                <a:cubicBezTo>
                  <a:pt x="321" y="121"/>
                  <a:pt x="321" y="121"/>
                  <a:pt x="321" y="121"/>
                </a:cubicBezTo>
                <a:close/>
                <a:moveTo>
                  <a:pt x="507" y="76"/>
                </a:moveTo>
                <a:cubicBezTo>
                  <a:pt x="505" y="76"/>
                  <a:pt x="503" y="77"/>
                  <a:pt x="501" y="77"/>
                </a:cubicBezTo>
                <a:cubicBezTo>
                  <a:pt x="501" y="77"/>
                  <a:pt x="501" y="76"/>
                  <a:pt x="501" y="76"/>
                </a:cubicBezTo>
                <a:cubicBezTo>
                  <a:pt x="502" y="77"/>
                  <a:pt x="502" y="77"/>
                  <a:pt x="503" y="76"/>
                </a:cubicBezTo>
                <a:cubicBezTo>
                  <a:pt x="504" y="76"/>
                  <a:pt x="505" y="76"/>
                  <a:pt x="506" y="75"/>
                </a:cubicBezTo>
                <a:cubicBezTo>
                  <a:pt x="506" y="75"/>
                  <a:pt x="507" y="76"/>
                  <a:pt x="507" y="76"/>
                </a:cubicBezTo>
                <a:close/>
                <a:moveTo>
                  <a:pt x="500" y="76"/>
                </a:moveTo>
                <a:cubicBezTo>
                  <a:pt x="499" y="76"/>
                  <a:pt x="498" y="76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7" y="76"/>
                  <a:pt x="499" y="76"/>
                  <a:pt x="500" y="76"/>
                </a:cubicBezTo>
                <a:close/>
                <a:moveTo>
                  <a:pt x="519" y="87"/>
                </a:moveTo>
                <a:cubicBezTo>
                  <a:pt x="520" y="87"/>
                  <a:pt x="521" y="87"/>
                  <a:pt x="522" y="87"/>
                </a:cubicBezTo>
                <a:cubicBezTo>
                  <a:pt x="523" y="87"/>
                  <a:pt x="523" y="87"/>
                  <a:pt x="524" y="87"/>
                </a:cubicBezTo>
                <a:cubicBezTo>
                  <a:pt x="525" y="87"/>
                  <a:pt x="525" y="87"/>
                  <a:pt x="525" y="87"/>
                </a:cubicBezTo>
                <a:cubicBezTo>
                  <a:pt x="525" y="87"/>
                  <a:pt x="525" y="87"/>
                  <a:pt x="526" y="88"/>
                </a:cubicBezTo>
                <a:cubicBezTo>
                  <a:pt x="525" y="88"/>
                  <a:pt x="524" y="88"/>
                  <a:pt x="524" y="88"/>
                </a:cubicBezTo>
                <a:cubicBezTo>
                  <a:pt x="524" y="89"/>
                  <a:pt x="524" y="89"/>
                  <a:pt x="523" y="89"/>
                </a:cubicBezTo>
                <a:cubicBezTo>
                  <a:pt x="523" y="88"/>
                  <a:pt x="522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1" y="88"/>
                  <a:pt x="521" y="88"/>
                  <a:pt x="521" y="88"/>
                </a:cubicBezTo>
                <a:cubicBezTo>
                  <a:pt x="520" y="88"/>
                  <a:pt x="520" y="88"/>
                  <a:pt x="519" y="87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9537940" y="4409620"/>
            <a:ext cx="2241974" cy="4095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 smtClean="0">
                <a:solidFill>
                  <a:srgbClr val="3C3C3B"/>
                </a:solidFill>
                <a:latin typeface="萝莉体 第二版" pitchFamily="2" charset="-122"/>
                <a:ea typeface="萝莉体 第二版" pitchFamily="2" charset="-122"/>
                <a:cs typeface="萝莉体 第二版" pitchFamily="2" charset="-122"/>
                <a:sym typeface="+mn-lt"/>
              </a:rPr>
              <a:t>加入成功</a:t>
            </a:r>
            <a:endParaRPr lang="zh-CN" altLang="en-US" dirty="0">
              <a:solidFill>
                <a:srgbClr val="3C3C3B"/>
              </a:solidFill>
              <a:latin typeface="萝莉体 第二版" pitchFamily="2" charset="-122"/>
              <a:ea typeface="萝莉体 第二版" pitchFamily="2" charset="-122"/>
              <a:cs typeface="萝莉体 第二版" pitchFamily="2" charset="-122"/>
              <a:sym typeface="+mn-lt"/>
            </a:endParaRPr>
          </a:p>
        </p:txBody>
      </p:sp>
      <p:pic>
        <p:nvPicPr>
          <p:cNvPr id="38" name="图片 37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95881" y="1359230"/>
            <a:ext cx="2864752" cy="420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图片 3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9434" y="1698171"/>
            <a:ext cx="2628767" cy="336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7" grpId="0" animBg="1"/>
      <p:bldP spid="68" grpId="0"/>
      <p:bldP spid="77" grpId="0"/>
      <p:bldP spid="84" grpId="0"/>
      <p:bldP spid="85" grpId="0" animBg="1"/>
      <p:bldP spid="86" grpId="0" animBg="1"/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194300" y="1014863"/>
            <a:ext cx="1803400" cy="24410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95765" y="3925663"/>
            <a:ext cx="5200469" cy="14198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提案与建议的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流程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4380685" y="4588247"/>
            <a:ext cx="3492000" cy="94183"/>
          </a:xfrm>
          <a:custGeom>
            <a:avLst/>
            <a:gdLst>
              <a:gd name="connsiteX0" fmla="*/ 0 w 5146431"/>
              <a:gd name="connsiteY0" fmla="*/ 70737 h 94183"/>
              <a:gd name="connsiteX1" fmla="*/ 914400 w 5146431"/>
              <a:gd name="connsiteY1" fmla="*/ 399 h 94183"/>
              <a:gd name="connsiteX2" fmla="*/ 1981200 w 5146431"/>
              <a:gd name="connsiteY2" fmla="*/ 94183 h 94183"/>
              <a:gd name="connsiteX3" fmla="*/ 3200400 w 5146431"/>
              <a:gd name="connsiteY3" fmla="*/ 399 h 94183"/>
              <a:gd name="connsiteX4" fmla="*/ 4384431 w 5146431"/>
              <a:gd name="connsiteY4" fmla="*/ 59014 h 94183"/>
              <a:gd name="connsiteX5" fmla="*/ 5146431 w 5146431"/>
              <a:gd name="connsiteY5" fmla="*/ 23845 h 9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6431" h="94183">
                <a:moveTo>
                  <a:pt x="0" y="70737"/>
                </a:moveTo>
                <a:cubicBezTo>
                  <a:pt x="292100" y="33614"/>
                  <a:pt x="584200" y="-3509"/>
                  <a:pt x="914400" y="399"/>
                </a:cubicBezTo>
                <a:cubicBezTo>
                  <a:pt x="1244600" y="4307"/>
                  <a:pt x="1600200" y="94183"/>
                  <a:pt x="1981200" y="94183"/>
                </a:cubicBezTo>
                <a:cubicBezTo>
                  <a:pt x="2362200" y="94183"/>
                  <a:pt x="2799862" y="6260"/>
                  <a:pt x="3200400" y="399"/>
                </a:cubicBezTo>
                <a:cubicBezTo>
                  <a:pt x="3600938" y="-5462"/>
                  <a:pt x="4060093" y="55106"/>
                  <a:pt x="4384431" y="59014"/>
                </a:cubicBezTo>
                <a:cubicBezTo>
                  <a:pt x="4708769" y="62922"/>
                  <a:pt x="4927600" y="43383"/>
                  <a:pt x="5146431" y="23845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7007424" y="648866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5543553" y="2945992"/>
            <a:ext cx="920748" cy="965534"/>
          </a:xfrm>
          <a:custGeom>
            <a:avLst/>
            <a:gdLst>
              <a:gd name="T0" fmla="*/ 230 w 259"/>
              <a:gd name="T1" fmla="*/ 83 h 272"/>
              <a:gd name="T2" fmla="*/ 243 w 259"/>
              <a:gd name="T3" fmla="*/ 57 h 272"/>
              <a:gd name="T4" fmla="*/ 258 w 259"/>
              <a:gd name="T5" fmla="*/ 16 h 272"/>
              <a:gd name="T6" fmla="*/ 253 w 259"/>
              <a:gd name="T7" fmla="*/ 8 h 272"/>
              <a:gd name="T8" fmla="*/ 248 w 259"/>
              <a:gd name="T9" fmla="*/ 8 h 272"/>
              <a:gd name="T10" fmla="*/ 228 w 259"/>
              <a:gd name="T11" fmla="*/ 54 h 272"/>
              <a:gd name="T12" fmla="*/ 177 w 259"/>
              <a:gd name="T13" fmla="*/ 139 h 272"/>
              <a:gd name="T14" fmla="*/ 123 w 259"/>
              <a:gd name="T15" fmla="*/ 193 h 272"/>
              <a:gd name="T16" fmla="*/ 99 w 259"/>
              <a:gd name="T17" fmla="*/ 210 h 272"/>
              <a:gd name="T18" fmla="*/ 67 w 259"/>
              <a:gd name="T19" fmla="*/ 231 h 272"/>
              <a:gd name="T20" fmla="*/ 66 w 259"/>
              <a:gd name="T21" fmla="*/ 229 h 272"/>
              <a:gd name="T22" fmla="*/ 93 w 259"/>
              <a:gd name="T23" fmla="*/ 210 h 272"/>
              <a:gd name="T24" fmla="*/ 129 w 259"/>
              <a:gd name="T25" fmla="*/ 183 h 272"/>
              <a:gd name="T26" fmla="*/ 188 w 259"/>
              <a:gd name="T27" fmla="*/ 117 h 272"/>
              <a:gd name="T28" fmla="*/ 197 w 259"/>
              <a:gd name="T29" fmla="*/ 103 h 272"/>
              <a:gd name="T30" fmla="*/ 216 w 259"/>
              <a:gd name="T31" fmla="*/ 70 h 272"/>
              <a:gd name="T32" fmla="*/ 231 w 259"/>
              <a:gd name="T33" fmla="*/ 38 h 272"/>
              <a:gd name="T34" fmla="*/ 239 w 259"/>
              <a:gd name="T35" fmla="*/ 13 h 272"/>
              <a:gd name="T36" fmla="*/ 238 w 259"/>
              <a:gd name="T37" fmla="*/ 1 h 272"/>
              <a:gd name="T38" fmla="*/ 234 w 259"/>
              <a:gd name="T39" fmla="*/ 1 h 272"/>
              <a:gd name="T40" fmla="*/ 230 w 259"/>
              <a:gd name="T41" fmla="*/ 10 h 272"/>
              <a:gd name="T42" fmla="*/ 227 w 259"/>
              <a:gd name="T43" fmla="*/ 32 h 272"/>
              <a:gd name="T44" fmla="*/ 209 w 259"/>
              <a:gd name="T45" fmla="*/ 69 h 272"/>
              <a:gd name="T46" fmla="*/ 191 w 259"/>
              <a:gd name="T47" fmla="*/ 99 h 272"/>
              <a:gd name="T48" fmla="*/ 172 w 259"/>
              <a:gd name="T49" fmla="*/ 125 h 272"/>
              <a:gd name="T50" fmla="*/ 129 w 259"/>
              <a:gd name="T51" fmla="*/ 171 h 272"/>
              <a:gd name="T52" fmla="*/ 94 w 259"/>
              <a:gd name="T53" fmla="*/ 198 h 272"/>
              <a:gd name="T54" fmla="*/ 68 w 259"/>
              <a:gd name="T55" fmla="*/ 216 h 272"/>
              <a:gd name="T56" fmla="*/ 46 w 259"/>
              <a:gd name="T57" fmla="*/ 230 h 272"/>
              <a:gd name="T58" fmla="*/ 42 w 259"/>
              <a:gd name="T59" fmla="*/ 231 h 272"/>
              <a:gd name="T60" fmla="*/ 49 w 259"/>
              <a:gd name="T61" fmla="*/ 210 h 272"/>
              <a:gd name="T62" fmla="*/ 56 w 259"/>
              <a:gd name="T63" fmla="*/ 187 h 272"/>
              <a:gd name="T64" fmla="*/ 65 w 259"/>
              <a:gd name="T65" fmla="*/ 151 h 272"/>
              <a:gd name="T66" fmla="*/ 60 w 259"/>
              <a:gd name="T67" fmla="*/ 142 h 272"/>
              <a:gd name="T68" fmla="*/ 52 w 259"/>
              <a:gd name="T69" fmla="*/ 147 h 272"/>
              <a:gd name="T70" fmla="*/ 41 w 259"/>
              <a:gd name="T71" fmla="*/ 175 h 272"/>
              <a:gd name="T72" fmla="*/ 43 w 259"/>
              <a:gd name="T73" fmla="*/ 176 h 272"/>
              <a:gd name="T74" fmla="*/ 45 w 259"/>
              <a:gd name="T75" fmla="*/ 177 h 272"/>
              <a:gd name="T76" fmla="*/ 42 w 259"/>
              <a:gd name="T77" fmla="*/ 185 h 272"/>
              <a:gd name="T78" fmla="*/ 31 w 259"/>
              <a:gd name="T79" fmla="*/ 220 h 272"/>
              <a:gd name="T80" fmla="*/ 22 w 259"/>
              <a:gd name="T81" fmla="*/ 238 h 272"/>
              <a:gd name="T82" fmla="*/ 11 w 259"/>
              <a:gd name="T83" fmla="*/ 243 h 272"/>
              <a:gd name="T84" fmla="*/ 0 w 259"/>
              <a:gd name="T85" fmla="*/ 253 h 272"/>
              <a:gd name="T86" fmla="*/ 12 w 259"/>
              <a:gd name="T87" fmla="*/ 264 h 272"/>
              <a:gd name="T88" fmla="*/ 13 w 259"/>
              <a:gd name="T89" fmla="*/ 267 h 272"/>
              <a:gd name="T90" fmla="*/ 15 w 259"/>
              <a:gd name="T91" fmla="*/ 269 h 272"/>
              <a:gd name="T92" fmla="*/ 19 w 259"/>
              <a:gd name="T93" fmla="*/ 270 h 272"/>
              <a:gd name="T94" fmla="*/ 26 w 259"/>
              <a:gd name="T95" fmla="*/ 270 h 272"/>
              <a:gd name="T96" fmla="*/ 30 w 259"/>
              <a:gd name="T97" fmla="*/ 263 h 272"/>
              <a:gd name="T98" fmla="*/ 124 w 259"/>
              <a:gd name="T99" fmla="*/ 259 h 272"/>
              <a:gd name="T100" fmla="*/ 143 w 259"/>
              <a:gd name="T101" fmla="*/ 258 h 272"/>
              <a:gd name="T102" fmla="*/ 155 w 259"/>
              <a:gd name="T103" fmla="*/ 255 h 272"/>
              <a:gd name="T104" fmla="*/ 158 w 259"/>
              <a:gd name="T105" fmla="*/ 252 h 272"/>
              <a:gd name="T106" fmla="*/ 154 w 259"/>
              <a:gd name="T107" fmla="*/ 236 h 272"/>
              <a:gd name="T108" fmla="*/ 147 w 259"/>
              <a:gd name="T109" fmla="*/ 237 h 272"/>
              <a:gd name="T110" fmla="*/ 130 w 259"/>
              <a:gd name="T111" fmla="*/ 238 h 272"/>
              <a:gd name="T112" fmla="*/ 89 w 259"/>
              <a:gd name="T113" fmla="*/ 239 h 272"/>
              <a:gd name="T114" fmla="*/ 85 w 259"/>
              <a:gd name="T115" fmla="*/ 236 h 272"/>
              <a:gd name="T116" fmla="*/ 106 w 259"/>
              <a:gd name="T117" fmla="*/ 223 h 272"/>
              <a:gd name="T118" fmla="*/ 128 w 259"/>
              <a:gd name="T119" fmla="*/ 208 h 272"/>
              <a:gd name="T120" fmla="*/ 166 w 259"/>
              <a:gd name="T121" fmla="*/ 174 h 272"/>
              <a:gd name="T122" fmla="*/ 215 w 259"/>
              <a:gd name="T123" fmla="*/ 10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9" h="272">
                <a:moveTo>
                  <a:pt x="215" y="108"/>
                </a:moveTo>
                <a:cubicBezTo>
                  <a:pt x="220" y="99"/>
                  <a:pt x="225" y="91"/>
                  <a:pt x="230" y="83"/>
                </a:cubicBezTo>
                <a:cubicBezTo>
                  <a:pt x="232" y="79"/>
                  <a:pt x="234" y="75"/>
                  <a:pt x="236" y="71"/>
                </a:cubicBezTo>
                <a:cubicBezTo>
                  <a:pt x="239" y="66"/>
                  <a:pt x="241" y="61"/>
                  <a:pt x="243" y="57"/>
                </a:cubicBezTo>
                <a:cubicBezTo>
                  <a:pt x="244" y="52"/>
                  <a:pt x="246" y="48"/>
                  <a:pt x="248" y="43"/>
                </a:cubicBezTo>
                <a:cubicBezTo>
                  <a:pt x="251" y="34"/>
                  <a:pt x="255" y="25"/>
                  <a:pt x="258" y="16"/>
                </a:cubicBezTo>
                <a:cubicBezTo>
                  <a:pt x="259" y="15"/>
                  <a:pt x="258" y="13"/>
                  <a:pt x="257" y="11"/>
                </a:cubicBezTo>
                <a:cubicBezTo>
                  <a:pt x="256" y="9"/>
                  <a:pt x="255" y="8"/>
                  <a:pt x="253" y="8"/>
                </a:cubicBezTo>
                <a:cubicBezTo>
                  <a:pt x="252" y="8"/>
                  <a:pt x="252" y="8"/>
                  <a:pt x="251" y="8"/>
                </a:cubicBezTo>
                <a:cubicBezTo>
                  <a:pt x="250" y="8"/>
                  <a:pt x="249" y="8"/>
                  <a:pt x="248" y="8"/>
                </a:cubicBezTo>
                <a:cubicBezTo>
                  <a:pt x="246" y="9"/>
                  <a:pt x="245" y="11"/>
                  <a:pt x="244" y="13"/>
                </a:cubicBezTo>
                <a:cubicBezTo>
                  <a:pt x="239" y="27"/>
                  <a:pt x="234" y="41"/>
                  <a:pt x="228" y="54"/>
                </a:cubicBezTo>
                <a:cubicBezTo>
                  <a:pt x="222" y="70"/>
                  <a:pt x="213" y="84"/>
                  <a:pt x="204" y="98"/>
                </a:cubicBezTo>
                <a:cubicBezTo>
                  <a:pt x="196" y="112"/>
                  <a:pt x="187" y="126"/>
                  <a:pt x="177" y="139"/>
                </a:cubicBezTo>
                <a:cubicBezTo>
                  <a:pt x="169" y="149"/>
                  <a:pt x="161" y="158"/>
                  <a:pt x="152" y="167"/>
                </a:cubicBezTo>
                <a:cubicBezTo>
                  <a:pt x="143" y="176"/>
                  <a:pt x="133" y="185"/>
                  <a:pt x="123" y="193"/>
                </a:cubicBezTo>
                <a:cubicBezTo>
                  <a:pt x="119" y="196"/>
                  <a:pt x="114" y="200"/>
                  <a:pt x="109" y="204"/>
                </a:cubicBezTo>
                <a:cubicBezTo>
                  <a:pt x="105" y="206"/>
                  <a:pt x="102" y="208"/>
                  <a:pt x="99" y="210"/>
                </a:cubicBezTo>
                <a:cubicBezTo>
                  <a:pt x="94" y="213"/>
                  <a:pt x="89" y="217"/>
                  <a:pt x="84" y="220"/>
                </a:cubicBezTo>
                <a:cubicBezTo>
                  <a:pt x="78" y="224"/>
                  <a:pt x="72" y="227"/>
                  <a:pt x="67" y="231"/>
                </a:cubicBezTo>
                <a:cubicBezTo>
                  <a:pt x="63" y="233"/>
                  <a:pt x="59" y="235"/>
                  <a:pt x="55" y="236"/>
                </a:cubicBezTo>
                <a:cubicBezTo>
                  <a:pt x="59" y="234"/>
                  <a:pt x="62" y="231"/>
                  <a:pt x="66" y="229"/>
                </a:cubicBezTo>
                <a:cubicBezTo>
                  <a:pt x="70" y="226"/>
                  <a:pt x="75" y="223"/>
                  <a:pt x="79" y="220"/>
                </a:cubicBezTo>
                <a:cubicBezTo>
                  <a:pt x="84" y="217"/>
                  <a:pt x="88" y="213"/>
                  <a:pt x="93" y="210"/>
                </a:cubicBezTo>
                <a:cubicBezTo>
                  <a:pt x="99" y="206"/>
                  <a:pt x="105" y="201"/>
                  <a:pt x="111" y="197"/>
                </a:cubicBezTo>
                <a:cubicBezTo>
                  <a:pt x="117" y="192"/>
                  <a:pt x="123" y="187"/>
                  <a:pt x="129" y="183"/>
                </a:cubicBezTo>
                <a:cubicBezTo>
                  <a:pt x="140" y="173"/>
                  <a:pt x="151" y="163"/>
                  <a:pt x="160" y="152"/>
                </a:cubicBezTo>
                <a:cubicBezTo>
                  <a:pt x="170" y="141"/>
                  <a:pt x="179" y="129"/>
                  <a:pt x="188" y="117"/>
                </a:cubicBezTo>
                <a:cubicBezTo>
                  <a:pt x="190" y="114"/>
                  <a:pt x="192" y="111"/>
                  <a:pt x="194" y="108"/>
                </a:cubicBezTo>
                <a:cubicBezTo>
                  <a:pt x="195" y="107"/>
                  <a:pt x="196" y="105"/>
                  <a:pt x="197" y="103"/>
                </a:cubicBezTo>
                <a:cubicBezTo>
                  <a:pt x="198" y="101"/>
                  <a:pt x="199" y="100"/>
                  <a:pt x="200" y="98"/>
                </a:cubicBezTo>
                <a:cubicBezTo>
                  <a:pt x="206" y="89"/>
                  <a:pt x="211" y="80"/>
                  <a:pt x="216" y="70"/>
                </a:cubicBezTo>
                <a:cubicBezTo>
                  <a:pt x="219" y="65"/>
                  <a:pt x="222" y="60"/>
                  <a:pt x="224" y="54"/>
                </a:cubicBezTo>
                <a:cubicBezTo>
                  <a:pt x="227" y="49"/>
                  <a:pt x="229" y="44"/>
                  <a:pt x="231" y="38"/>
                </a:cubicBezTo>
                <a:cubicBezTo>
                  <a:pt x="234" y="33"/>
                  <a:pt x="236" y="27"/>
                  <a:pt x="238" y="22"/>
                </a:cubicBezTo>
                <a:cubicBezTo>
                  <a:pt x="238" y="19"/>
                  <a:pt x="239" y="16"/>
                  <a:pt x="239" y="13"/>
                </a:cubicBezTo>
                <a:cubicBezTo>
                  <a:pt x="240" y="10"/>
                  <a:pt x="240" y="7"/>
                  <a:pt x="240" y="3"/>
                </a:cubicBezTo>
                <a:cubicBezTo>
                  <a:pt x="240" y="2"/>
                  <a:pt x="239" y="1"/>
                  <a:pt x="238" y="1"/>
                </a:cubicBezTo>
                <a:cubicBezTo>
                  <a:pt x="238" y="0"/>
                  <a:pt x="237" y="0"/>
                  <a:pt x="237" y="0"/>
                </a:cubicBezTo>
                <a:cubicBezTo>
                  <a:pt x="236" y="0"/>
                  <a:pt x="235" y="0"/>
                  <a:pt x="234" y="1"/>
                </a:cubicBezTo>
                <a:cubicBezTo>
                  <a:pt x="233" y="2"/>
                  <a:pt x="232" y="4"/>
                  <a:pt x="231" y="5"/>
                </a:cubicBezTo>
                <a:cubicBezTo>
                  <a:pt x="231" y="7"/>
                  <a:pt x="231" y="9"/>
                  <a:pt x="230" y="10"/>
                </a:cubicBezTo>
                <a:cubicBezTo>
                  <a:pt x="230" y="12"/>
                  <a:pt x="231" y="14"/>
                  <a:pt x="232" y="14"/>
                </a:cubicBezTo>
                <a:cubicBezTo>
                  <a:pt x="231" y="20"/>
                  <a:pt x="229" y="26"/>
                  <a:pt x="227" y="32"/>
                </a:cubicBezTo>
                <a:cubicBezTo>
                  <a:pt x="224" y="38"/>
                  <a:pt x="221" y="44"/>
                  <a:pt x="218" y="50"/>
                </a:cubicBezTo>
                <a:cubicBezTo>
                  <a:pt x="215" y="56"/>
                  <a:pt x="212" y="63"/>
                  <a:pt x="209" y="69"/>
                </a:cubicBezTo>
                <a:cubicBezTo>
                  <a:pt x="206" y="74"/>
                  <a:pt x="203" y="78"/>
                  <a:pt x="200" y="83"/>
                </a:cubicBezTo>
                <a:cubicBezTo>
                  <a:pt x="197" y="88"/>
                  <a:pt x="194" y="93"/>
                  <a:pt x="191" y="99"/>
                </a:cubicBezTo>
                <a:cubicBezTo>
                  <a:pt x="189" y="102"/>
                  <a:pt x="186" y="105"/>
                  <a:pt x="184" y="108"/>
                </a:cubicBezTo>
                <a:cubicBezTo>
                  <a:pt x="180" y="114"/>
                  <a:pt x="176" y="119"/>
                  <a:pt x="172" y="125"/>
                </a:cubicBezTo>
                <a:cubicBezTo>
                  <a:pt x="164" y="136"/>
                  <a:pt x="154" y="147"/>
                  <a:pt x="144" y="157"/>
                </a:cubicBezTo>
                <a:cubicBezTo>
                  <a:pt x="139" y="162"/>
                  <a:pt x="134" y="166"/>
                  <a:pt x="129" y="171"/>
                </a:cubicBezTo>
                <a:cubicBezTo>
                  <a:pt x="123" y="176"/>
                  <a:pt x="118" y="180"/>
                  <a:pt x="112" y="185"/>
                </a:cubicBezTo>
                <a:cubicBezTo>
                  <a:pt x="106" y="189"/>
                  <a:pt x="100" y="194"/>
                  <a:pt x="94" y="198"/>
                </a:cubicBezTo>
                <a:cubicBezTo>
                  <a:pt x="91" y="200"/>
                  <a:pt x="88" y="202"/>
                  <a:pt x="85" y="204"/>
                </a:cubicBezTo>
                <a:cubicBezTo>
                  <a:pt x="79" y="208"/>
                  <a:pt x="73" y="212"/>
                  <a:pt x="68" y="216"/>
                </a:cubicBezTo>
                <a:cubicBezTo>
                  <a:pt x="64" y="218"/>
                  <a:pt x="61" y="220"/>
                  <a:pt x="58" y="222"/>
                </a:cubicBezTo>
                <a:cubicBezTo>
                  <a:pt x="54" y="225"/>
                  <a:pt x="50" y="227"/>
                  <a:pt x="46" y="230"/>
                </a:cubicBezTo>
                <a:cubicBezTo>
                  <a:pt x="44" y="230"/>
                  <a:pt x="43" y="230"/>
                  <a:pt x="42" y="231"/>
                </a:cubicBezTo>
                <a:cubicBezTo>
                  <a:pt x="42" y="231"/>
                  <a:pt x="42" y="231"/>
                  <a:pt x="42" y="231"/>
                </a:cubicBezTo>
                <a:cubicBezTo>
                  <a:pt x="43" y="228"/>
                  <a:pt x="43" y="226"/>
                  <a:pt x="44" y="223"/>
                </a:cubicBezTo>
                <a:cubicBezTo>
                  <a:pt x="46" y="219"/>
                  <a:pt x="47" y="214"/>
                  <a:pt x="49" y="210"/>
                </a:cubicBezTo>
                <a:cubicBezTo>
                  <a:pt x="50" y="208"/>
                  <a:pt x="50" y="205"/>
                  <a:pt x="51" y="203"/>
                </a:cubicBezTo>
                <a:cubicBezTo>
                  <a:pt x="53" y="197"/>
                  <a:pt x="55" y="192"/>
                  <a:pt x="56" y="187"/>
                </a:cubicBezTo>
                <a:cubicBezTo>
                  <a:pt x="57" y="184"/>
                  <a:pt x="58" y="182"/>
                  <a:pt x="58" y="180"/>
                </a:cubicBezTo>
                <a:cubicBezTo>
                  <a:pt x="60" y="170"/>
                  <a:pt x="63" y="160"/>
                  <a:pt x="65" y="151"/>
                </a:cubicBezTo>
                <a:cubicBezTo>
                  <a:pt x="65" y="149"/>
                  <a:pt x="65" y="147"/>
                  <a:pt x="64" y="145"/>
                </a:cubicBezTo>
                <a:cubicBezTo>
                  <a:pt x="63" y="144"/>
                  <a:pt x="62" y="143"/>
                  <a:pt x="60" y="142"/>
                </a:cubicBezTo>
                <a:cubicBezTo>
                  <a:pt x="60" y="142"/>
                  <a:pt x="59" y="142"/>
                  <a:pt x="58" y="142"/>
                </a:cubicBezTo>
                <a:cubicBezTo>
                  <a:pt x="55" y="142"/>
                  <a:pt x="52" y="144"/>
                  <a:pt x="52" y="147"/>
                </a:cubicBezTo>
                <a:cubicBezTo>
                  <a:pt x="50" y="153"/>
                  <a:pt x="49" y="159"/>
                  <a:pt x="48" y="165"/>
                </a:cubicBezTo>
                <a:cubicBezTo>
                  <a:pt x="45" y="168"/>
                  <a:pt x="43" y="172"/>
                  <a:pt x="41" y="175"/>
                </a:cubicBezTo>
                <a:cubicBezTo>
                  <a:pt x="40" y="176"/>
                  <a:pt x="41" y="177"/>
                  <a:pt x="41" y="177"/>
                </a:cubicBezTo>
                <a:cubicBezTo>
                  <a:pt x="42" y="177"/>
                  <a:pt x="43" y="177"/>
                  <a:pt x="43" y="176"/>
                </a:cubicBezTo>
                <a:cubicBezTo>
                  <a:pt x="44" y="175"/>
                  <a:pt x="45" y="174"/>
                  <a:pt x="46" y="172"/>
                </a:cubicBezTo>
                <a:cubicBezTo>
                  <a:pt x="46" y="174"/>
                  <a:pt x="45" y="176"/>
                  <a:pt x="45" y="177"/>
                </a:cubicBezTo>
                <a:cubicBezTo>
                  <a:pt x="45" y="178"/>
                  <a:pt x="44" y="179"/>
                  <a:pt x="44" y="179"/>
                </a:cubicBezTo>
                <a:cubicBezTo>
                  <a:pt x="44" y="181"/>
                  <a:pt x="43" y="183"/>
                  <a:pt x="42" y="185"/>
                </a:cubicBezTo>
                <a:cubicBezTo>
                  <a:pt x="41" y="191"/>
                  <a:pt x="39" y="196"/>
                  <a:pt x="37" y="201"/>
                </a:cubicBezTo>
                <a:cubicBezTo>
                  <a:pt x="35" y="207"/>
                  <a:pt x="33" y="214"/>
                  <a:pt x="31" y="220"/>
                </a:cubicBezTo>
                <a:cubicBezTo>
                  <a:pt x="29" y="222"/>
                  <a:pt x="28" y="225"/>
                  <a:pt x="27" y="228"/>
                </a:cubicBezTo>
                <a:cubicBezTo>
                  <a:pt x="25" y="232"/>
                  <a:pt x="24" y="235"/>
                  <a:pt x="22" y="238"/>
                </a:cubicBezTo>
                <a:cubicBezTo>
                  <a:pt x="22" y="240"/>
                  <a:pt x="21" y="241"/>
                  <a:pt x="21" y="242"/>
                </a:cubicBezTo>
                <a:cubicBezTo>
                  <a:pt x="17" y="242"/>
                  <a:pt x="14" y="243"/>
                  <a:pt x="11" y="243"/>
                </a:cubicBezTo>
                <a:cubicBezTo>
                  <a:pt x="8" y="243"/>
                  <a:pt x="5" y="244"/>
                  <a:pt x="3" y="246"/>
                </a:cubicBezTo>
                <a:cubicBezTo>
                  <a:pt x="1" y="248"/>
                  <a:pt x="0" y="251"/>
                  <a:pt x="0" y="253"/>
                </a:cubicBezTo>
                <a:cubicBezTo>
                  <a:pt x="0" y="259"/>
                  <a:pt x="5" y="264"/>
                  <a:pt x="11" y="264"/>
                </a:cubicBezTo>
                <a:cubicBezTo>
                  <a:pt x="11" y="264"/>
                  <a:pt x="12" y="264"/>
                  <a:pt x="12" y="264"/>
                </a:cubicBezTo>
                <a:cubicBezTo>
                  <a:pt x="12" y="264"/>
                  <a:pt x="12" y="264"/>
                  <a:pt x="13" y="265"/>
                </a:cubicBezTo>
                <a:cubicBezTo>
                  <a:pt x="13" y="265"/>
                  <a:pt x="13" y="266"/>
                  <a:pt x="13" y="267"/>
                </a:cubicBezTo>
                <a:cubicBezTo>
                  <a:pt x="13" y="267"/>
                  <a:pt x="14" y="267"/>
                  <a:pt x="14" y="267"/>
                </a:cubicBezTo>
                <a:cubicBezTo>
                  <a:pt x="14" y="268"/>
                  <a:pt x="14" y="268"/>
                  <a:pt x="15" y="269"/>
                </a:cubicBezTo>
                <a:cubicBezTo>
                  <a:pt x="16" y="270"/>
                  <a:pt x="17" y="270"/>
                  <a:pt x="18" y="270"/>
                </a:cubicBezTo>
                <a:cubicBezTo>
                  <a:pt x="18" y="270"/>
                  <a:pt x="18" y="270"/>
                  <a:pt x="19" y="270"/>
                </a:cubicBezTo>
                <a:cubicBezTo>
                  <a:pt x="19" y="271"/>
                  <a:pt x="20" y="271"/>
                  <a:pt x="20" y="271"/>
                </a:cubicBezTo>
                <a:cubicBezTo>
                  <a:pt x="22" y="272"/>
                  <a:pt x="24" y="271"/>
                  <a:pt x="26" y="270"/>
                </a:cubicBezTo>
                <a:cubicBezTo>
                  <a:pt x="27" y="269"/>
                  <a:pt x="28" y="268"/>
                  <a:pt x="29" y="266"/>
                </a:cubicBezTo>
                <a:cubicBezTo>
                  <a:pt x="29" y="265"/>
                  <a:pt x="30" y="264"/>
                  <a:pt x="30" y="263"/>
                </a:cubicBezTo>
                <a:cubicBezTo>
                  <a:pt x="47" y="262"/>
                  <a:pt x="64" y="261"/>
                  <a:pt x="81" y="260"/>
                </a:cubicBezTo>
                <a:cubicBezTo>
                  <a:pt x="95" y="260"/>
                  <a:pt x="110" y="259"/>
                  <a:pt x="124" y="259"/>
                </a:cubicBezTo>
                <a:cubicBezTo>
                  <a:pt x="128" y="259"/>
                  <a:pt x="133" y="258"/>
                  <a:pt x="137" y="258"/>
                </a:cubicBezTo>
                <a:cubicBezTo>
                  <a:pt x="139" y="258"/>
                  <a:pt x="141" y="258"/>
                  <a:pt x="143" y="258"/>
                </a:cubicBezTo>
                <a:cubicBezTo>
                  <a:pt x="146" y="258"/>
                  <a:pt x="149" y="257"/>
                  <a:pt x="151" y="257"/>
                </a:cubicBezTo>
                <a:cubicBezTo>
                  <a:pt x="153" y="256"/>
                  <a:pt x="154" y="256"/>
                  <a:pt x="155" y="255"/>
                </a:cubicBezTo>
                <a:cubicBezTo>
                  <a:pt x="156" y="255"/>
                  <a:pt x="156" y="255"/>
                  <a:pt x="156" y="254"/>
                </a:cubicBezTo>
                <a:cubicBezTo>
                  <a:pt x="157" y="254"/>
                  <a:pt x="158" y="253"/>
                  <a:pt x="158" y="252"/>
                </a:cubicBezTo>
                <a:cubicBezTo>
                  <a:pt x="162" y="249"/>
                  <a:pt x="162" y="244"/>
                  <a:pt x="160" y="240"/>
                </a:cubicBezTo>
                <a:cubicBezTo>
                  <a:pt x="159" y="238"/>
                  <a:pt x="157" y="237"/>
                  <a:pt x="154" y="236"/>
                </a:cubicBezTo>
                <a:cubicBezTo>
                  <a:pt x="153" y="236"/>
                  <a:pt x="152" y="236"/>
                  <a:pt x="152" y="236"/>
                </a:cubicBezTo>
                <a:cubicBezTo>
                  <a:pt x="150" y="236"/>
                  <a:pt x="148" y="236"/>
                  <a:pt x="147" y="237"/>
                </a:cubicBezTo>
                <a:cubicBezTo>
                  <a:pt x="146" y="237"/>
                  <a:pt x="146" y="237"/>
                  <a:pt x="145" y="237"/>
                </a:cubicBezTo>
                <a:cubicBezTo>
                  <a:pt x="140" y="238"/>
                  <a:pt x="135" y="237"/>
                  <a:pt x="130" y="238"/>
                </a:cubicBezTo>
                <a:cubicBezTo>
                  <a:pt x="126" y="238"/>
                  <a:pt x="122" y="238"/>
                  <a:pt x="118" y="238"/>
                </a:cubicBezTo>
                <a:cubicBezTo>
                  <a:pt x="108" y="238"/>
                  <a:pt x="99" y="239"/>
                  <a:pt x="89" y="239"/>
                </a:cubicBezTo>
                <a:cubicBezTo>
                  <a:pt x="86" y="239"/>
                  <a:pt x="83" y="239"/>
                  <a:pt x="81" y="239"/>
                </a:cubicBezTo>
                <a:cubicBezTo>
                  <a:pt x="82" y="238"/>
                  <a:pt x="84" y="237"/>
                  <a:pt x="85" y="236"/>
                </a:cubicBezTo>
                <a:cubicBezTo>
                  <a:pt x="89" y="234"/>
                  <a:pt x="93" y="232"/>
                  <a:pt x="97" y="229"/>
                </a:cubicBezTo>
                <a:cubicBezTo>
                  <a:pt x="100" y="227"/>
                  <a:pt x="103" y="225"/>
                  <a:pt x="106" y="223"/>
                </a:cubicBezTo>
                <a:cubicBezTo>
                  <a:pt x="110" y="220"/>
                  <a:pt x="113" y="218"/>
                  <a:pt x="117" y="216"/>
                </a:cubicBezTo>
                <a:cubicBezTo>
                  <a:pt x="120" y="213"/>
                  <a:pt x="124" y="210"/>
                  <a:pt x="128" y="208"/>
                </a:cubicBezTo>
                <a:cubicBezTo>
                  <a:pt x="132" y="204"/>
                  <a:pt x="137" y="200"/>
                  <a:pt x="142" y="196"/>
                </a:cubicBezTo>
                <a:cubicBezTo>
                  <a:pt x="150" y="189"/>
                  <a:pt x="158" y="182"/>
                  <a:pt x="166" y="174"/>
                </a:cubicBezTo>
                <a:cubicBezTo>
                  <a:pt x="178" y="161"/>
                  <a:pt x="189" y="146"/>
                  <a:pt x="200" y="131"/>
                </a:cubicBezTo>
                <a:cubicBezTo>
                  <a:pt x="205" y="123"/>
                  <a:pt x="210" y="116"/>
                  <a:pt x="215" y="108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"/>
          <p:cNvSpPr/>
          <p:nvPr/>
        </p:nvSpPr>
        <p:spPr bwMode="auto">
          <a:xfrm flipH="1" flipV="1">
            <a:off x="5543553" y="1702745"/>
            <a:ext cx="920748" cy="965534"/>
          </a:xfrm>
          <a:custGeom>
            <a:avLst/>
            <a:gdLst>
              <a:gd name="T0" fmla="*/ 230 w 259"/>
              <a:gd name="T1" fmla="*/ 83 h 272"/>
              <a:gd name="T2" fmla="*/ 243 w 259"/>
              <a:gd name="T3" fmla="*/ 57 h 272"/>
              <a:gd name="T4" fmla="*/ 258 w 259"/>
              <a:gd name="T5" fmla="*/ 16 h 272"/>
              <a:gd name="T6" fmla="*/ 253 w 259"/>
              <a:gd name="T7" fmla="*/ 8 h 272"/>
              <a:gd name="T8" fmla="*/ 248 w 259"/>
              <a:gd name="T9" fmla="*/ 8 h 272"/>
              <a:gd name="T10" fmla="*/ 228 w 259"/>
              <a:gd name="T11" fmla="*/ 54 h 272"/>
              <a:gd name="T12" fmla="*/ 177 w 259"/>
              <a:gd name="T13" fmla="*/ 139 h 272"/>
              <a:gd name="T14" fmla="*/ 123 w 259"/>
              <a:gd name="T15" fmla="*/ 193 h 272"/>
              <a:gd name="T16" fmla="*/ 99 w 259"/>
              <a:gd name="T17" fmla="*/ 210 h 272"/>
              <a:gd name="T18" fmla="*/ 67 w 259"/>
              <a:gd name="T19" fmla="*/ 231 h 272"/>
              <a:gd name="T20" fmla="*/ 66 w 259"/>
              <a:gd name="T21" fmla="*/ 229 h 272"/>
              <a:gd name="T22" fmla="*/ 93 w 259"/>
              <a:gd name="T23" fmla="*/ 210 h 272"/>
              <a:gd name="T24" fmla="*/ 129 w 259"/>
              <a:gd name="T25" fmla="*/ 183 h 272"/>
              <a:gd name="T26" fmla="*/ 188 w 259"/>
              <a:gd name="T27" fmla="*/ 117 h 272"/>
              <a:gd name="T28" fmla="*/ 197 w 259"/>
              <a:gd name="T29" fmla="*/ 103 h 272"/>
              <a:gd name="T30" fmla="*/ 216 w 259"/>
              <a:gd name="T31" fmla="*/ 70 h 272"/>
              <a:gd name="T32" fmla="*/ 231 w 259"/>
              <a:gd name="T33" fmla="*/ 38 h 272"/>
              <a:gd name="T34" fmla="*/ 239 w 259"/>
              <a:gd name="T35" fmla="*/ 13 h 272"/>
              <a:gd name="T36" fmla="*/ 238 w 259"/>
              <a:gd name="T37" fmla="*/ 1 h 272"/>
              <a:gd name="T38" fmla="*/ 234 w 259"/>
              <a:gd name="T39" fmla="*/ 1 h 272"/>
              <a:gd name="T40" fmla="*/ 230 w 259"/>
              <a:gd name="T41" fmla="*/ 10 h 272"/>
              <a:gd name="T42" fmla="*/ 227 w 259"/>
              <a:gd name="T43" fmla="*/ 32 h 272"/>
              <a:gd name="T44" fmla="*/ 209 w 259"/>
              <a:gd name="T45" fmla="*/ 69 h 272"/>
              <a:gd name="T46" fmla="*/ 191 w 259"/>
              <a:gd name="T47" fmla="*/ 99 h 272"/>
              <a:gd name="T48" fmla="*/ 172 w 259"/>
              <a:gd name="T49" fmla="*/ 125 h 272"/>
              <a:gd name="T50" fmla="*/ 129 w 259"/>
              <a:gd name="T51" fmla="*/ 171 h 272"/>
              <a:gd name="T52" fmla="*/ 94 w 259"/>
              <a:gd name="T53" fmla="*/ 198 h 272"/>
              <a:gd name="T54" fmla="*/ 68 w 259"/>
              <a:gd name="T55" fmla="*/ 216 h 272"/>
              <a:gd name="T56" fmla="*/ 46 w 259"/>
              <a:gd name="T57" fmla="*/ 230 h 272"/>
              <a:gd name="T58" fmla="*/ 42 w 259"/>
              <a:gd name="T59" fmla="*/ 231 h 272"/>
              <a:gd name="T60" fmla="*/ 49 w 259"/>
              <a:gd name="T61" fmla="*/ 210 h 272"/>
              <a:gd name="T62" fmla="*/ 56 w 259"/>
              <a:gd name="T63" fmla="*/ 187 h 272"/>
              <a:gd name="T64" fmla="*/ 65 w 259"/>
              <a:gd name="T65" fmla="*/ 151 h 272"/>
              <a:gd name="T66" fmla="*/ 60 w 259"/>
              <a:gd name="T67" fmla="*/ 142 h 272"/>
              <a:gd name="T68" fmla="*/ 52 w 259"/>
              <a:gd name="T69" fmla="*/ 147 h 272"/>
              <a:gd name="T70" fmla="*/ 41 w 259"/>
              <a:gd name="T71" fmla="*/ 175 h 272"/>
              <a:gd name="T72" fmla="*/ 43 w 259"/>
              <a:gd name="T73" fmla="*/ 176 h 272"/>
              <a:gd name="T74" fmla="*/ 45 w 259"/>
              <a:gd name="T75" fmla="*/ 177 h 272"/>
              <a:gd name="T76" fmla="*/ 42 w 259"/>
              <a:gd name="T77" fmla="*/ 185 h 272"/>
              <a:gd name="T78" fmla="*/ 31 w 259"/>
              <a:gd name="T79" fmla="*/ 220 h 272"/>
              <a:gd name="T80" fmla="*/ 22 w 259"/>
              <a:gd name="T81" fmla="*/ 238 h 272"/>
              <a:gd name="T82" fmla="*/ 11 w 259"/>
              <a:gd name="T83" fmla="*/ 243 h 272"/>
              <a:gd name="T84" fmla="*/ 0 w 259"/>
              <a:gd name="T85" fmla="*/ 253 h 272"/>
              <a:gd name="T86" fmla="*/ 12 w 259"/>
              <a:gd name="T87" fmla="*/ 264 h 272"/>
              <a:gd name="T88" fmla="*/ 13 w 259"/>
              <a:gd name="T89" fmla="*/ 267 h 272"/>
              <a:gd name="T90" fmla="*/ 15 w 259"/>
              <a:gd name="T91" fmla="*/ 269 h 272"/>
              <a:gd name="T92" fmla="*/ 19 w 259"/>
              <a:gd name="T93" fmla="*/ 270 h 272"/>
              <a:gd name="T94" fmla="*/ 26 w 259"/>
              <a:gd name="T95" fmla="*/ 270 h 272"/>
              <a:gd name="T96" fmla="*/ 30 w 259"/>
              <a:gd name="T97" fmla="*/ 263 h 272"/>
              <a:gd name="T98" fmla="*/ 124 w 259"/>
              <a:gd name="T99" fmla="*/ 259 h 272"/>
              <a:gd name="T100" fmla="*/ 143 w 259"/>
              <a:gd name="T101" fmla="*/ 258 h 272"/>
              <a:gd name="T102" fmla="*/ 155 w 259"/>
              <a:gd name="T103" fmla="*/ 255 h 272"/>
              <a:gd name="T104" fmla="*/ 158 w 259"/>
              <a:gd name="T105" fmla="*/ 252 h 272"/>
              <a:gd name="T106" fmla="*/ 154 w 259"/>
              <a:gd name="T107" fmla="*/ 236 h 272"/>
              <a:gd name="T108" fmla="*/ 147 w 259"/>
              <a:gd name="T109" fmla="*/ 237 h 272"/>
              <a:gd name="T110" fmla="*/ 130 w 259"/>
              <a:gd name="T111" fmla="*/ 238 h 272"/>
              <a:gd name="T112" fmla="*/ 89 w 259"/>
              <a:gd name="T113" fmla="*/ 239 h 272"/>
              <a:gd name="T114" fmla="*/ 85 w 259"/>
              <a:gd name="T115" fmla="*/ 236 h 272"/>
              <a:gd name="T116" fmla="*/ 106 w 259"/>
              <a:gd name="T117" fmla="*/ 223 h 272"/>
              <a:gd name="T118" fmla="*/ 128 w 259"/>
              <a:gd name="T119" fmla="*/ 208 h 272"/>
              <a:gd name="T120" fmla="*/ 166 w 259"/>
              <a:gd name="T121" fmla="*/ 174 h 272"/>
              <a:gd name="T122" fmla="*/ 215 w 259"/>
              <a:gd name="T123" fmla="*/ 10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9" h="272">
                <a:moveTo>
                  <a:pt x="215" y="108"/>
                </a:moveTo>
                <a:cubicBezTo>
                  <a:pt x="220" y="99"/>
                  <a:pt x="225" y="91"/>
                  <a:pt x="230" y="83"/>
                </a:cubicBezTo>
                <a:cubicBezTo>
                  <a:pt x="232" y="79"/>
                  <a:pt x="234" y="75"/>
                  <a:pt x="236" y="71"/>
                </a:cubicBezTo>
                <a:cubicBezTo>
                  <a:pt x="239" y="66"/>
                  <a:pt x="241" y="61"/>
                  <a:pt x="243" y="57"/>
                </a:cubicBezTo>
                <a:cubicBezTo>
                  <a:pt x="244" y="52"/>
                  <a:pt x="246" y="48"/>
                  <a:pt x="248" y="43"/>
                </a:cubicBezTo>
                <a:cubicBezTo>
                  <a:pt x="251" y="34"/>
                  <a:pt x="255" y="25"/>
                  <a:pt x="258" y="16"/>
                </a:cubicBezTo>
                <a:cubicBezTo>
                  <a:pt x="259" y="15"/>
                  <a:pt x="258" y="13"/>
                  <a:pt x="257" y="11"/>
                </a:cubicBezTo>
                <a:cubicBezTo>
                  <a:pt x="256" y="9"/>
                  <a:pt x="255" y="8"/>
                  <a:pt x="253" y="8"/>
                </a:cubicBezTo>
                <a:cubicBezTo>
                  <a:pt x="252" y="8"/>
                  <a:pt x="252" y="8"/>
                  <a:pt x="251" y="8"/>
                </a:cubicBezTo>
                <a:cubicBezTo>
                  <a:pt x="250" y="8"/>
                  <a:pt x="249" y="8"/>
                  <a:pt x="248" y="8"/>
                </a:cubicBezTo>
                <a:cubicBezTo>
                  <a:pt x="246" y="9"/>
                  <a:pt x="245" y="11"/>
                  <a:pt x="244" y="13"/>
                </a:cubicBezTo>
                <a:cubicBezTo>
                  <a:pt x="239" y="27"/>
                  <a:pt x="234" y="41"/>
                  <a:pt x="228" y="54"/>
                </a:cubicBezTo>
                <a:cubicBezTo>
                  <a:pt x="222" y="70"/>
                  <a:pt x="213" y="84"/>
                  <a:pt x="204" y="98"/>
                </a:cubicBezTo>
                <a:cubicBezTo>
                  <a:pt x="196" y="112"/>
                  <a:pt x="187" y="126"/>
                  <a:pt x="177" y="139"/>
                </a:cubicBezTo>
                <a:cubicBezTo>
                  <a:pt x="169" y="149"/>
                  <a:pt x="161" y="158"/>
                  <a:pt x="152" y="167"/>
                </a:cubicBezTo>
                <a:cubicBezTo>
                  <a:pt x="143" y="176"/>
                  <a:pt x="133" y="185"/>
                  <a:pt x="123" y="193"/>
                </a:cubicBezTo>
                <a:cubicBezTo>
                  <a:pt x="119" y="196"/>
                  <a:pt x="114" y="200"/>
                  <a:pt x="109" y="204"/>
                </a:cubicBezTo>
                <a:cubicBezTo>
                  <a:pt x="105" y="206"/>
                  <a:pt x="102" y="208"/>
                  <a:pt x="99" y="210"/>
                </a:cubicBezTo>
                <a:cubicBezTo>
                  <a:pt x="94" y="213"/>
                  <a:pt x="89" y="217"/>
                  <a:pt x="84" y="220"/>
                </a:cubicBezTo>
                <a:cubicBezTo>
                  <a:pt x="78" y="224"/>
                  <a:pt x="72" y="227"/>
                  <a:pt x="67" y="231"/>
                </a:cubicBezTo>
                <a:cubicBezTo>
                  <a:pt x="63" y="233"/>
                  <a:pt x="59" y="235"/>
                  <a:pt x="55" y="236"/>
                </a:cubicBezTo>
                <a:cubicBezTo>
                  <a:pt x="59" y="234"/>
                  <a:pt x="62" y="231"/>
                  <a:pt x="66" y="229"/>
                </a:cubicBezTo>
                <a:cubicBezTo>
                  <a:pt x="70" y="226"/>
                  <a:pt x="75" y="223"/>
                  <a:pt x="79" y="220"/>
                </a:cubicBezTo>
                <a:cubicBezTo>
                  <a:pt x="84" y="217"/>
                  <a:pt x="88" y="213"/>
                  <a:pt x="93" y="210"/>
                </a:cubicBezTo>
                <a:cubicBezTo>
                  <a:pt x="99" y="206"/>
                  <a:pt x="105" y="201"/>
                  <a:pt x="111" y="197"/>
                </a:cubicBezTo>
                <a:cubicBezTo>
                  <a:pt x="117" y="192"/>
                  <a:pt x="123" y="187"/>
                  <a:pt x="129" y="183"/>
                </a:cubicBezTo>
                <a:cubicBezTo>
                  <a:pt x="140" y="173"/>
                  <a:pt x="151" y="163"/>
                  <a:pt x="160" y="152"/>
                </a:cubicBezTo>
                <a:cubicBezTo>
                  <a:pt x="170" y="141"/>
                  <a:pt x="179" y="129"/>
                  <a:pt x="188" y="117"/>
                </a:cubicBezTo>
                <a:cubicBezTo>
                  <a:pt x="190" y="114"/>
                  <a:pt x="192" y="111"/>
                  <a:pt x="194" y="108"/>
                </a:cubicBezTo>
                <a:cubicBezTo>
                  <a:pt x="195" y="107"/>
                  <a:pt x="196" y="105"/>
                  <a:pt x="197" y="103"/>
                </a:cubicBezTo>
                <a:cubicBezTo>
                  <a:pt x="198" y="101"/>
                  <a:pt x="199" y="100"/>
                  <a:pt x="200" y="98"/>
                </a:cubicBezTo>
                <a:cubicBezTo>
                  <a:pt x="206" y="89"/>
                  <a:pt x="211" y="80"/>
                  <a:pt x="216" y="70"/>
                </a:cubicBezTo>
                <a:cubicBezTo>
                  <a:pt x="219" y="65"/>
                  <a:pt x="222" y="60"/>
                  <a:pt x="224" y="54"/>
                </a:cubicBezTo>
                <a:cubicBezTo>
                  <a:pt x="227" y="49"/>
                  <a:pt x="229" y="44"/>
                  <a:pt x="231" y="38"/>
                </a:cubicBezTo>
                <a:cubicBezTo>
                  <a:pt x="234" y="33"/>
                  <a:pt x="236" y="27"/>
                  <a:pt x="238" y="22"/>
                </a:cubicBezTo>
                <a:cubicBezTo>
                  <a:pt x="238" y="19"/>
                  <a:pt x="239" y="16"/>
                  <a:pt x="239" y="13"/>
                </a:cubicBezTo>
                <a:cubicBezTo>
                  <a:pt x="240" y="10"/>
                  <a:pt x="240" y="7"/>
                  <a:pt x="240" y="3"/>
                </a:cubicBezTo>
                <a:cubicBezTo>
                  <a:pt x="240" y="2"/>
                  <a:pt x="239" y="1"/>
                  <a:pt x="238" y="1"/>
                </a:cubicBezTo>
                <a:cubicBezTo>
                  <a:pt x="238" y="0"/>
                  <a:pt x="237" y="0"/>
                  <a:pt x="237" y="0"/>
                </a:cubicBezTo>
                <a:cubicBezTo>
                  <a:pt x="236" y="0"/>
                  <a:pt x="235" y="0"/>
                  <a:pt x="234" y="1"/>
                </a:cubicBezTo>
                <a:cubicBezTo>
                  <a:pt x="233" y="2"/>
                  <a:pt x="232" y="4"/>
                  <a:pt x="231" y="5"/>
                </a:cubicBezTo>
                <a:cubicBezTo>
                  <a:pt x="231" y="7"/>
                  <a:pt x="231" y="9"/>
                  <a:pt x="230" y="10"/>
                </a:cubicBezTo>
                <a:cubicBezTo>
                  <a:pt x="230" y="12"/>
                  <a:pt x="231" y="14"/>
                  <a:pt x="232" y="14"/>
                </a:cubicBezTo>
                <a:cubicBezTo>
                  <a:pt x="231" y="20"/>
                  <a:pt x="229" y="26"/>
                  <a:pt x="227" y="32"/>
                </a:cubicBezTo>
                <a:cubicBezTo>
                  <a:pt x="224" y="38"/>
                  <a:pt x="221" y="44"/>
                  <a:pt x="218" y="50"/>
                </a:cubicBezTo>
                <a:cubicBezTo>
                  <a:pt x="215" y="56"/>
                  <a:pt x="212" y="63"/>
                  <a:pt x="209" y="69"/>
                </a:cubicBezTo>
                <a:cubicBezTo>
                  <a:pt x="206" y="74"/>
                  <a:pt x="203" y="78"/>
                  <a:pt x="200" y="83"/>
                </a:cubicBezTo>
                <a:cubicBezTo>
                  <a:pt x="197" y="88"/>
                  <a:pt x="194" y="93"/>
                  <a:pt x="191" y="99"/>
                </a:cubicBezTo>
                <a:cubicBezTo>
                  <a:pt x="189" y="102"/>
                  <a:pt x="186" y="105"/>
                  <a:pt x="184" y="108"/>
                </a:cubicBezTo>
                <a:cubicBezTo>
                  <a:pt x="180" y="114"/>
                  <a:pt x="176" y="119"/>
                  <a:pt x="172" y="125"/>
                </a:cubicBezTo>
                <a:cubicBezTo>
                  <a:pt x="164" y="136"/>
                  <a:pt x="154" y="147"/>
                  <a:pt x="144" y="157"/>
                </a:cubicBezTo>
                <a:cubicBezTo>
                  <a:pt x="139" y="162"/>
                  <a:pt x="134" y="166"/>
                  <a:pt x="129" y="171"/>
                </a:cubicBezTo>
                <a:cubicBezTo>
                  <a:pt x="123" y="176"/>
                  <a:pt x="118" y="180"/>
                  <a:pt x="112" y="185"/>
                </a:cubicBezTo>
                <a:cubicBezTo>
                  <a:pt x="106" y="189"/>
                  <a:pt x="100" y="194"/>
                  <a:pt x="94" y="198"/>
                </a:cubicBezTo>
                <a:cubicBezTo>
                  <a:pt x="91" y="200"/>
                  <a:pt x="88" y="202"/>
                  <a:pt x="85" y="204"/>
                </a:cubicBezTo>
                <a:cubicBezTo>
                  <a:pt x="79" y="208"/>
                  <a:pt x="73" y="212"/>
                  <a:pt x="68" y="216"/>
                </a:cubicBezTo>
                <a:cubicBezTo>
                  <a:pt x="64" y="218"/>
                  <a:pt x="61" y="220"/>
                  <a:pt x="58" y="222"/>
                </a:cubicBezTo>
                <a:cubicBezTo>
                  <a:pt x="54" y="225"/>
                  <a:pt x="50" y="227"/>
                  <a:pt x="46" y="230"/>
                </a:cubicBezTo>
                <a:cubicBezTo>
                  <a:pt x="44" y="230"/>
                  <a:pt x="43" y="230"/>
                  <a:pt x="42" y="231"/>
                </a:cubicBezTo>
                <a:cubicBezTo>
                  <a:pt x="42" y="231"/>
                  <a:pt x="42" y="231"/>
                  <a:pt x="42" y="231"/>
                </a:cubicBezTo>
                <a:cubicBezTo>
                  <a:pt x="43" y="228"/>
                  <a:pt x="43" y="226"/>
                  <a:pt x="44" y="223"/>
                </a:cubicBezTo>
                <a:cubicBezTo>
                  <a:pt x="46" y="219"/>
                  <a:pt x="47" y="214"/>
                  <a:pt x="49" y="210"/>
                </a:cubicBezTo>
                <a:cubicBezTo>
                  <a:pt x="50" y="208"/>
                  <a:pt x="50" y="205"/>
                  <a:pt x="51" y="203"/>
                </a:cubicBezTo>
                <a:cubicBezTo>
                  <a:pt x="53" y="197"/>
                  <a:pt x="55" y="192"/>
                  <a:pt x="56" y="187"/>
                </a:cubicBezTo>
                <a:cubicBezTo>
                  <a:pt x="57" y="184"/>
                  <a:pt x="58" y="182"/>
                  <a:pt x="58" y="180"/>
                </a:cubicBezTo>
                <a:cubicBezTo>
                  <a:pt x="60" y="170"/>
                  <a:pt x="63" y="160"/>
                  <a:pt x="65" y="151"/>
                </a:cubicBezTo>
                <a:cubicBezTo>
                  <a:pt x="65" y="149"/>
                  <a:pt x="65" y="147"/>
                  <a:pt x="64" y="145"/>
                </a:cubicBezTo>
                <a:cubicBezTo>
                  <a:pt x="63" y="144"/>
                  <a:pt x="62" y="143"/>
                  <a:pt x="60" y="142"/>
                </a:cubicBezTo>
                <a:cubicBezTo>
                  <a:pt x="60" y="142"/>
                  <a:pt x="59" y="142"/>
                  <a:pt x="58" y="142"/>
                </a:cubicBezTo>
                <a:cubicBezTo>
                  <a:pt x="55" y="142"/>
                  <a:pt x="52" y="144"/>
                  <a:pt x="52" y="147"/>
                </a:cubicBezTo>
                <a:cubicBezTo>
                  <a:pt x="50" y="153"/>
                  <a:pt x="49" y="159"/>
                  <a:pt x="48" y="165"/>
                </a:cubicBezTo>
                <a:cubicBezTo>
                  <a:pt x="45" y="168"/>
                  <a:pt x="43" y="172"/>
                  <a:pt x="41" y="175"/>
                </a:cubicBezTo>
                <a:cubicBezTo>
                  <a:pt x="40" y="176"/>
                  <a:pt x="41" y="177"/>
                  <a:pt x="41" y="177"/>
                </a:cubicBezTo>
                <a:cubicBezTo>
                  <a:pt x="42" y="177"/>
                  <a:pt x="43" y="177"/>
                  <a:pt x="43" y="176"/>
                </a:cubicBezTo>
                <a:cubicBezTo>
                  <a:pt x="44" y="175"/>
                  <a:pt x="45" y="174"/>
                  <a:pt x="46" y="172"/>
                </a:cubicBezTo>
                <a:cubicBezTo>
                  <a:pt x="46" y="174"/>
                  <a:pt x="45" y="176"/>
                  <a:pt x="45" y="177"/>
                </a:cubicBezTo>
                <a:cubicBezTo>
                  <a:pt x="45" y="178"/>
                  <a:pt x="44" y="179"/>
                  <a:pt x="44" y="179"/>
                </a:cubicBezTo>
                <a:cubicBezTo>
                  <a:pt x="44" y="181"/>
                  <a:pt x="43" y="183"/>
                  <a:pt x="42" y="185"/>
                </a:cubicBezTo>
                <a:cubicBezTo>
                  <a:pt x="41" y="191"/>
                  <a:pt x="39" y="196"/>
                  <a:pt x="37" y="201"/>
                </a:cubicBezTo>
                <a:cubicBezTo>
                  <a:pt x="35" y="207"/>
                  <a:pt x="33" y="214"/>
                  <a:pt x="31" y="220"/>
                </a:cubicBezTo>
                <a:cubicBezTo>
                  <a:pt x="29" y="222"/>
                  <a:pt x="28" y="225"/>
                  <a:pt x="27" y="228"/>
                </a:cubicBezTo>
                <a:cubicBezTo>
                  <a:pt x="25" y="232"/>
                  <a:pt x="24" y="235"/>
                  <a:pt x="22" y="238"/>
                </a:cubicBezTo>
                <a:cubicBezTo>
                  <a:pt x="22" y="240"/>
                  <a:pt x="21" y="241"/>
                  <a:pt x="21" y="242"/>
                </a:cubicBezTo>
                <a:cubicBezTo>
                  <a:pt x="17" y="242"/>
                  <a:pt x="14" y="243"/>
                  <a:pt x="11" y="243"/>
                </a:cubicBezTo>
                <a:cubicBezTo>
                  <a:pt x="8" y="243"/>
                  <a:pt x="5" y="244"/>
                  <a:pt x="3" y="246"/>
                </a:cubicBezTo>
                <a:cubicBezTo>
                  <a:pt x="1" y="248"/>
                  <a:pt x="0" y="251"/>
                  <a:pt x="0" y="253"/>
                </a:cubicBezTo>
                <a:cubicBezTo>
                  <a:pt x="0" y="259"/>
                  <a:pt x="5" y="264"/>
                  <a:pt x="11" y="264"/>
                </a:cubicBezTo>
                <a:cubicBezTo>
                  <a:pt x="11" y="264"/>
                  <a:pt x="12" y="264"/>
                  <a:pt x="12" y="264"/>
                </a:cubicBezTo>
                <a:cubicBezTo>
                  <a:pt x="12" y="264"/>
                  <a:pt x="12" y="264"/>
                  <a:pt x="13" y="265"/>
                </a:cubicBezTo>
                <a:cubicBezTo>
                  <a:pt x="13" y="265"/>
                  <a:pt x="13" y="266"/>
                  <a:pt x="13" y="267"/>
                </a:cubicBezTo>
                <a:cubicBezTo>
                  <a:pt x="13" y="267"/>
                  <a:pt x="14" y="267"/>
                  <a:pt x="14" y="267"/>
                </a:cubicBezTo>
                <a:cubicBezTo>
                  <a:pt x="14" y="268"/>
                  <a:pt x="14" y="268"/>
                  <a:pt x="15" y="269"/>
                </a:cubicBezTo>
                <a:cubicBezTo>
                  <a:pt x="16" y="270"/>
                  <a:pt x="17" y="270"/>
                  <a:pt x="18" y="270"/>
                </a:cubicBezTo>
                <a:cubicBezTo>
                  <a:pt x="18" y="270"/>
                  <a:pt x="18" y="270"/>
                  <a:pt x="19" y="270"/>
                </a:cubicBezTo>
                <a:cubicBezTo>
                  <a:pt x="19" y="271"/>
                  <a:pt x="20" y="271"/>
                  <a:pt x="20" y="271"/>
                </a:cubicBezTo>
                <a:cubicBezTo>
                  <a:pt x="22" y="272"/>
                  <a:pt x="24" y="271"/>
                  <a:pt x="26" y="270"/>
                </a:cubicBezTo>
                <a:cubicBezTo>
                  <a:pt x="27" y="269"/>
                  <a:pt x="28" y="268"/>
                  <a:pt x="29" y="266"/>
                </a:cubicBezTo>
                <a:cubicBezTo>
                  <a:pt x="29" y="265"/>
                  <a:pt x="30" y="264"/>
                  <a:pt x="30" y="263"/>
                </a:cubicBezTo>
                <a:cubicBezTo>
                  <a:pt x="47" y="262"/>
                  <a:pt x="64" y="261"/>
                  <a:pt x="81" y="260"/>
                </a:cubicBezTo>
                <a:cubicBezTo>
                  <a:pt x="95" y="260"/>
                  <a:pt x="110" y="259"/>
                  <a:pt x="124" y="259"/>
                </a:cubicBezTo>
                <a:cubicBezTo>
                  <a:pt x="128" y="259"/>
                  <a:pt x="133" y="258"/>
                  <a:pt x="137" y="258"/>
                </a:cubicBezTo>
                <a:cubicBezTo>
                  <a:pt x="139" y="258"/>
                  <a:pt x="141" y="258"/>
                  <a:pt x="143" y="258"/>
                </a:cubicBezTo>
                <a:cubicBezTo>
                  <a:pt x="146" y="258"/>
                  <a:pt x="149" y="257"/>
                  <a:pt x="151" y="257"/>
                </a:cubicBezTo>
                <a:cubicBezTo>
                  <a:pt x="153" y="256"/>
                  <a:pt x="154" y="256"/>
                  <a:pt x="155" y="255"/>
                </a:cubicBezTo>
                <a:cubicBezTo>
                  <a:pt x="156" y="255"/>
                  <a:pt x="156" y="255"/>
                  <a:pt x="156" y="254"/>
                </a:cubicBezTo>
                <a:cubicBezTo>
                  <a:pt x="157" y="254"/>
                  <a:pt x="158" y="253"/>
                  <a:pt x="158" y="252"/>
                </a:cubicBezTo>
                <a:cubicBezTo>
                  <a:pt x="162" y="249"/>
                  <a:pt x="162" y="244"/>
                  <a:pt x="160" y="240"/>
                </a:cubicBezTo>
                <a:cubicBezTo>
                  <a:pt x="159" y="238"/>
                  <a:pt x="157" y="237"/>
                  <a:pt x="154" y="236"/>
                </a:cubicBezTo>
                <a:cubicBezTo>
                  <a:pt x="153" y="236"/>
                  <a:pt x="152" y="236"/>
                  <a:pt x="152" y="236"/>
                </a:cubicBezTo>
                <a:cubicBezTo>
                  <a:pt x="150" y="236"/>
                  <a:pt x="148" y="236"/>
                  <a:pt x="147" y="237"/>
                </a:cubicBezTo>
                <a:cubicBezTo>
                  <a:pt x="146" y="237"/>
                  <a:pt x="146" y="237"/>
                  <a:pt x="145" y="237"/>
                </a:cubicBezTo>
                <a:cubicBezTo>
                  <a:pt x="140" y="238"/>
                  <a:pt x="135" y="237"/>
                  <a:pt x="130" y="238"/>
                </a:cubicBezTo>
                <a:cubicBezTo>
                  <a:pt x="126" y="238"/>
                  <a:pt x="122" y="238"/>
                  <a:pt x="118" y="238"/>
                </a:cubicBezTo>
                <a:cubicBezTo>
                  <a:pt x="108" y="238"/>
                  <a:pt x="99" y="239"/>
                  <a:pt x="89" y="239"/>
                </a:cubicBezTo>
                <a:cubicBezTo>
                  <a:pt x="86" y="239"/>
                  <a:pt x="83" y="239"/>
                  <a:pt x="81" y="239"/>
                </a:cubicBezTo>
                <a:cubicBezTo>
                  <a:pt x="82" y="238"/>
                  <a:pt x="84" y="237"/>
                  <a:pt x="85" y="236"/>
                </a:cubicBezTo>
                <a:cubicBezTo>
                  <a:pt x="89" y="234"/>
                  <a:pt x="93" y="232"/>
                  <a:pt x="97" y="229"/>
                </a:cubicBezTo>
                <a:cubicBezTo>
                  <a:pt x="100" y="227"/>
                  <a:pt x="103" y="225"/>
                  <a:pt x="106" y="223"/>
                </a:cubicBezTo>
                <a:cubicBezTo>
                  <a:pt x="110" y="220"/>
                  <a:pt x="113" y="218"/>
                  <a:pt x="117" y="216"/>
                </a:cubicBezTo>
                <a:cubicBezTo>
                  <a:pt x="120" y="213"/>
                  <a:pt x="124" y="210"/>
                  <a:pt x="128" y="208"/>
                </a:cubicBezTo>
                <a:cubicBezTo>
                  <a:pt x="132" y="204"/>
                  <a:pt x="137" y="200"/>
                  <a:pt x="142" y="196"/>
                </a:cubicBezTo>
                <a:cubicBezTo>
                  <a:pt x="150" y="189"/>
                  <a:pt x="158" y="182"/>
                  <a:pt x="166" y="174"/>
                </a:cubicBezTo>
                <a:cubicBezTo>
                  <a:pt x="178" y="161"/>
                  <a:pt x="189" y="146"/>
                  <a:pt x="200" y="131"/>
                </a:cubicBezTo>
                <a:cubicBezTo>
                  <a:pt x="205" y="123"/>
                  <a:pt x="210" y="116"/>
                  <a:pt x="215" y="108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"/>
          <p:cNvSpPr/>
          <p:nvPr/>
        </p:nvSpPr>
        <p:spPr bwMode="auto">
          <a:xfrm flipH="1">
            <a:off x="5543553" y="4312428"/>
            <a:ext cx="920748" cy="965534"/>
          </a:xfrm>
          <a:custGeom>
            <a:avLst/>
            <a:gdLst>
              <a:gd name="T0" fmla="*/ 230 w 259"/>
              <a:gd name="T1" fmla="*/ 83 h 272"/>
              <a:gd name="T2" fmla="*/ 243 w 259"/>
              <a:gd name="T3" fmla="*/ 57 h 272"/>
              <a:gd name="T4" fmla="*/ 258 w 259"/>
              <a:gd name="T5" fmla="*/ 16 h 272"/>
              <a:gd name="T6" fmla="*/ 253 w 259"/>
              <a:gd name="T7" fmla="*/ 8 h 272"/>
              <a:gd name="T8" fmla="*/ 248 w 259"/>
              <a:gd name="T9" fmla="*/ 8 h 272"/>
              <a:gd name="T10" fmla="*/ 228 w 259"/>
              <a:gd name="T11" fmla="*/ 54 h 272"/>
              <a:gd name="T12" fmla="*/ 177 w 259"/>
              <a:gd name="T13" fmla="*/ 139 h 272"/>
              <a:gd name="T14" fmla="*/ 123 w 259"/>
              <a:gd name="T15" fmla="*/ 193 h 272"/>
              <a:gd name="T16" fmla="*/ 99 w 259"/>
              <a:gd name="T17" fmla="*/ 210 h 272"/>
              <a:gd name="T18" fmla="*/ 67 w 259"/>
              <a:gd name="T19" fmla="*/ 231 h 272"/>
              <a:gd name="T20" fmla="*/ 66 w 259"/>
              <a:gd name="T21" fmla="*/ 229 h 272"/>
              <a:gd name="T22" fmla="*/ 93 w 259"/>
              <a:gd name="T23" fmla="*/ 210 h 272"/>
              <a:gd name="T24" fmla="*/ 129 w 259"/>
              <a:gd name="T25" fmla="*/ 183 h 272"/>
              <a:gd name="T26" fmla="*/ 188 w 259"/>
              <a:gd name="T27" fmla="*/ 117 h 272"/>
              <a:gd name="T28" fmla="*/ 197 w 259"/>
              <a:gd name="T29" fmla="*/ 103 h 272"/>
              <a:gd name="T30" fmla="*/ 216 w 259"/>
              <a:gd name="T31" fmla="*/ 70 h 272"/>
              <a:gd name="T32" fmla="*/ 231 w 259"/>
              <a:gd name="T33" fmla="*/ 38 h 272"/>
              <a:gd name="T34" fmla="*/ 239 w 259"/>
              <a:gd name="T35" fmla="*/ 13 h 272"/>
              <a:gd name="T36" fmla="*/ 238 w 259"/>
              <a:gd name="T37" fmla="*/ 1 h 272"/>
              <a:gd name="T38" fmla="*/ 234 w 259"/>
              <a:gd name="T39" fmla="*/ 1 h 272"/>
              <a:gd name="T40" fmla="*/ 230 w 259"/>
              <a:gd name="T41" fmla="*/ 10 h 272"/>
              <a:gd name="T42" fmla="*/ 227 w 259"/>
              <a:gd name="T43" fmla="*/ 32 h 272"/>
              <a:gd name="T44" fmla="*/ 209 w 259"/>
              <a:gd name="T45" fmla="*/ 69 h 272"/>
              <a:gd name="T46" fmla="*/ 191 w 259"/>
              <a:gd name="T47" fmla="*/ 99 h 272"/>
              <a:gd name="T48" fmla="*/ 172 w 259"/>
              <a:gd name="T49" fmla="*/ 125 h 272"/>
              <a:gd name="T50" fmla="*/ 129 w 259"/>
              <a:gd name="T51" fmla="*/ 171 h 272"/>
              <a:gd name="T52" fmla="*/ 94 w 259"/>
              <a:gd name="T53" fmla="*/ 198 h 272"/>
              <a:gd name="T54" fmla="*/ 68 w 259"/>
              <a:gd name="T55" fmla="*/ 216 h 272"/>
              <a:gd name="T56" fmla="*/ 46 w 259"/>
              <a:gd name="T57" fmla="*/ 230 h 272"/>
              <a:gd name="T58" fmla="*/ 42 w 259"/>
              <a:gd name="T59" fmla="*/ 231 h 272"/>
              <a:gd name="T60" fmla="*/ 49 w 259"/>
              <a:gd name="T61" fmla="*/ 210 h 272"/>
              <a:gd name="T62" fmla="*/ 56 w 259"/>
              <a:gd name="T63" fmla="*/ 187 h 272"/>
              <a:gd name="T64" fmla="*/ 65 w 259"/>
              <a:gd name="T65" fmla="*/ 151 h 272"/>
              <a:gd name="T66" fmla="*/ 60 w 259"/>
              <a:gd name="T67" fmla="*/ 142 h 272"/>
              <a:gd name="T68" fmla="*/ 52 w 259"/>
              <a:gd name="T69" fmla="*/ 147 h 272"/>
              <a:gd name="T70" fmla="*/ 41 w 259"/>
              <a:gd name="T71" fmla="*/ 175 h 272"/>
              <a:gd name="T72" fmla="*/ 43 w 259"/>
              <a:gd name="T73" fmla="*/ 176 h 272"/>
              <a:gd name="T74" fmla="*/ 45 w 259"/>
              <a:gd name="T75" fmla="*/ 177 h 272"/>
              <a:gd name="T76" fmla="*/ 42 w 259"/>
              <a:gd name="T77" fmla="*/ 185 h 272"/>
              <a:gd name="T78" fmla="*/ 31 w 259"/>
              <a:gd name="T79" fmla="*/ 220 h 272"/>
              <a:gd name="T80" fmla="*/ 22 w 259"/>
              <a:gd name="T81" fmla="*/ 238 h 272"/>
              <a:gd name="T82" fmla="*/ 11 w 259"/>
              <a:gd name="T83" fmla="*/ 243 h 272"/>
              <a:gd name="T84" fmla="*/ 0 w 259"/>
              <a:gd name="T85" fmla="*/ 253 h 272"/>
              <a:gd name="T86" fmla="*/ 12 w 259"/>
              <a:gd name="T87" fmla="*/ 264 h 272"/>
              <a:gd name="T88" fmla="*/ 13 w 259"/>
              <a:gd name="T89" fmla="*/ 267 h 272"/>
              <a:gd name="T90" fmla="*/ 15 w 259"/>
              <a:gd name="T91" fmla="*/ 269 h 272"/>
              <a:gd name="T92" fmla="*/ 19 w 259"/>
              <a:gd name="T93" fmla="*/ 270 h 272"/>
              <a:gd name="T94" fmla="*/ 26 w 259"/>
              <a:gd name="T95" fmla="*/ 270 h 272"/>
              <a:gd name="T96" fmla="*/ 30 w 259"/>
              <a:gd name="T97" fmla="*/ 263 h 272"/>
              <a:gd name="T98" fmla="*/ 124 w 259"/>
              <a:gd name="T99" fmla="*/ 259 h 272"/>
              <a:gd name="T100" fmla="*/ 143 w 259"/>
              <a:gd name="T101" fmla="*/ 258 h 272"/>
              <a:gd name="T102" fmla="*/ 155 w 259"/>
              <a:gd name="T103" fmla="*/ 255 h 272"/>
              <a:gd name="T104" fmla="*/ 158 w 259"/>
              <a:gd name="T105" fmla="*/ 252 h 272"/>
              <a:gd name="T106" fmla="*/ 154 w 259"/>
              <a:gd name="T107" fmla="*/ 236 h 272"/>
              <a:gd name="T108" fmla="*/ 147 w 259"/>
              <a:gd name="T109" fmla="*/ 237 h 272"/>
              <a:gd name="T110" fmla="*/ 130 w 259"/>
              <a:gd name="T111" fmla="*/ 238 h 272"/>
              <a:gd name="T112" fmla="*/ 89 w 259"/>
              <a:gd name="T113" fmla="*/ 239 h 272"/>
              <a:gd name="T114" fmla="*/ 85 w 259"/>
              <a:gd name="T115" fmla="*/ 236 h 272"/>
              <a:gd name="T116" fmla="*/ 106 w 259"/>
              <a:gd name="T117" fmla="*/ 223 h 272"/>
              <a:gd name="T118" fmla="*/ 128 w 259"/>
              <a:gd name="T119" fmla="*/ 208 h 272"/>
              <a:gd name="T120" fmla="*/ 166 w 259"/>
              <a:gd name="T121" fmla="*/ 174 h 272"/>
              <a:gd name="T122" fmla="*/ 215 w 259"/>
              <a:gd name="T123" fmla="*/ 10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9" h="272">
                <a:moveTo>
                  <a:pt x="215" y="108"/>
                </a:moveTo>
                <a:cubicBezTo>
                  <a:pt x="220" y="99"/>
                  <a:pt x="225" y="91"/>
                  <a:pt x="230" y="83"/>
                </a:cubicBezTo>
                <a:cubicBezTo>
                  <a:pt x="232" y="79"/>
                  <a:pt x="234" y="75"/>
                  <a:pt x="236" y="71"/>
                </a:cubicBezTo>
                <a:cubicBezTo>
                  <a:pt x="239" y="66"/>
                  <a:pt x="241" y="61"/>
                  <a:pt x="243" y="57"/>
                </a:cubicBezTo>
                <a:cubicBezTo>
                  <a:pt x="244" y="52"/>
                  <a:pt x="246" y="48"/>
                  <a:pt x="248" y="43"/>
                </a:cubicBezTo>
                <a:cubicBezTo>
                  <a:pt x="251" y="34"/>
                  <a:pt x="255" y="25"/>
                  <a:pt x="258" y="16"/>
                </a:cubicBezTo>
                <a:cubicBezTo>
                  <a:pt x="259" y="15"/>
                  <a:pt x="258" y="13"/>
                  <a:pt x="257" y="11"/>
                </a:cubicBezTo>
                <a:cubicBezTo>
                  <a:pt x="256" y="9"/>
                  <a:pt x="255" y="8"/>
                  <a:pt x="253" y="8"/>
                </a:cubicBezTo>
                <a:cubicBezTo>
                  <a:pt x="252" y="8"/>
                  <a:pt x="252" y="8"/>
                  <a:pt x="251" y="8"/>
                </a:cubicBezTo>
                <a:cubicBezTo>
                  <a:pt x="250" y="8"/>
                  <a:pt x="249" y="8"/>
                  <a:pt x="248" y="8"/>
                </a:cubicBezTo>
                <a:cubicBezTo>
                  <a:pt x="246" y="9"/>
                  <a:pt x="245" y="11"/>
                  <a:pt x="244" y="13"/>
                </a:cubicBezTo>
                <a:cubicBezTo>
                  <a:pt x="239" y="27"/>
                  <a:pt x="234" y="41"/>
                  <a:pt x="228" y="54"/>
                </a:cubicBezTo>
                <a:cubicBezTo>
                  <a:pt x="222" y="70"/>
                  <a:pt x="213" y="84"/>
                  <a:pt x="204" y="98"/>
                </a:cubicBezTo>
                <a:cubicBezTo>
                  <a:pt x="196" y="112"/>
                  <a:pt x="187" y="126"/>
                  <a:pt x="177" y="139"/>
                </a:cubicBezTo>
                <a:cubicBezTo>
                  <a:pt x="169" y="149"/>
                  <a:pt x="161" y="158"/>
                  <a:pt x="152" y="167"/>
                </a:cubicBezTo>
                <a:cubicBezTo>
                  <a:pt x="143" y="176"/>
                  <a:pt x="133" y="185"/>
                  <a:pt x="123" y="193"/>
                </a:cubicBezTo>
                <a:cubicBezTo>
                  <a:pt x="119" y="196"/>
                  <a:pt x="114" y="200"/>
                  <a:pt x="109" y="204"/>
                </a:cubicBezTo>
                <a:cubicBezTo>
                  <a:pt x="105" y="206"/>
                  <a:pt x="102" y="208"/>
                  <a:pt x="99" y="210"/>
                </a:cubicBezTo>
                <a:cubicBezTo>
                  <a:pt x="94" y="213"/>
                  <a:pt x="89" y="217"/>
                  <a:pt x="84" y="220"/>
                </a:cubicBezTo>
                <a:cubicBezTo>
                  <a:pt x="78" y="224"/>
                  <a:pt x="72" y="227"/>
                  <a:pt x="67" y="231"/>
                </a:cubicBezTo>
                <a:cubicBezTo>
                  <a:pt x="63" y="233"/>
                  <a:pt x="59" y="235"/>
                  <a:pt x="55" y="236"/>
                </a:cubicBezTo>
                <a:cubicBezTo>
                  <a:pt x="59" y="234"/>
                  <a:pt x="62" y="231"/>
                  <a:pt x="66" y="229"/>
                </a:cubicBezTo>
                <a:cubicBezTo>
                  <a:pt x="70" y="226"/>
                  <a:pt x="75" y="223"/>
                  <a:pt x="79" y="220"/>
                </a:cubicBezTo>
                <a:cubicBezTo>
                  <a:pt x="84" y="217"/>
                  <a:pt x="88" y="213"/>
                  <a:pt x="93" y="210"/>
                </a:cubicBezTo>
                <a:cubicBezTo>
                  <a:pt x="99" y="206"/>
                  <a:pt x="105" y="201"/>
                  <a:pt x="111" y="197"/>
                </a:cubicBezTo>
                <a:cubicBezTo>
                  <a:pt x="117" y="192"/>
                  <a:pt x="123" y="187"/>
                  <a:pt x="129" y="183"/>
                </a:cubicBezTo>
                <a:cubicBezTo>
                  <a:pt x="140" y="173"/>
                  <a:pt x="151" y="163"/>
                  <a:pt x="160" y="152"/>
                </a:cubicBezTo>
                <a:cubicBezTo>
                  <a:pt x="170" y="141"/>
                  <a:pt x="179" y="129"/>
                  <a:pt x="188" y="117"/>
                </a:cubicBezTo>
                <a:cubicBezTo>
                  <a:pt x="190" y="114"/>
                  <a:pt x="192" y="111"/>
                  <a:pt x="194" y="108"/>
                </a:cubicBezTo>
                <a:cubicBezTo>
                  <a:pt x="195" y="107"/>
                  <a:pt x="196" y="105"/>
                  <a:pt x="197" y="103"/>
                </a:cubicBezTo>
                <a:cubicBezTo>
                  <a:pt x="198" y="101"/>
                  <a:pt x="199" y="100"/>
                  <a:pt x="200" y="98"/>
                </a:cubicBezTo>
                <a:cubicBezTo>
                  <a:pt x="206" y="89"/>
                  <a:pt x="211" y="80"/>
                  <a:pt x="216" y="70"/>
                </a:cubicBezTo>
                <a:cubicBezTo>
                  <a:pt x="219" y="65"/>
                  <a:pt x="222" y="60"/>
                  <a:pt x="224" y="54"/>
                </a:cubicBezTo>
                <a:cubicBezTo>
                  <a:pt x="227" y="49"/>
                  <a:pt x="229" y="44"/>
                  <a:pt x="231" y="38"/>
                </a:cubicBezTo>
                <a:cubicBezTo>
                  <a:pt x="234" y="33"/>
                  <a:pt x="236" y="27"/>
                  <a:pt x="238" y="22"/>
                </a:cubicBezTo>
                <a:cubicBezTo>
                  <a:pt x="238" y="19"/>
                  <a:pt x="239" y="16"/>
                  <a:pt x="239" y="13"/>
                </a:cubicBezTo>
                <a:cubicBezTo>
                  <a:pt x="240" y="10"/>
                  <a:pt x="240" y="7"/>
                  <a:pt x="240" y="3"/>
                </a:cubicBezTo>
                <a:cubicBezTo>
                  <a:pt x="240" y="2"/>
                  <a:pt x="239" y="1"/>
                  <a:pt x="238" y="1"/>
                </a:cubicBezTo>
                <a:cubicBezTo>
                  <a:pt x="238" y="0"/>
                  <a:pt x="237" y="0"/>
                  <a:pt x="237" y="0"/>
                </a:cubicBezTo>
                <a:cubicBezTo>
                  <a:pt x="236" y="0"/>
                  <a:pt x="235" y="0"/>
                  <a:pt x="234" y="1"/>
                </a:cubicBezTo>
                <a:cubicBezTo>
                  <a:pt x="233" y="2"/>
                  <a:pt x="232" y="4"/>
                  <a:pt x="231" y="5"/>
                </a:cubicBezTo>
                <a:cubicBezTo>
                  <a:pt x="231" y="7"/>
                  <a:pt x="231" y="9"/>
                  <a:pt x="230" y="10"/>
                </a:cubicBezTo>
                <a:cubicBezTo>
                  <a:pt x="230" y="12"/>
                  <a:pt x="231" y="14"/>
                  <a:pt x="232" y="14"/>
                </a:cubicBezTo>
                <a:cubicBezTo>
                  <a:pt x="231" y="20"/>
                  <a:pt x="229" y="26"/>
                  <a:pt x="227" y="32"/>
                </a:cubicBezTo>
                <a:cubicBezTo>
                  <a:pt x="224" y="38"/>
                  <a:pt x="221" y="44"/>
                  <a:pt x="218" y="50"/>
                </a:cubicBezTo>
                <a:cubicBezTo>
                  <a:pt x="215" y="56"/>
                  <a:pt x="212" y="63"/>
                  <a:pt x="209" y="69"/>
                </a:cubicBezTo>
                <a:cubicBezTo>
                  <a:pt x="206" y="74"/>
                  <a:pt x="203" y="78"/>
                  <a:pt x="200" y="83"/>
                </a:cubicBezTo>
                <a:cubicBezTo>
                  <a:pt x="197" y="88"/>
                  <a:pt x="194" y="93"/>
                  <a:pt x="191" y="99"/>
                </a:cubicBezTo>
                <a:cubicBezTo>
                  <a:pt x="189" y="102"/>
                  <a:pt x="186" y="105"/>
                  <a:pt x="184" y="108"/>
                </a:cubicBezTo>
                <a:cubicBezTo>
                  <a:pt x="180" y="114"/>
                  <a:pt x="176" y="119"/>
                  <a:pt x="172" y="125"/>
                </a:cubicBezTo>
                <a:cubicBezTo>
                  <a:pt x="164" y="136"/>
                  <a:pt x="154" y="147"/>
                  <a:pt x="144" y="157"/>
                </a:cubicBezTo>
                <a:cubicBezTo>
                  <a:pt x="139" y="162"/>
                  <a:pt x="134" y="166"/>
                  <a:pt x="129" y="171"/>
                </a:cubicBezTo>
                <a:cubicBezTo>
                  <a:pt x="123" y="176"/>
                  <a:pt x="118" y="180"/>
                  <a:pt x="112" y="185"/>
                </a:cubicBezTo>
                <a:cubicBezTo>
                  <a:pt x="106" y="189"/>
                  <a:pt x="100" y="194"/>
                  <a:pt x="94" y="198"/>
                </a:cubicBezTo>
                <a:cubicBezTo>
                  <a:pt x="91" y="200"/>
                  <a:pt x="88" y="202"/>
                  <a:pt x="85" y="204"/>
                </a:cubicBezTo>
                <a:cubicBezTo>
                  <a:pt x="79" y="208"/>
                  <a:pt x="73" y="212"/>
                  <a:pt x="68" y="216"/>
                </a:cubicBezTo>
                <a:cubicBezTo>
                  <a:pt x="64" y="218"/>
                  <a:pt x="61" y="220"/>
                  <a:pt x="58" y="222"/>
                </a:cubicBezTo>
                <a:cubicBezTo>
                  <a:pt x="54" y="225"/>
                  <a:pt x="50" y="227"/>
                  <a:pt x="46" y="230"/>
                </a:cubicBezTo>
                <a:cubicBezTo>
                  <a:pt x="44" y="230"/>
                  <a:pt x="43" y="230"/>
                  <a:pt x="42" y="231"/>
                </a:cubicBezTo>
                <a:cubicBezTo>
                  <a:pt x="42" y="231"/>
                  <a:pt x="42" y="231"/>
                  <a:pt x="42" y="231"/>
                </a:cubicBezTo>
                <a:cubicBezTo>
                  <a:pt x="43" y="228"/>
                  <a:pt x="43" y="226"/>
                  <a:pt x="44" y="223"/>
                </a:cubicBezTo>
                <a:cubicBezTo>
                  <a:pt x="46" y="219"/>
                  <a:pt x="47" y="214"/>
                  <a:pt x="49" y="210"/>
                </a:cubicBezTo>
                <a:cubicBezTo>
                  <a:pt x="50" y="208"/>
                  <a:pt x="50" y="205"/>
                  <a:pt x="51" y="203"/>
                </a:cubicBezTo>
                <a:cubicBezTo>
                  <a:pt x="53" y="197"/>
                  <a:pt x="55" y="192"/>
                  <a:pt x="56" y="187"/>
                </a:cubicBezTo>
                <a:cubicBezTo>
                  <a:pt x="57" y="184"/>
                  <a:pt x="58" y="182"/>
                  <a:pt x="58" y="180"/>
                </a:cubicBezTo>
                <a:cubicBezTo>
                  <a:pt x="60" y="170"/>
                  <a:pt x="63" y="160"/>
                  <a:pt x="65" y="151"/>
                </a:cubicBezTo>
                <a:cubicBezTo>
                  <a:pt x="65" y="149"/>
                  <a:pt x="65" y="147"/>
                  <a:pt x="64" y="145"/>
                </a:cubicBezTo>
                <a:cubicBezTo>
                  <a:pt x="63" y="144"/>
                  <a:pt x="62" y="143"/>
                  <a:pt x="60" y="142"/>
                </a:cubicBezTo>
                <a:cubicBezTo>
                  <a:pt x="60" y="142"/>
                  <a:pt x="59" y="142"/>
                  <a:pt x="58" y="142"/>
                </a:cubicBezTo>
                <a:cubicBezTo>
                  <a:pt x="55" y="142"/>
                  <a:pt x="52" y="144"/>
                  <a:pt x="52" y="147"/>
                </a:cubicBezTo>
                <a:cubicBezTo>
                  <a:pt x="50" y="153"/>
                  <a:pt x="49" y="159"/>
                  <a:pt x="48" y="165"/>
                </a:cubicBezTo>
                <a:cubicBezTo>
                  <a:pt x="45" y="168"/>
                  <a:pt x="43" y="172"/>
                  <a:pt x="41" y="175"/>
                </a:cubicBezTo>
                <a:cubicBezTo>
                  <a:pt x="40" y="176"/>
                  <a:pt x="41" y="177"/>
                  <a:pt x="41" y="177"/>
                </a:cubicBezTo>
                <a:cubicBezTo>
                  <a:pt x="42" y="177"/>
                  <a:pt x="43" y="177"/>
                  <a:pt x="43" y="176"/>
                </a:cubicBezTo>
                <a:cubicBezTo>
                  <a:pt x="44" y="175"/>
                  <a:pt x="45" y="174"/>
                  <a:pt x="46" y="172"/>
                </a:cubicBezTo>
                <a:cubicBezTo>
                  <a:pt x="46" y="174"/>
                  <a:pt x="45" y="176"/>
                  <a:pt x="45" y="177"/>
                </a:cubicBezTo>
                <a:cubicBezTo>
                  <a:pt x="45" y="178"/>
                  <a:pt x="44" y="179"/>
                  <a:pt x="44" y="179"/>
                </a:cubicBezTo>
                <a:cubicBezTo>
                  <a:pt x="44" y="181"/>
                  <a:pt x="43" y="183"/>
                  <a:pt x="42" y="185"/>
                </a:cubicBezTo>
                <a:cubicBezTo>
                  <a:pt x="41" y="191"/>
                  <a:pt x="39" y="196"/>
                  <a:pt x="37" y="201"/>
                </a:cubicBezTo>
                <a:cubicBezTo>
                  <a:pt x="35" y="207"/>
                  <a:pt x="33" y="214"/>
                  <a:pt x="31" y="220"/>
                </a:cubicBezTo>
                <a:cubicBezTo>
                  <a:pt x="29" y="222"/>
                  <a:pt x="28" y="225"/>
                  <a:pt x="27" y="228"/>
                </a:cubicBezTo>
                <a:cubicBezTo>
                  <a:pt x="25" y="232"/>
                  <a:pt x="24" y="235"/>
                  <a:pt x="22" y="238"/>
                </a:cubicBezTo>
                <a:cubicBezTo>
                  <a:pt x="22" y="240"/>
                  <a:pt x="21" y="241"/>
                  <a:pt x="21" y="242"/>
                </a:cubicBezTo>
                <a:cubicBezTo>
                  <a:pt x="17" y="242"/>
                  <a:pt x="14" y="243"/>
                  <a:pt x="11" y="243"/>
                </a:cubicBezTo>
                <a:cubicBezTo>
                  <a:pt x="8" y="243"/>
                  <a:pt x="5" y="244"/>
                  <a:pt x="3" y="246"/>
                </a:cubicBezTo>
                <a:cubicBezTo>
                  <a:pt x="1" y="248"/>
                  <a:pt x="0" y="251"/>
                  <a:pt x="0" y="253"/>
                </a:cubicBezTo>
                <a:cubicBezTo>
                  <a:pt x="0" y="259"/>
                  <a:pt x="5" y="264"/>
                  <a:pt x="11" y="264"/>
                </a:cubicBezTo>
                <a:cubicBezTo>
                  <a:pt x="11" y="264"/>
                  <a:pt x="12" y="264"/>
                  <a:pt x="12" y="264"/>
                </a:cubicBezTo>
                <a:cubicBezTo>
                  <a:pt x="12" y="264"/>
                  <a:pt x="12" y="264"/>
                  <a:pt x="13" y="265"/>
                </a:cubicBezTo>
                <a:cubicBezTo>
                  <a:pt x="13" y="265"/>
                  <a:pt x="13" y="266"/>
                  <a:pt x="13" y="267"/>
                </a:cubicBezTo>
                <a:cubicBezTo>
                  <a:pt x="13" y="267"/>
                  <a:pt x="14" y="267"/>
                  <a:pt x="14" y="267"/>
                </a:cubicBezTo>
                <a:cubicBezTo>
                  <a:pt x="14" y="268"/>
                  <a:pt x="14" y="268"/>
                  <a:pt x="15" y="269"/>
                </a:cubicBezTo>
                <a:cubicBezTo>
                  <a:pt x="16" y="270"/>
                  <a:pt x="17" y="270"/>
                  <a:pt x="18" y="270"/>
                </a:cubicBezTo>
                <a:cubicBezTo>
                  <a:pt x="18" y="270"/>
                  <a:pt x="18" y="270"/>
                  <a:pt x="19" y="270"/>
                </a:cubicBezTo>
                <a:cubicBezTo>
                  <a:pt x="19" y="271"/>
                  <a:pt x="20" y="271"/>
                  <a:pt x="20" y="271"/>
                </a:cubicBezTo>
                <a:cubicBezTo>
                  <a:pt x="22" y="272"/>
                  <a:pt x="24" y="271"/>
                  <a:pt x="26" y="270"/>
                </a:cubicBezTo>
                <a:cubicBezTo>
                  <a:pt x="27" y="269"/>
                  <a:pt x="28" y="268"/>
                  <a:pt x="29" y="266"/>
                </a:cubicBezTo>
                <a:cubicBezTo>
                  <a:pt x="29" y="265"/>
                  <a:pt x="30" y="264"/>
                  <a:pt x="30" y="263"/>
                </a:cubicBezTo>
                <a:cubicBezTo>
                  <a:pt x="47" y="262"/>
                  <a:pt x="64" y="261"/>
                  <a:pt x="81" y="260"/>
                </a:cubicBezTo>
                <a:cubicBezTo>
                  <a:pt x="95" y="260"/>
                  <a:pt x="110" y="259"/>
                  <a:pt x="124" y="259"/>
                </a:cubicBezTo>
                <a:cubicBezTo>
                  <a:pt x="128" y="259"/>
                  <a:pt x="133" y="258"/>
                  <a:pt x="137" y="258"/>
                </a:cubicBezTo>
                <a:cubicBezTo>
                  <a:pt x="139" y="258"/>
                  <a:pt x="141" y="258"/>
                  <a:pt x="143" y="258"/>
                </a:cubicBezTo>
                <a:cubicBezTo>
                  <a:pt x="146" y="258"/>
                  <a:pt x="149" y="257"/>
                  <a:pt x="151" y="257"/>
                </a:cubicBezTo>
                <a:cubicBezTo>
                  <a:pt x="153" y="256"/>
                  <a:pt x="154" y="256"/>
                  <a:pt x="155" y="255"/>
                </a:cubicBezTo>
                <a:cubicBezTo>
                  <a:pt x="156" y="255"/>
                  <a:pt x="156" y="255"/>
                  <a:pt x="156" y="254"/>
                </a:cubicBezTo>
                <a:cubicBezTo>
                  <a:pt x="157" y="254"/>
                  <a:pt x="158" y="253"/>
                  <a:pt x="158" y="252"/>
                </a:cubicBezTo>
                <a:cubicBezTo>
                  <a:pt x="162" y="249"/>
                  <a:pt x="162" y="244"/>
                  <a:pt x="160" y="240"/>
                </a:cubicBezTo>
                <a:cubicBezTo>
                  <a:pt x="159" y="238"/>
                  <a:pt x="157" y="237"/>
                  <a:pt x="154" y="236"/>
                </a:cubicBezTo>
                <a:cubicBezTo>
                  <a:pt x="153" y="236"/>
                  <a:pt x="152" y="236"/>
                  <a:pt x="152" y="236"/>
                </a:cubicBezTo>
                <a:cubicBezTo>
                  <a:pt x="150" y="236"/>
                  <a:pt x="148" y="236"/>
                  <a:pt x="147" y="237"/>
                </a:cubicBezTo>
                <a:cubicBezTo>
                  <a:pt x="146" y="237"/>
                  <a:pt x="146" y="237"/>
                  <a:pt x="145" y="237"/>
                </a:cubicBezTo>
                <a:cubicBezTo>
                  <a:pt x="140" y="238"/>
                  <a:pt x="135" y="237"/>
                  <a:pt x="130" y="238"/>
                </a:cubicBezTo>
                <a:cubicBezTo>
                  <a:pt x="126" y="238"/>
                  <a:pt x="122" y="238"/>
                  <a:pt x="118" y="238"/>
                </a:cubicBezTo>
                <a:cubicBezTo>
                  <a:pt x="108" y="238"/>
                  <a:pt x="99" y="239"/>
                  <a:pt x="89" y="239"/>
                </a:cubicBezTo>
                <a:cubicBezTo>
                  <a:pt x="86" y="239"/>
                  <a:pt x="83" y="239"/>
                  <a:pt x="81" y="239"/>
                </a:cubicBezTo>
                <a:cubicBezTo>
                  <a:pt x="82" y="238"/>
                  <a:pt x="84" y="237"/>
                  <a:pt x="85" y="236"/>
                </a:cubicBezTo>
                <a:cubicBezTo>
                  <a:pt x="89" y="234"/>
                  <a:pt x="93" y="232"/>
                  <a:pt x="97" y="229"/>
                </a:cubicBezTo>
                <a:cubicBezTo>
                  <a:pt x="100" y="227"/>
                  <a:pt x="103" y="225"/>
                  <a:pt x="106" y="223"/>
                </a:cubicBezTo>
                <a:cubicBezTo>
                  <a:pt x="110" y="220"/>
                  <a:pt x="113" y="218"/>
                  <a:pt x="117" y="216"/>
                </a:cubicBezTo>
                <a:cubicBezTo>
                  <a:pt x="120" y="213"/>
                  <a:pt x="124" y="210"/>
                  <a:pt x="128" y="208"/>
                </a:cubicBezTo>
                <a:cubicBezTo>
                  <a:pt x="132" y="204"/>
                  <a:pt x="137" y="200"/>
                  <a:pt x="142" y="196"/>
                </a:cubicBezTo>
                <a:cubicBezTo>
                  <a:pt x="150" y="189"/>
                  <a:pt x="158" y="182"/>
                  <a:pt x="166" y="174"/>
                </a:cubicBezTo>
                <a:cubicBezTo>
                  <a:pt x="178" y="161"/>
                  <a:pt x="189" y="146"/>
                  <a:pt x="200" y="131"/>
                </a:cubicBezTo>
                <a:cubicBezTo>
                  <a:pt x="205" y="123"/>
                  <a:pt x="210" y="116"/>
                  <a:pt x="215" y="108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Group 10"/>
          <p:cNvGrpSpPr>
            <a:grpSpLocks noChangeAspect="1"/>
          </p:cNvGrpSpPr>
          <p:nvPr/>
        </p:nvGrpSpPr>
        <p:grpSpPr bwMode="auto">
          <a:xfrm>
            <a:off x="4010025" y="497699"/>
            <a:ext cx="501650" cy="502976"/>
            <a:chOff x="1728" y="113"/>
            <a:chExt cx="1136" cy="1139"/>
          </a:xfrm>
          <a:solidFill>
            <a:srgbClr val="132F95"/>
          </a:solidFill>
        </p:grpSpPr>
        <p:sp>
          <p:nvSpPr>
            <p:cNvPr id="9" name="Freeform 11"/>
            <p:cNvSpPr>
              <a:spLocks noEditPoints="1"/>
            </p:cNvSpPr>
            <p:nvPr/>
          </p:nvSpPr>
          <p:spPr bwMode="auto">
            <a:xfrm>
              <a:off x="2099" y="460"/>
              <a:ext cx="470" cy="419"/>
            </a:xfrm>
            <a:custGeom>
              <a:avLst/>
              <a:gdLst>
                <a:gd name="T0" fmla="*/ 68 w 175"/>
                <a:gd name="T1" fmla="*/ 11 h 156"/>
                <a:gd name="T2" fmla="*/ 2 w 175"/>
                <a:gd name="T3" fmla="*/ 85 h 156"/>
                <a:gd name="T4" fmla="*/ 77 w 175"/>
                <a:gd name="T5" fmla="*/ 155 h 156"/>
                <a:gd name="T6" fmla="*/ 68 w 175"/>
                <a:gd name="T7" fmla="*/ 11 h 156"/>
                <a:gd name="T8" fmla="*/ 77 w 175"/>
                <a:gd name="T9" fmla="*/ 143 h 156"/>
                <a:gd name="T10" fmla="*/ 14 w 175"/>
                <a:gd name="T11" fmla="*/ 85 h 156"/>
                <a:gd name="T12" fmla="*/ 68 w 175"/>
                <a:gd name="T13" fmla="*/ 23 h 156"/>
                <a:gd name="T14" fmla="*/ 77 w 175"/>
                <a:gd name="T15" fmla="*/ 14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156">
                  <a:moveTo>
                    <a:pt x="68" y="11"/>
                  </a:moveTo>
                  <a:cubicBezTo>
                    <a:pt x="30" y="15"/>
                    <a:pt x="0" y="46"/>
                    <a:pt x="2" y="85"/>
                  </a:cubicBezTo>
                  <a:cubicBezTo>
                    <a:pt x="4" y="125"/>
                    <a:pt x="37" y="155"/>
                    <a:pt x="77" y="155"/>
                  </a:cubicBezTo>
                  <a:cubicBezTo>
                    <a:pt x="175" y="156"/>
                    <a:pt x="164" y="0"/>
                    <a:pt x="68" y="11"/>
                  </a:cubicBezTo>
                  <a:close/>
                  <a:moveTo>
                    <a:pt x="77" y="143"/>
                  </a:moveTo>
                  <a:cubicBezTo>
                    <a:pt x="44" y="143"/>
                    <a:pt x="16" y="118"/>
                    <a:pt x="14" y="85"/>
                  </a:cubicBezTo>
                  <a:cubicBezTo>
                    <a:pt x="12" y="53"/>
                    <a:pt x="37" y="26"/>
                    <a:pt x="68" y="23"/>
                  </a:cubicBezTo>
                  <a:cubicBezTo>
                    <a:pt x="149" y="14"/>
                    <a:pt x="159" y="143"/>
                    <a:pt x="77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Freeform 12"/>
            <p:cNvSpPr>
              <a:spLocks noEditPoints="1"/>
            </p:cNvSpPr>
            <p:nvPr/>
          </p:nvSpPr>
          <p:spPr bwMode="auto">
            <a:xfrm>
              <a:off x="1728" y="113"/>
              <a:ext cx="1136" cy="1139"/>
            </a:xfrm>
            <a:custGeom>
              <a:avLst/>
              <a:gdLst>
                <a:gd name="T0" fmla="*/ 413 w 423"/>
                <a:gd name="T1" fmla="*/ 178 h 424"/>
                <a:gd name="T2" fmla="*/ 362 w 423"/>
                <a:gd name="T3" fmla="*/ 142 h 424"/>
                <a:gd name="T4" fmla="*/ 378 w 423"/>
                <a:gd name="T5" fmla="*/ 107 h 424"/>
                <a:gd name="T6" fmla="*/ 361 w 423"/>
                <a:gd name="T7" fmla="*/ 69 h 424"/>
                <a:gd name="T8" fmla="*/ 299 w 423"/>
                <a:gd name="T9" fmla="*/ 72 h 424"/>
                <a:gd name="T10" fmla="*/ 253 w 423"/>
                <a:gd name="T11" fmla="*/ 44 h 424"/>
                <a:gd name="T12" fmla="*/ 208 w 423"/>
                <a:gd name="T13" fmla="*/ 8 h 424"/>
                <a:gd name="T14" fmla="*/ 172 w 423"/>
                <a:gd name="T15" fmla="*/ 50 h 424"/>
                <a:gd name="T16" fmla="*/ 127 w 423"/>
                <a:gd name="T17" fmla="*/ 73 h 424"/>
                <a:gd name="T18" fmla="*/ 57 w 423"/>
                <a:gd name="T19" fmla="*/ 79 h 424"/>
                <a:gd name="T20" fmla="*/ 50 w 423"/>
                <a:gd name="T21" fmla="*/ 174 h 424"/>
                <a:gd name="T22" fmla="*/ 5 w 423"/>
                <a:gd name="T23" fmla="*/ 224 h 424"/>
                <a:gd name="T24" fmla="*/ 53 w 423"/>
                <a:gd name="T25" fmla="*/ 254 h 424"/>
                <a:gd name="T26" fmla="*/ 68 w 423"/>
                <a:gd name="T27" fmla="*/ 296 h 424"/>
                <a:gd name="T28" fmla="*/ 44 w 423"/>
                <a:gd name="T29" fmla="*/ 333 h 424"/>
                <a:gd name="T30" fmla="*/ 128 w 423"/>
                <a:gd name="T31" fmla="*/ 356 h 424"/>
                <a:gd name="T32" fmla="*/ 177 w 423"/>
                <a:gd name="T33" fmla="*/ 416 h 424"/>
                <a:gd name="T34" fmla="*/ 240 w 423"/>
                <a:gd name="T35" fmla="*/ 420 h 424"/>
                <a:gd name="T36" fmla="*/ 250 w 423"/>
                <a:gd name="T37" fmla="*/ 377 h 424"/>
                <a:gd name="T38" fmla="*/ 308 w 423"/>
                <a:gd name="T39" fmla="*/ 359 h 424"/>
                <a:gd name="T40" fmla="*/ 376 w 423"/>
                <a:gd name="T41" fmla="*/ 343 h 424"/>
                <a:gd name="T42" fmla="*/ 359 w 423"/>
                <a:gd name="T43" fmla="*/ 290 h 424"/>
                <a:gd name="T44" fmla="*/ 413 w 423"/>
                <a:gd name="T45" fmla="*/ 250 h 424"/>
                <a:gd name="T46" fmla="*/ 400 w 423"/>
                <a:gd name="T47" fmla="*/ 240 h 424"/>
                <a:gd name="T48" fmla="*/ 363 w 423"/>
                <a:gd name="T49" fmla="*/ 242 h 424"/>
                <a:gd name="T50" fmla="*/ 342 w 423"/>
                <a:gd name="T51" fmla="*/ 293 h 424"/>
                <a:gd name="T52" fmla="*/ 366 w 423"/>
                <a:gd name="T53" fmla="*/ 329 h 424"/>
                <a:gd name="T54" fmla="*/ 337 w 423"/>
                <a:gd name="T55" fmla="*/ 366 h 424"/>
                <a:gd name="T56" fmla="*/ 302 w 423"/>
                <a:gd name="T57" fmla="*/ 340 h 424"/>
                <a:gd name="T58" fmla="*/ 243 w 423"/>
                <a:gd name="T59" fmla="*/ 363 h 424"/>
                <a:gd name="T60" fmla="*/ 240 w 423"/>
                <a:gd name="T61" fmla="*/ 390 h 424"/>
                <a:gd name="T62" fmla="*/ 186 w 423"/>
                <a:gd name="T63" fmla="*/ 394 h 424"/>
                <a:gd name="T64" fmla="*/ 181 w 423"/>
                <a:gd name="T65" fmla="*/ 363 h 424"/>
                <a:gd name="T66" fmla="*/ 129 w 423"/>
                <a:gd name="T67" fmla="*/ 342 h 424"/>
                <a:gd name="T68" fmla="*/ 101 w 423"/>
                <a:gd name="T69" fmla="*/ 364 h 424"/>
                <a:gd name="T70" fmla="*/ 58 w 423"/>
                <a:gd name="T71" fmla="*/ 325 h 424"/>
                <a:gd name="T72" fmla="*/ 80 w 423"/>
                <a:gd name="T73" fmla="*/ 293 h 424"/>
                <a:gd name="T74" fmla="*/ 63 w 423"/>
                <a:gd name="T75" fmla="*/ 246 h 424"/>
                <a:gd name="T76" fmla="*/ 38 w 423"/>
                <a:gd name="T77" fmla="*/ 243 h 424"/>
                <a:gd name="T78" fmla="*/ 17 w 423"/>
                <a:gd name="T79" fmla="*/ 202 h 424"/>
                <a:gd name="T80" fmla="*/ 53 w 423"/>
                <a:gd name="T81" fmla="*/ 186 h 424"/>
                <a:gd name="T82" fmla="*/ 85 w 423"/>
                <a:gd name="T83" fmla="*/ 130 h 424"/>
                <a:gd name="T84" fmla="*/ 65 w 423"/>
                <a:gd name="T85" fmla="*/ 88 h 424"/>
                <a:gd name="T86" fmla="*/ 120 w 423"/>
                <a:gd name="T87" fmla="*/ 84 h 424"/>
                <a:gd name="T88" fmla="*/ 170 w 423"/>
                <a:gd name="T89" fmla="*/ 67 h 424"/>
                <a:gd name="T90" fmla="*/ 184 w 423"/>
                <a:gd name="T91" fmla="*/ 47 h 424"/>
                <a:gd name="T92" fmla="*/ 205 w 423"/>
                <a:gd name="T93" fmla="*/ 20 h 424"/>
                <a:gd name="T94" fmla="*/ 238 w 423"/>
                <a:gd name="T95" fmla="*/ 22 h 424"/>
                <a:gd name="T96" fmla="*/ 242 w 423"/>
                <a:gd name="T97" fmla="*/ 58 h 424"/>
                <a:gd name="T98" fmla="*/ 296 w 423"/>
                <a:gd name="T99" fmla="*/ 85 h 424"/>
                <a:gd name="T100" fmla="*/ 305 w 423"/>
                <a:gd name="T101" fmla="*/ 84 h 424"/>
                <a:gd name="T102" fmla="*/ 350 w 423"/>
                <a:gd name="T103" fmla="*/ 75 h 424"/>
                <a:gd name="T104" fmla="*/ 346 w 423"/>
                <a:gd name="T105" fmla="*/ 118 h 424"/>
                <a:gd name="T106" fmla="*/ 352 w 423"/>
                <a:gd name="T107" fmla="*/ 151 h 424"/>
                <a:gd name="T108" fmla="*/ 366 w 423"/>
                <a:gd name="T109" fmla="*/ 184 h 424"/>
                <a:gd name="T110" fmla="*/ 407 w 423"/>
                <a:gd name="T111" fmla="*/ 21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3" h="424">
                  <a:moveTo>
                    <a:pt x="419" y="216"/>
                  </a:moveTo>
                  <a:cubicBezTo>
                    <a:pt x="419" y="206"/>
                    <a:pt x="422" y="186"/>
                    <a:pt x="413" y="178"/>
                  </a:cubicBezTo>
                  <a:cubicBezTo>
                    <a:pt x="405" y="171"/>
                    <a:pt x="384" y="172"/>
                    <a:pt x="371" y="172"/>
                  </a:cubicBezTo>
                  <a:cubicBezTo>
                    <a:pt x="368" y="162"/>
                    <a:pt x="366" y="151"/>
                    <a:pt x="362" y="142"/>
                  </a:cubicBezTo>
                  <a:cubicBezTo>
                    <a:pt x="360" y="138"/>
                    <a:pt x="354" y="130"/>
                    <a:pt x="355" y="126"/>
                  </a:cubicBezTo>
                  <a:cubicBezTo>
                    <a:pt x="356" y="121"/>
                    <a:pt x="374" y="113"/>
                    <a:pt x="378" y="107"/>
                  </a:cubicBezTo>
                  <a:cubicBezTo>
                    <a:pt x="381" y="103"/>
                    <a:pt x="383" y="98"/>
                    <a:pt x="381" y="93"/>
                  </a:cubicBezTo>
                  <a:cubicBezTo>
                    <a:pt x="379" y="83"/>
                    <a:pt x="367" y="76"/>
                    <a:pt x="361" y="69"/>
                  </a:cubicBezTo>
                  <a:cubicBezTo>
                    <a:pt x="354" y="63"/>
                    <a:pt x="346" y="51"/>
                    <a:pt x="337" y="48"/>
                  </a:cubicBezTo>
                  <a:cubicBezTo>
                    <a:pt x="323" y="42"/>
                    <a:pt x="309" y="62"/>
                    <a:pt x="299" y="72"/>
                  </a:cubicBezTo>
                  <a:cubicBezTo>
                    <a:pt x="288" y="66"/>
                    <a:pt x="276" y="62"/>
                    <a:pt x="264" y="57"/>
                  </a:cubicBezTo>
                  <a:cubicBezTo>
                    <a:pt x="256" y="53"/>
                    <a:pt x="254" y="52"/>
                    <a:pt x="253" y="44"/>
                  </a:cubicBezTo>
                  <a:cubicBezTo>
                    <a:pt x="251" y="37"/>
                    <a:pt x="254" y="29"/>
                    <a:pt x="252" y="22"/>
                  </a:cubicBezTo>
                  <a:cubicBezTo>
                    <a:pt x="247" y="0"/>
                    <a:pt x="225" y="7"/>
                    <a:pt x="208" y="8"/>
                  </a:cubicBezTo>
                  <a:cubicBezTo>
                    <a:pt x="191" y="10"/>
                    <a:pt x="172" y="6"/>
                    <a:pt x="171" y="28"/>
                  </a:cubicBezTo>
                  <a:cubicBezTo>
                    <a:pt x="171" y="35"/>
                    <a:pt x="174" y="44"/>
                    <a:pt x="172" y="50"/>
                  </a:cubicBezTo>
                  <a:cubicBezTo>
                    <a:pt x="170" y="56"/>
                    <a:pt x="168" y="54"/>
                    <a:pt x="160" y="57"/>
                  </a:cubicBezTo>
                  <a:cubicBezTo>
                    <a:pt x="148" y="61"/>
                    <a:pt x="138" y="67"/>
                    <a:pt x="127" y="73"/>
                  </a:cubicBezTo>
                  <a:cubicBezTo>
                    <a:pt x="119" y="63"/>
                    <a:pt x="109" y="49"/>
                    <a:pt x="95" y="50"/>
                  </a:cubicBezTo>
                  <a:cubicBezTo>
                    <a:pt x="80" y="51"/>
                    <a:pt x="66" y="70"/>
                    <a:pt x="57" y="79"/>
                  </a:cubicBezTo>
                  <a:cubicBezTo>
                    <a:pt x="38" y="99"/>
                    <a:pt x="58" y="112"/>
                    <a:pt x="72" y="127"/>
                  </a:cubicBezTo>
                  <a:cubicBezTo>
                    <a:pt x="62" y="142"/>
                    <a:pt x="55" y="157"/>
                    <a:pt x="50" y="174"/>
                  </a:cubicBezTo>
                  <a:cubicBezTo>
                    <a:pt x="37" y="171"/>
                    <a:pt x="19" y="169"/>
                    <a:pt x="10" y="178"/>
                  </a:cubicBezTo>
                  <a:cubicBezTo>
                    <a:pt x="0" y="188"/>
                    <a:pt x="5" y="212"/>
                    <a:pt x="5" y="224"/>
                  </a:cubicBezTo>
                  <a:cubicBezTo>
                    <a:pt x="6" y="234"/>
                    <a:pt x="6" y="247"/>
                    <a:pt x="16" y="253"/>
                  </a:cubicBezTo>
                  <a:cubicBezTo>
                    <a:pt x="25" y="258"/>
                    <a:pt x="41" y="256"/>
                    <a:pt x="53" y="254"/>
                  </a:cubicBezTo>
                  <a:cubicBezTo>
                    <a:pt x="55" y="265"/>
                    <a:pt x="59" y="275"/>
                    <a:pt x="63" y="285"/>
                  </a:cubicBezTo>
                  <a:cubicBezTo>
                    <a:pt x="64" y="287"/>
                    <a:pt x="69" y="294"/>
                    <a:pt x="68" y="296"/>
                  </a:cubicBezTo>
                  <a:cubicBezTo>
                    <a:pt x="68" y="296"/>
                    <a:pt x="66" y="298"/>
                    <a:pt x="65" y="300"/>
                  </a:cubicBezTo>
                  <a:cubicBezTo>
                    <a:pt x="59" y="310"/>
                    <a:pt x="39" y="319"/>
                    <a:pt x="44" y="333"/>
                  </a:cubicBezTo>
                  <a:cubicBezTo>
                    <a:pt x="49" y="347"/>
                    <a:pt x="77" y="371"/>
                    <a:pt x="90" y="376"/>
                  </a:cubicBezTo>
                  <a:cubicBezTo>
                    <a:pt x="105" y="382"/>
                    <a:pt x="118" y="366"/>
                    <a:pt x="128" y="356"/>
                  </a:cubicBezTo>
                  <a:cubicBezTo>
                    <a:pt x="142" y="366"/>
                    <a:pt x="157" y="372"/>
                    <a:pt x="175" y="375"/>
                  </a:cubicBezTo>
                  <a:cubicBezTo>
                    <a:pt x="174" y="388"/>
                    <a:pt x="169" y="406"/>
                    <a:pt x="177" y="416"/>
                  </a:cubicBezTo>
                  <a:cubicBezTo>
                    <a:pt x="183" y="423"/>
                    <a:pt x="198" y="422"/>
                    <a:pt x="206" y="422"/>
                  </a:cubicBezTo>
                  <a:cubicBezTo>
                    <a:pt x="216" y="422"/>
                    <a:pt x="230" y="424"/>
                    <a:pt x="240" y="420"/>
                  </a:cubicBezTo>
                  <a:cubicBezTo>
                    <a:pt x="247" y="417"/>
                    <a:pt x="251" y="412"/>
                    <a:pt x="252" y="405"/>
                  </a:cubicBezTo>
                  <a:cubicBezTo>
                    <a:pt x="254" y="397"/>
                    <a:pt x="247" y="383"/>
                    <a:pt x="250" y="377"/>
                  </a:cubicBezTo>
                  <a:cubicBezTo>
                    <a:pt x="253" y="371"/>
                    <a:pt x="271" y="368"/>
                    <a:pt x="277" y="365"/>
                  </a:cubicBezTo>
                  <a:cubicBezTo>
                    <a:pt x="288" y="359"/>
                    <a:pt x="297" y="349"/>
                    <a:pt x="308" y="359"/>
                  </a:cubicBezTo>
                  <a:cubicBezTo>
                    <a:pt x="320" y="369"/>
                    <a:pt x="325" y="388"/>
                    <a:pt x="342" y="377"/>
                  </a:cubicBezTo>
                  <a:cubicBezTo>
                    <a:pt x="355" y="370"/>
                    <a:pt x="368" y="355"/>
                    <a:pt x="376" y="343"/>
                  </a:cubicBezTo>
                  <a:cubicBezTo>
                    <a:pt x="384" y="329"/>
                    <a:pt x="378" y="324"/>
                    <a:pt x="367" y="314"/>
                  </a:cubicBezTo>
                  <a:cubicBezTo>
                    <a:pt x="356" y="304"/>
                    <a:pt x="352" y="305"/>
                    <a:pt x="359" y="290"/>
                  </a:cubicBezTo>
                  <a:cubicBezTo>
                    <a:pt x="364" y="277"/>
                    <a:pt x="368" y="265"/>
                    <a:pt x="372" y="252"/>
                  </a:cubicBezTo>
                  <a:cubicBezTo>
                    <a:pt x="384" y="253"/>
                    <a:pt x="403" y="256"/>
                    <a:pt x="413" y="250"/>
                  </a:cubicBezTo>
                  <a:cubicBezTo>
                    <a:pt x="423" y="243"/>
                    <a:pt x="420" y="226"/>
                    <a:pt x="419" y="216"/>
                  </a:cubicBezTo>
                  <a:close/>
                  <a:moveTo>
                    <a:pt x="400" y="240"/>
                  </a:moveTo>
                  <a:cubicBezTo>
                    <a:pt x="391" y="243"/>
                    <a:pt x="376" y="240"/>
                    <a:pt x="367" y="240"/>
                  </a:cubicBezTo>
                  <a:cubicBezTo>
                    <a:pt x="365" y="240"/>
                    <a:pt x="364" y="241"/>
                    <a:pt x="363" y="242"/>
                  </a:cubicBezTo>
                  <a:cubicBezTo>
                    <a:pt x="362" y="243"/>
                    <a:pt x="362" y="243"/>
                    <a:pt x="361" y="244"/>
                  </a:cubicBezTo>
                  <a:cubicBezTo>
                    <a:pt x="356" y="261"/>
                    <a:pt x="348" y="277"/>
                    <a:pt x="342" y="293"/>
                  </a:cubicBezTo>
                  <a:cubicBezTo>
                    <a:pt x="340" y="301"/>
                    <a:pt x="341" y="305"/>
                    <a:pt x="345" y="311"/>
                  </a:cubicBezTo>
                  <a:cubicBezTo>
                    <a:pt x="351" y="317"/>
                    <a:pt x="363" y="322"/>
                    <a:pt x="366" y="329"/>
                  </a:cubicBezTo>
                  <a:cubicBezTo>
                    <a:pt x="370" y="338"/>
                    <a:pt x="353" y="352"/>
                    <a:pt x="348" y="357"/>
                  </a:cubicBezTo>
                  <a:cubicBezTo>
                    <a:pt x="346" y="359"/>
                    <a:pt x="341" y="365"/>
                    <a:pt x="337" y="366"/>
                  </a:cubicBezTo>
                  <a:cubicBezTo>
                    <a:pt x="330" y="368"/>
                    <a:pt x="327" y="363"/>
                    <a:pt x="322" y="357"/>
                  </a:cubicBezTo>
                  <a:cubicBezTo>
                    <a:pt x="317" y="351"/>
                    <a:pt x="311" y="341"/>
                    <a:pt x="302" y="340"/>
                  </a:cubicBezTo>
                  <a:cubicBezTo>
                    <a:pt x="296" y="339"/>
                    <a:pt x="289" y="344"/>
                    <a:pt x="284" y="347"/>
                  </a:cubicBezTo>
                  <a:cubicBezTo>
                    <a:pt x="270" y="355"/>
                    <a:pt x="259" y="361"/>
                    <a:pt x="243" y="363"/>
                  </a:cubicBezTo>
                  <a:cubicBezTo>
                    <a:pt x="241" y="364"/>
                    <a:pt x="239" y="366"/>
                    <a:pt x="239" y="367"/>
                  </a:cubicBezTo>
                  <a:cubicBezTo>
                    <a:pt x="238" y="375"/>
                    <a:pt x="240" y="382"/>
                    <a:pt x="240" y="390"/>
                  </a:cubicBezTo>
                  <a:cubicBezTo>
                    <a:pt x="240" y="410"/>
                    <a:pt x="222" y="410"/>
                    <a:pt x="206" y="410"/>
                  </a:cubicBezTo>
                  <a:cubicBezTo>
                    <a:pt x="191" y="409"/>
                    <a:pt x="185" y="409"/>
                    <a:pt x="186" y="394"/>
                  </a:cubicBezTo>
                  <a:cubicBezTo>
                    <a:pt x="186" y="386"/>
                    <a:pt x="187" y="378"/>
                    <a:pt x="187" y="369"/>
                  </a:cubicBezTo>
                  <a:cubicBezTo>
                    <a:pt x="186" y="366"/>
                    <a:pt x="184" y="364"/>
                    <a:pt x="181" y="363"/>
                  </a:cubicBezTo>
                  <a:cubicBezTo>
                    <a:pt x="162" y="362"/>
                    <a:pt x="146" y="355"/>
                    <a:pt x="132" y="344"/>
                  </a:cubicBezTo>
                  <a:cubicBezTo>
                    <a:pt x="131" y="343"/>
                    <a:pt x="130" y="343"/>
                    <a:pt x="129" y="342"/>
                  </a:cubicBezTo>
                  <a:cubicBezTo>
                    <a:pt x="127" y="342"/>
                    <a:pt x="125" y="342"/>
                    <a:pt x="123" y="344"/>
                  </a:cubicBezTo>
                  <a:cubicBezTo>
                    <a:pt x="118" y="348"/>
                    <a:pt x="108" y="362"/>
                    <a:pt x="101" y="364"/>
                  </a:cubicBezTo>
                  <a:cubicBezTo>
                    <a:pt x="90" y="367"/>
                    <a:pt x="79" y="353"/>
                    <a:pt x="72" y="346"/>
                  </a:cubicBezTo>
                  <a:cubicBezTo>
                    <a:pt x="66" y="341"/>
                    <a:pt x="55" y="334"/>
                    <a:pt x="58" y="325"/>
                  </a:cubicBezTo>
                  <a:cubicBezTo>
                    <a:pt x="60" y="318"/>
                    <a:pt x="70" y="312"/>
                    <a:pt x="75" y="307"/>
                  </a:cubicBezTo>
                  <a:cubicBezTo>
                    <a:pt x="80" y="302"/>
                    <a:pt x="82" y="301"/>
                    <a:pt x="80" y="293"/>
                  </a:cubicBezTo>
                  <a:cubicBezTo>
                    <a:pt x="79" y="285"/>
                    <a:pt x="73" y="278"/>
                    <a:pt x="70" y="270"/>
                  </a:cubicBezTo>
                  <a:cubicBezTo>
                    <a:pt x="67" y="262"/>
                    <a:pt x="65" y="254"/>
                    <a:pt x="63" y="246"/>
                  </a:cubicBezTo>
                  <a:cubicBezTo>
                    <a:pt x="62" y="243"/>
                    <a:pt x="60" y="241"/>
                    <a:pt x="57" y="241"/>
                  </a:cubicBezTo>
                  <a:cubicBezTo>
                    <a:pt x="51" y="242"/>
                    <a:pt x="45" y="243"/>
                    <a:pt x="38" y="243"/>
                  </a:cubicBezTo>
                  <a:cubicBezTo>
                    <a:pt x="27" y="243"/>
                    <a:pt x="21" y="245"/>
                    <a:pt x="18" y="232"/>
                  </a:cubicBezTo>
                  <a:cubicBezTo>
                    <a:pt x="17" y="223"/>
                    <a:pt x="16" y="211"/>
                    <a:pt x="17" y="202"/>
                  </a:cubicBezTo>
                  <a:cubicBezTo>
                    <a:pt x="17" y="197"/>
                    <a:pt x="18" y="188"/>
                    <a:pt x="23" y="185"/>
                  </a:cubicBezTo>
                  <a:cubicBezTo>
                    <a:pt x="29" y="182"/>
                    <a:pt x="47" y="185"/>
                    <a:pt x="53" y="186"/>
                  </a:cubicBezTo>
                  <a:cubicBezTo>
                    <a:pt x="56" y="187"/>
                    <a:pt x="60" y="186"/>
                    <a:pt x="61" y="182"/>
                  </a:cubicBezTo>
                  <a:cubicBezTo>
                    <a:pt x="65" y="163"/>
                    <a:pt x="73" y="146"/>
                    <a:pt x="85" y="130"/>
                  </a:cubicBezTo>
                  <a:cubicBezTo>
                    <a:pt x="87" y="128"/>
                    <a:pt x="86" y="124"/>
                    <a:pt x="84" y="123"/>
                  </a:cubicBezTo>
                  <a:cubicBezTo>
                    <a:pt x="76" y="113"/>
                    <a:pt x="56" y="102"/>
                    <a:pt x="65" y="88"/>
                  </a:cubicBezTo>
                  <a:cubicBezTo>
                    <a:pt x="69" y="82"/>
                    <a:pt x="80" y="71"/>
                    <a:pt x="86" y="68"/>
                  </a:cubicBezTo>
                  <a:cubicBezTo>
                    <a:pt x="103" y="60"/>
                    <a:pt x="110" y="73"/>
                    <a:pt x="120" y="84"/>
                  </a:cubicBezTo>
                  <a:cubicBezTo>
                    <a:pt x="122" y="87"/>
                    <a:pt x="125" y="89"/>
                    <a:pt x="128" y="87"/>
                  </a:cubicBezTo>
                  <a:cubicBezTo>
                    <a:pt x="142" y="78"/>
                    <a:pt x="155" y="72"/>
                    <a:pt x="170" y="67"/>
                  </a:cubicBezTo>
                  <a:cubicBezTo>
                    <a:pt x="173" y="66"/>
                    <a:pt x="178" y="64"/>
                    <a:pt x="180" y="62"/>
                  </a:cubicBezTo>
                  <a:cubicBezTo>
                    <a:pt x="184" y="58"/>
                    <a:pt x="184" y="52"/>
                    <a:pt x="184" y="47"/>
                  </a:cubicBezTo>
                  <a:cubicBezTo>
                    <a:pt x="184" y="42"/>
                    <a:pt x="182" y="36"/>
                    <a:pt x="183" y="31"/>
                  </a:cubicBezTo>
                  <a:cubicBezTo>
                    <a:pt x="185" y="21"/>
                    <a:pt x="196" y="21"/>
                    <a:pt x="205" y="20"/>
                  </a:cubicBezTo>
                  <a:cubicBezTo>
                    <a:pt x="210" y="20"/>
                    <a:pt x="217" y="19"/>
                    <a:pt x="223" y="19"/>
                  </a:cubicBezTo>
                  <a:cubicBezTo>
                    <a:pt x="230" y="18"/>
                    <a:pt x="234" y="20"/>
                    <a:pt x="238" y="22"/>
                  </a:cubicBezTo>
                  <a:cubicBezTo>
                    <a:pt x="243" y="25"/>
                    <a:pt x="241" y="30"/>
                    <a:pt x="241" y="37"/>
                  </a:cubicBezTo>
                  <a:cubicBezTo>
                    <a:pt x="242" y="44"/>
                    <a:pt x="238" y="52"/>
                    <a:pt x="242" y="58"/>
                  </a:cubicBezTo>
                  <a:cubicBezTo>
                    <a:pt x="245" y="63"/>
                    <a:pt x="249" y="64"/>
                    <a:pt x="255" y="66"/>
                  </a:cubicBezTo>
                  <a:cubicBezTo>
                    <a:pt x="270" y="72"/>
                    <a:pt x="283" y="76"/>
                    <a:pt x="296" y="85"/>
                  </a:cubicBezTo>
                  <a:cubicBezTo>
                    <a:pt x="297" y="85"/>
                    <a:pt x="297" y="85"/>
                    <a:pt x="298" y="85"/>
                  </a:cubicBezTo>
                  <a:cubicBezTo>
                    <a:pt x="300" y="86"/>
                    <a:pt x="303" y="86"/>
                    <a:pt x="305" y="84"/>
                  </a:cubicBezTo>
                  <a:cubicBezTo>
                    <a:pt x="311" y="78"/>
                    <a:pt x="318" y="67"/>
                    <a:pt x="326" y="63"/>
                  </a:cubicBezTo>
                  <a:cubicBezTo>
                    <a:pt x="336" y="58"/>
                    <a:pt x="342" y="68"/>
                    <a:pt x="350" y="75"/>
                  </a:cubicBezTo>
                  <a:cubicBezTo>
                    <a:pt x="358" y="83"/>
                    <a:pt x="372" y="92"/>
                    <a:pt x="365" y="104"/>
                  </a:cubicBezTo>
                  <a:cubicBezTo>
                    <a:pt x="361" y="110"/>
                    <a:pt x="351" y="112"/>
                    <a:pt x="346" y="118"/>
                  </a:cubicBezTo>
                  <a:cubicBezTo>
                    <a:pt x="341" y="123"/>
                    <a:pt x="341" y="126"/>
                    <a:pt x="343" y="133"/>
                  </a:cubicBezTo>
                  <a:cubicBezTo>
                    <a:pt x="346" y="139"/>
                    <a:pt x="350" y="144"/>
                    <a:pt x="352" y="151"/>
                  </a:cubicBezTo>
                  <a:cubicBezTo>
                    <a:pt x="355" y="160"/>
                    <a:pt x="358" y="170"/>
                    <a:pt x="361" y="179"/>
                  </a:cubicBezTo>
                  <a:cubicBezTo>
                    <a:pt x="362" y="182"/>
                    <a:pt x="364" y="184"/>
                    <a:pt x="366" y="184"/>
                  </a:cubicBezTo>
                  <a:cubicBezTo>
                    <a:pt x="376" y="185"/>
                    <a:pt x="387" y="184"/>
                    <a:pt x="396" y="186"/>
                  </a:cubicBezTo>
                  <a:cubicBezTo>
                    <a:pt x="411" y="190"/>
                    <a:pt x="407" y="204"/>
                    <a:pt x="407" y="216"/>
                  </a:cubicBezTo>
                  <a:cubicBezTo>
                    <a:pt x="408" y="226"/>
                    <a:pt x="411" y="236"/>
                    <a:pt x="400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Freeform 13"/>
            <p:cNvSpPr/>
            <p:nvPr/>
          </p:nvSpPr>
          <p:spPr bwMode="auto">
            <a:xfrm>
              <a:off x="2195" y="368"/>
              <a:ext cx="108" cy="49"/>
            </a:xfrm>
            <a:custGeom>
              <a:avLst/>
              <a:gdLst>
                <a:gd name="T0" fmla="*/ 10 w 40"/>
                <a:gd name="T1" fmla="*/ 16 h 18"/>
                <a:gd name="T2" fmla="*/ 33 w 40"/>
                <a:gd name="T3" fmla="*/ 12 h 18"/>
                <a:gd name="T4" fmla="*/ 33 w 40"/>
                <a:gd name="T5" fmla="*/ 0 h 18"/>
                <a:gd name="T6" fmla="*/ 7 w 40"/>
                <a:gd name="T7" fmla="*/ 4 h 18"/>
                <a:gd name="T8" fmla="*/ 10 w 40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10" y="16"/>
                  </a:moveTo>
                  <a:cubicBezTo>
                    <a:pt x="18" y="13"/>
                    <a:pt x="25" y="12"/>
                    <a:pt x="33" y="12"/>
                  </a:cubicBezTo>
                  <a:cubicBezTo>
                    <a:pt x="40" y="12"/>
                    <a:pt x="40" y="0"/>
                    <a:pt x="33" y="0"/>
                  </a:cubicBezTo>
                  <a:cubicBezTo>
                    <a:pt x="24" y="0"/>
                    <a:pt x="15" y="1"/>
                    <a:pt x="7" y="4"/>
                  </a:cubicBezTo>
                  <a:cubicBezTo>
                    <a:pt x="0" y="6"/>
                    <a:pt x="3" y="1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2383" y="384"/>
              <a:ext cx="102" cy="73"/>
            </a:xfrm>
            <a:custGeom>
              <a:avLst/>
              <a:gdLst>
                <a:gd name="T0" fmla="*/ 7 w 38"/>
                <a:gd name="T1" fmla="*/ 13 h 27"/>
                <a:gd name="T2" fmla="*/ 24 w 38"/>
                <a:gd name="T3" fmla="*/ 22 h 27"/>
                <a:gd name="T4" fmla="*/ 33 w 38"/>
                <a:gd name="T5" fmla="*/ 13 h 27"/>
                <a:gd name="T6" fmla="*/ 10 w 38"/>
                <a:gd name="T7" fmla="*/ 2 h 27"/>
                <a:gd name="T8" fmla="*/ 7 w 3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7">
                  <a:moveTo>
                    <a:pt x="7" y="13"/>
                  </a:moveTo>
                  <a:cubicBezTo>
                    <a:pt x="13" y="15"/>
                    <a:pt x="19" y="18"/>
                    <a:pt x="24" y="22"/>
                  </a:cubicBezTo>
                  <a:cubicBezTo>
                    <a:pt x="30" y="27"/>
                    <a:pt x="38" y="18"/>
                    <a:pt x="33" y="13"/>
                  </a:cubicBezTo>
                  <a:cubicBezTo>
                    <a:pt x="26" y="8"/>
                    <a:pt x="19" y="4"/>
                    <a:pt x="10" y="2"/>
                  </a:cubicBezTo>
                  <a:cubicBezTo>
                    <a:pt x="3" y="0"/>
                    <a:pt x="0" y="11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2531" y="503"/>
              <a:ext cx="70" cy="94"/>
            </a:xfrm>
            <a:custGeom>
              <a:avLst/>
              <a:gdLst>
                <a:gd name="T0" fmla="*/ 23 w 26"/>
                <a:gd name="T1" fmla="*/ 24 h 35"/>
                <a:gd name="T2" fmla="*/ 12 w 26"/>
                <a:gd name="T3" fmla="*/ 4 h 35"/>
                <a:gd name="T4" fmla="*/ 4 w 26"/>
                <a:gd name="T5" fmla="*/ 1 h 35"/>
                <a:gd name="T6" fmla="*/ 2 w 26"/>
                <a:gd name="T7" fmla="*/ 10 h 35"/>
                <a:gd name="T8" fmla="*/ 12 w 26"/>
                <a:gd name="T9" fmla="*/ 27 h 35"/>
                <a:gd name="T10" fmla="*/ 23 w 26"/>
                <a:gd name="T11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5">
                  <a:moveTo>
                    <a:pt x="23" y="24"/>
                  </a:moveTo>
                  <a:cubicBezTo>
                    <a:pt x="20" y="17"/>
                    <a:pt x="17" y="10"/>
                    <a:pt x="12" y="4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1" y="3"/>
                    <a:pt x="0" y="7"/>
                    <a:pt x="2" y="10"/>
                  </a:cubicBezTo>
                  <a:cubicBezTo>
                    <a:pt x="6" y="15"/>
                    <a:pt x="9" y="21"/>
                    <a:pt x="12" y="27"/>
                  </a:cubicBezTo>
                  <a:cubicBezTo>
                    <a:pt x="14" y="35"/>
                    <a:pt x="26" y="32"/>
                    <a:pt x="2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566" y="680"/>
              <a:ext cx="48" cy="105"/>
            </a:xfrm>
            <a:custGeom>
              <a:avLst/>
              <a:gdLst>
                <a:gd name="T0" fmla="*/ 5 w 18"/>
                <a:gd name="T1" fmla="*/ 8 h 39"/>
                <a:gd name="T2" fmla="*/ 2 w 18"/>
                <a:gd name="T3" fmla="*/ 28 h 39"/>
                <a:gd name="T4" fmla="*/ 13 w 18"/>
                <a:gd name="T5" fmla="*/ 32 h 39"/>
                <a:gd name="T6" fmla="*/ 17 w 18"/>
                <a:gd name="T7" fmla="*/ 8 h 39"/>
                <a:gd name="T8" fmla="*/ 5 w 18"/>
                <a:gd name="T9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9">
                  <a:moveTo>
                    <a:pt x="5" y="8"/>
                  </a:moveTo>
                  <a:cubicBezTo>
                    <a:pt x="5" y="15"/>
                    <a:pt x="4" y="21"/>
                    <a:pt x="2" y="28"/>
                  </a:cubicBezTo>
                  <a:cubicBezTo>
                    <a:pt x="0" y="36"/>
                    <a:pt x="12" y="39"/>
                    <a:pt x="13" y="32"/>
                  </a:cubicBezTo>
                  <a:cubicBezTo>
                    <a:pt x="15" y="24"/>
                    <a:pt x="17" y="16"/>
                    <a:pt x="17" y="8"/>
                  </a:cubicBezTo>
                  <a:cubicBezTo>
                    <a:pt x="18" y="0"/>
                    <a:pt x="6" y="0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17"/>
            <p:cNvSpPr/>
            <p:nvPr/>
          </p:nvSpPr>
          <p:spPr bwMode="auto">
            <a:xfrm>
              <a:off x="2461" y="855"/>
              <a:ext cx="86" cy="83"/>
            </a:xfrm>
            <a:custGeom>
              <a:avLst/>
              <a:gdLst>
                <a:gd name="T0" fmla="*/ 28 w 32"/>
                <a:gd name="T1" fmla="*/ 1 h 31"/>
                <a:gd name="T2" fmla="*/ 20 w 32"/>
                <a:gd name="T3" fmla="*/ 3 h 31"/>
                <a:gd name="T4" fmla="*/ 7 w 32"/>
                <a:gd name="T5" fmla="*/ 17 h 31"/>
                <a:gd name="T6" fmla="*/ 13 w 32"/>
                <a:gd name="T7" fmla="*/ 28 h 31"/>
                <a:gd name="T8" fmla="*/ 30 w 32"/>
                <a:gd name="T9" fmla="*/ 9 h 31"/>
                <a:gd name="T10" fmla="*/ 28 w 32"/>
                <a:gd name="T1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1">
                  <a:moveTo>
                    <a:pt x="28" y="1"/>
                  </a:moveTo>
                  <a:cubicBezTo>
                    <a:pt x="26" y="0"/>
                    <a:pt x="21" y="0"/>
                    <a:pt x="20" y="3"/>
                  </a:cubicBezTo>
                  <a:cubicBezTo>
                    <a:pt x="17" y="9"/>
                    <a:pt x="13" y="14"/>
                    <a:pt x="7" y="17"/>
                  </a:cubicBezTo>
                  <a:cubicBezTo>
                    <a:pt x="0" y="21"/>
                    <a:pt x="6" y="31"/>
                    <a:pt x="13" y="28"/>
                  </a:cubicBezTo>
                  <a:cubicBezTo>
                    <a:pt x="21" y="24"/>
                    <a:pt x="27" y="17"/>
                    <a:pt x="30" y="9"/>
                  </a:cubicBezTo>
                  <a:cubicBezTo>
                    <a:pt x="32" y="6"/>
                    <a:pt x="31" y="3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2295" y="954"/>
              <a:ext cx="104" cy="43"/>
            </a:xfrm>
            <a:custGeom>
              <a:avLst/>
              <a:gdLst>
                <a:gd name="T0" fmla="*/ 28 w 39"/>
                <a:gd name="T1" fmla="*/ 1 h 16"/>
                <a:gd name="T2" fmla="*/ 7 w 39"/>
                <a:gd name="T3" fmla="*/ 4 h 16"/>
                <a:gd name="T4" fmla="*/ 7 w 39"/>
                <a:gd name="T5" fmla="*/ 16 h 16"/>
                <a:gd name="T6" fmla="*/ 31 w 39"/>
                <a:gd name="T7" fmla="*/ 13 h 16"/>
                <a:gd name="T8" fmla="*/ 28 w 39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8" y="1"/>
                  </a:moveTo>
                  <a:cubicBezTo>
                    <a:pt x="21" y="2"/>
                    <a:pt x="14" y="3"/>
                    <a:pt x="7" y="4"/>
                  </a:cubicBezTo>
                  <a:cubicBezTo>
                    <a:pt x="0" y="4"/>
                    <a:pt x="0" y="16"/>
                    <a:pt x="7" y="16"/>
                  </a:cubicBezTo>
                  <a:cubicBezTo>
                    <a:pt x="15" y="15"/>
                    <a:pt x="23" y="14"/>
                    <a:pt x="31" y="13"/>
                  </a:cubicBezTo>
                  <a:cubicBezTo>
                    <a:pt x="39" y="11"/>
                    <a:pt x="36" y="0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reeform 19"/>
            <p:cNvSpPr/>
            <p:nvPr/>
          </p:nvSpPr>
          <p:spPr bwMode="auto">
            <a:xfrm>
              <a:off x="2117" y="914"/>
              <a:ext cx="100" cy="69"/>
            </a:xfrm>
            <a:custGeom>
              <a:avLst/>
              <a:gdLst>
                <a:gd name="T0" fmla="*/ 29 w 37"/>
                <a:gd name="T1" fmla="*/ 12 h 26"/>
                <a:gd name="T2" fmla="*/ 10 w 37"/>
                <a:gd name="T3" fmla="*/ 2 h 26"/>
                <a:gd name="T4" fmla="*/ 2 w 37"/>
                <a:gd name="T5" fmla="*/ 5 h 26"/>
                <a:gd name="T6" fmla="*/ 4 w 37"/>
                <a:gd name="T7" fmla="*/ 13 h 26"/>
                <a:gd name="T8" fmla="*/ 26 w 37"/>
                <a:gd name="T9" fmla="*/ 24 h 26"/>
                <a:gd name="T10" fmla="*/ 29 w 37"/>
                <a:gd name="T11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9" y="12"/>
                  </a:moveTo>
                  <a:cubicBezTo>
                    <a:pt x="22" y="10"/>
                    <a:pt x="16" y="7"/>
                    <a:pt x="10" y="2"/>
                  </a:cubicBezTo>
                  <a:cubicBezTo>
                    <a:pt x="7" y="0"/>
                    <a:pt x="3" y="2"/>
                    <a:pt x="2" y="5"/>
                  </a:cubicBezTo>
                  <a:cubicBezTo>
                    <a:pt x="0" y="8"/>
                    <a:pt x="1" y="11"/>
                    <a:pt x="4" y="13"/>
                  </a:cubicBezTo>
                  <a:cubicBezTo>
                    <a:pt x="11" y="18"/>
                    <a:pt x="18" y="21"/>
                    <a:pt x="26" y="24"/>
                  </a:cubicBezTo>
                  <a:cubicBezTo>
                    <a:pt x="34" y="26"/>
                    <a:pt x="37" y="14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0"/>
            <p:cNvSpPr/>
            <p:nvPr/>
          </p:nvSpPr>
          <p:spPr bwMode="auto">
            <a:xfrm>
              <a:off x="1996" y="766"/>
              <a:ext cx="68" cy="97"/>
            </a:xfrm>
            <a:custGeom>
              <a:avLst/>
              <a:gdLst>
                <a:gd name="T0" fmla="*/ 14 w 25"/>
                <a:gd name="T1" fmla="*/ 7 h 36"/>
                <a:gd name="T2" fmla="*/ 2 w 25"/>
                <a:gd name="T3" fmla="*/ 11 h 36"/>
                <a:gd name="T4" fmla="*/ 14 w 25"/>
                <a:gd name="T5" fmla="*/ 34 h 36"/>
                <a:gd name="T6" fmla="*/ 23 w 25"/>
                <a:gd name="T7" fmla="*/ 34 h 36"/>
                <a:gd name="T8" fmla="*/ 23 w 25"/>
                <a:gd name="T9" fmla="*/ 25 h 36"/>
                <a:gd name="T10" fmla="*/ 14 w 25"/>
                <a:gd name="T1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6">
                  <a:moveTo>
                    <a:pt x="14" y="7"/>
                  </a:moveTo>
                  <a:cubicBezTo>
                    <a:pt x="12" y="0"/>
                    <a:pt x="0" y="3"/>
                    <a:pt x="2" y="11"/>
                  </a:cubicBezTo>
                  <a:cubicBezTo>
                    <a:pt x="5" y="19"/>
                    <a:pt x="9" y="27"/>
                    <a:pt x="14" y="34"/>
                  </a:cubicBezTo>
                  <a:cubicBezTo>
                    <a:pt x="16" y="36"/>
                    <a:pt x="21" y="36"/>
                    <a:pt x="23" y="34"/>
                  </a:cubicBezTo>
                  <a:cubicBezTo>
                    <a:pt x="25" y="31"/>
                    <a:pt x="25" y="28"/>
                    <a:pt x="23" y="25"/>
                  </a:cubicBezTo>
                  <a:cubicBezTo>
                    <a:pt x="19" y="20"/>
                    <a:pt x="16" y="14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1"/>
            <p:cNvSpPr/>
            <p:nvPr/>
          </p:nvSpPr>
          <p:spPr bwMode="auto">
            <a:xfrm>
              <a:off x="1986" y="581"/>
              <a:ext cx="40" cy="107"/>
            </a:xfrm>
            <a:custGeom>
              <a:avLst/>
              <a:gdLst>
                <a:gd name="T0" fmla="*/ 13 w 15"/>
                <a:gd name="T1" fmla="*/ 33 h 40"/>
                <a:gd name="T2" fmla="*/ 14 w 15"/>
                <a:gd name="T3" fmla="*/ 11 h 40"/>
                <a:gd name="T4" fmla="*/ 3 w 15"/>
                <a:gd name="T5" fmla="*/ 8 h 40"/>
                <a:gd name="T6" fmla="*/ 1 w 15"/>
                <a:gd name="T7" fmla="*/ 33 h 40"/>
                <a:gd name="T8" fmla="*/ 13 w 15"/>
                <a:gd name="T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13" y="33"/>
                  </a:moveTo>
                  <a:cubicBezTo>
                    <a:pt x="12" y="25"/>
                    <a:pt x="13" y="18"/>
                    <a:pt x="14" y="11"/>
                  </a:cubicBezTo>
                  <a:cubicBezTo>
                    <a:pt x="15" y="3"/>
                    <a:pt x="4" y="0"/>
                    <a:pt x="3" y="8"/>
                  </a:cubicBezTo>
                  <a:cubicBezTo>
                    <a:pt x="1" y="16"/>
                    <a:pt x="0" y="24"/>
                    <a:pt x="1" y="33"/>
                  </a:cubicBezTo>
                  <a:cubicBezTo>
                    <a:pt x="1" y="40"/>
                    <a:pt x="13" y="40"/>
                    <a:pt x="1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2045" y="430"/>
              <a:ext cx="91" cy="83"/>
            </a:xfrm>
            <a:custGeom>
              <a:avLst/>
              <a:gdLst>
                <a:gd name="T0" fmla="*/ 22 w 34"/>
                <a:gd name="T1" fmla="*/ 4 h 31"/>
                <a:gd name="T2" fmla="*/ 3 w 34"/>
                <a:gd name="T3" fmla="*/ 20 h 31"/>
                <a:gd name="T4" fmla="*/ 3 w 34"/>
                <a:gd name="T5" fmla="*/ 29 h 31"/>
                <a:gd name="T6" fmla="*/ 11 w 34"/>
                <a:gd name="T7" fmla="*/ 29 h 31"/>
                <a:gd name="T8" fmla="*/ 28 w 34"/>
                <a:gd name="T9" fmla="*/ 14 h 31"/>
                <a:gd name="T10" fmla="*/ 22 w 34"/>
                <a:gd name="T11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1">
                  <a:moveTo>
                    <a:pt x="22" y="4"/>
                  </a:moveTo>
                  <a:cubicBezTo>
                    <a:pt x="14" y="8"/>
                    <a:pt x="8" y="14"/>
                    <a:pt x="3" y="20"/>
                  </a:cubicBezTo>
                  <a:cubicBezTo>
                    <a:pt x="1" y="23"/>
                    <a:pt x="0" y="26"/>
                    <a:pt x="3" y="29"/>
                  </a:cubicBezTo>
                  <a:cubicBezTo>
                    <a:pt x="5" y="31"/>
                    <a:pt x="9" y="31"/>
                    <a:pt x="11" y="29"/>
                  </a:cubicBezTo>
                  <a:cubicBezTo>
                    <a:pt x="16" y="23"/>
                    <a:pt x="21" y="18"/>
                    <a:pt x="28" y="14"/>
                  </a:cubicBezTo>
                  <a:cubicBezTo>
                    <a:pt x="34" y="10"/>
                    <a:pt x="28" y="0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1" name="Group 10"/>
          <p:cNvGrpSpPr>
            <a:grpSpLocks noChangeAspect="1"/>
          </p:cNvGrpSpPr>
          <p:nvPr/>
        </p:nvGrpSpPr>
        <p:grpSpPr bwMode="auto">
          <a:xfrm>
            <a:off x="7680325" y="497699"/>
            <a:ext cx="501650" cy="502976"/>
            <a:chOff x="1728" y="113"/>
            <a:chExt cx="1136" cy="1139"/>
          </a:xfrm>
          <a:solidFill>
            <a:srgbClr val="132F95"/>
          </a:solidFill>
        </p:grpSpPr>
        <p:sp>
          <p:nvSpPr>
            <p:cNvPr id="22" name="Freeform 11"/>
            <p:cNvSpPr>
              <a:spLocks noEditPoints="1"/>
            </p:cNvSpPr>
            <p:nvPr/>
          </p:nvSpPr>
          <p:spPr bwMode="auto">
            <a:xfrm>
              <a:off x="2099" y="460"/>
              <a:ext cx="470" cy="419"/>
            </a:xfrm>
            <a:custGeom>
              <a:avLst/>
              <a:gdLst>
                <a:gd name="T0" fmla="*/ 68 w 175"/>
                <a:gd name="T1" fmla="*/ 11 h 156"/>
                <a:gd name="T2" fmla="*/ 2 w 175"/>
                <a:gd name="T3" fmla="*/ 85 h 156"/>
                <a:gd name="T4" fmla="*/ 77 w 175"/>
                <a:gd name="T5" fmla="*/ 155 h 156"/>
                <a:gd name="T6" fmla="*/ 68 w 175"/>
                <a:gd name="T7" fmla="*/ 11 h 156"/>
                <a:gd name="T8" fmla="*/ 77 w 175"/>
                <a:gd name="T9" fmla="*/ 143 h 156"/>
                <a:gd name="T10" fmla="*/ 14 w 175"/>
                <a:gd name="T11" fmla="*/ 85 h 156"/>
                <a:gd name="T12" fmla="*/ 68 w 175"/>
                <a:gd name="T13" fmla="*/ 23 h 156"/>
                <a:gd name="T14" fmla="*/ 77 w 175"/>
                <a:gd name="T15" fmla="*/ 14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156">
                  <a:moveTo>
                    <a:pt x="68" y="11"/>
                  </a:moveTo>
                  <a:cubicBezTo>
                    <a:pt x="30" y="15"/>
                    <a:pt x="0" y="46"/>
                    <a:pt x="2" y="85"/>
                  </a:cubicBezTo>
                  <a:cubicBezTo>
                    <a:pt x="4" y="125"/>
                    <a:pt x="37" y="155"/>
                    <a:pt x="77" y="155"/>
                  </a:cubicBezTo>
                  <a:cubicBezTo>
                    <a:pt x="175" y="156"/>
                    <a:pt x="164" y="0"/>
                    <a:pt x="68" y="11"/>
                  </a:cubicBezTo>
                  <a:close/>
                  <a:moveTo>
                    <a:pt x="77" y="143"/>
                  </a:moveTo>
                  <a:cubicBezTo>
                    <a:pt x="44" y="143"/>
                    <a:pt x="16" y="118"/>
                    <a:pt x="14" y="85"/>
                  </a:cubicBezTo>
                  <a:cubicBezTo>
                    <a:pt x="12" y="53"/>
                    <a:pt x="37" y="26"/>
                    <a:pt x="68" y="23"/>
                  </a:cubicBezTo>
                  <a:cubicBezTo>
                    <a:pt x="149" y="14"/>
                    <a:pt x="159" y="143"/>
                    <a:pt x="77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Freeform 12"/>
            <p:cNvSpPr>
              <a:spLocks noEditPoints="1"/>
            </p:cNvSpPr>
            <p:nvPr/>
          </p:nvSpPr>
          <p:spPr bwMode="auto">
            <a:xfrm>
              <a:off x="1728" y="113"/>
              <a:ext cx="1136" cy="1139"/>
            </a:xfrm>
            <a:custGeom>
              <a:avLst/>
              <a:gdLst>
                <a:gd name="T0" fmla="*/ 413 w 423"/>
                <a:gd name="T1" fmla="*/ 178 h 424"/>
                <a:gd name="T2" fmla="*/ 362 w 423"/>
                <a:gd name="T3" fmla="*/ 142 h 424"/>
                <a:gd name="T4" fmla="*/ 378 w 423"/>
                <a:gd name="T5" fmla="*/ 107 h 424"/>
                <a:gd name="T6" fmla="*/ 361 w 423"/>
                <a:gd name="T7" fmla="*/ 69 h 424"/>
                <a:gd name="T8" fmla="*/ 299 w 423"/>
                <a:gd name="T9" fmla="*/ 72 h 424"/>
                <a:gd name="T10" fmla="*/ 253 w 423"/>
                <a:gd name="T11" fmla="*/ 44 h 424"/>
                <a:gd name="T12" fmla="*/ 208 w 423"/>
                <a:gd name="T13" fmla="*/ 8 h 424"/>
                <a:gd name="T14" fmla="*/ 172 w 423"/>
                <a:gd name="T15" fmla="*/ 50 h 424"/>
                <a:gd name="T16" fmla="*/ 127 w 423"/>
                <a:gd name="T17" fmla="*/ 73 h 424"/>
                <a:gd name="T18" fmla="*/ 57 w 423"/>
                <a:gd name="T19" fmla="*/ 79 h 424"/>
                <a:gd name="T20" fmla="*/ 50 w 423"/>
                <a:gd name="T21" fmla="*/ 174 h 424"/>
                <a:gd name="T22" fmla="*/ 5 w 423"/>
                <a:gd name="T23" fmla="*/ 224 h 424"/>
                <a:gd name="T24" fmla="*/ 53 w 423"/>
                <a:gd name="T25" fmla="*/ 254 h 424"/>
                <a:gd name="T26" fmla="*/ 68 w 423"/>
                <a:gd name="T27" fmla="*/ 296 h 424"/>
                <a:gd name="T28" fmla="*/ 44 w 423"/>
                <a:gd name="T29" fmla="*/ 333 h 424"/>
                <a:gd name="T30" fmla="*/ 128 w 423"/>
                <a:gd name="T31" fmla="*/ 356 h 424"/>
                <a:gd name="T32" fmla="*/ 177 w 423"/>
                <a:gd name="T33" fmla="*/ 416 h 424"/>
                <a:gd name="T34" fmla="*/ 240 w 423"/>
                <a:gd name="T35" fmla="*/ 420 h 424"/>
                <a:gd name="T36" fmla="*/ 250 w 423"/>
                <a:gd name="T37" fmla="*/ 377 h 424"/>
                <a:gd name="T38" fmla="*/ 308 w 423"/>
                <a:gd name="T39" fmla="*/ 359 h 424"/>
                <a:gd name="T40" fmla="*/ 376 w 423"/>
                <a:gd name="T41" fmla="*/ 343 h 424"/>
                <a:gd name="T42" fmla="*/ 359 w 423"/>
                <a:gd name="T43" fmla="*/ 290 h 424"/>
                <a:gd name="T44" fmla="*/ 413 w 423"/>
                <a:gd name="T45" fmla="*/ 250 h 424"/>
                <a:gd name="T46" fmla="*/ 400 w 423"/>
                <a:gd name="T47" fmla="*/ 240 h 424"/>
                <a:gd name="T48" fmla="*/ 363 w 423"/>
                <a:gd name="T49" fmla="*/ 242 h 424"/>
                <a:gd name="T50" fmla="*/ 342 w 423"/>
                <a:gd name="T51" fmla="*/ 293 h 424"/>
                <a:gd name="T52" fmla="*/ 366 w 423"/>
                <a:gd name="T53" fmla="*/ 329 h 424"/>
                <a:gd name="T54" fmla="*/ 337 w 423"/>
                <a:gd name="T55" fmla="*/ 366 h 424"/>
                <a:gd name="T56" fmla="*/ 302 w 423"/>
                <a:gd name="T57" fmla="*/ 340 h 424"/>
                <a:gd name="T58" fmla="*/ 243 w 423"/>
                <a:gd name="T59" fmla="*/ 363 h 424"/>
                <a:gd name="T60" fmla="*/ 240 w 423"/>
                <a:gd name="T61" fmla="*/ 390 h 424"/>
                <a:gd name="T62" fmla="*/ 186 w 423"/>
                <a:gd name="T63" fmla="*/ 394 h 424"/>
                <a:gd name="T64" fmla="*/ 181 w 423"/>
                <a:gd name="T65" fmla="*/ 363 h 424"/>
                <a:gd name="T66" fmla="*/ 129 w 423"/>
                <a:gd name="T67" fmla="*/ 342 h 424"/>
                <a:gd name="T68" fmla="*/ 101 w 423"/>
                <a:gd name="T69" fmla="*/ 364 h 424"/>
                <a:gd name="T70" fmla="*/ 58 w 423"/>
                <a:gd name="T71" fmla="*/ 325 h 424"/>
                <a:gd name="T72" fmla="*/ 80 w 423"/>
                <a:gd name="T73" fmla="*/ 293 h 424"/>
                <a:gd name="T74" fmla="*/ 63 w 423"/>
                <a:gd name="T75" fmla="*/ 246 h 424"/>
                <a:gd name="T76" fmla="*/ 38 w 423"/>
                <a:gd name="T77" fmla="*/ 243 h 424"/>
                <a:gd name="T78" fmla="*/ 17 w 423"/>
                <a:gd name="T79" fmla="*/ 202 h 424"/>
                <a:gd name="T80" fmla="*/ 53 w 423"/>
                <a:gd name="T81" fmla="*/ 186 h 424"/>
                <a:gd name="T82" fmla="*/ 85 w 423"/>
                <a:gd name="T83" fmla="*/ 130 h 424"/>
                <a:gd name="T84" fmla="*/ 65 w 423"/>
                <a:gd name="T85" fmla="*/ 88 h 424"/>
                <a:gd name="T86" fmla="*/ 120 w 423"/>
                <a:gd name="T87" fmla="*/ 84 h 424"/>
                <a:gd name="T88" fmla="*/ 170 w 423"/>
                <a:gd name="T89" fmla="*/ 67 h 424"/>
                <a:gd name="T90" fmla="*/ 184 w 423"/>
                <a:gd name="T91" fmla="*/ 47 h 424"/>
                <a:gd name="T92" fmla="*/ 205 w 423"/>
                <a:gd name="T93" fmla="*/ 20 h 424"/>
                <a:gd name="T94" fmla="*/ 238 w 423"/>
                <a:gd name="T95" fmla="*/ 22 h 424"/>
                <a:gd name="T96" fmla="*/ 242 w 423"/>
                <a:gd name="T97" fmla="*/ 58 h 424"/>
                <a:gd name="T98" fmla="*/ 296 w 423"/>
                <a:gd name="T99" fmla="*/ 85 h 424"/>
                <a:gd name="T100" fmla="*/ 305 w 423"/>
                <a:gd name="T101" fmla="*/ 84 h 424"/>
                <a:gd name="T102" fmla="*/ 350 w 423"/>
                <a:gd name="T103" fmla="*/ 75 h 424"/>
                <a:gd name="T104" fmla="*/ 346 w 423"/>
                <a:gd name="T105" fmla="*/ 118 h 424"/>
                <a:gd name="T106" fmla="*/ 352 w 423"/>
                <a:gd name="T107" fmla="*/ 151 h 424"/>
                <a:gd name="T108" fmla="*/ 366 w 423"/>
                <a:gd name="T109" fmla="*/ 184 h 424"/>
                <a:gd name="T110" fmla="*/ 407 w 423"/>
                <a:gd name="T111" fmla="*/ 21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3" h="424">
                  <a:moveTo>
                    <a:pt x="419" y="216"/>
                  </a:moveTo>
                  <a:cubicBezTo>
                    <a:pt x="419" y="206"/>
                    <a:pt x="422" y="186"/>
                    <a:pt x="413" y="178"/>
                  </a:cubicBezTo>
                  <a:cubicBezTo>
                    <a:pt x="405" y="171"/>
                    <a:pt x="384" y="172"/>
                    <a:pt x="371" y="172"/>
                  </a:cubicBezTo>
                  <a:cubicBezTo>
                    <a:pt x="368" y="162"/>
                    <a:pt x="366" y="151"/>
                    <a:pt x="362" y="142"/>
                  </a:cubicBezTo>
                  <a:cubicBezTo>
                    <a:pt x="360" y="138"/>
                    <a:pt x="354" y="130"/>
                    <a:pt x="355" y="126"/>
                  </a:cubicBezTo>
                  <a:cubicBezTo>
                    <a:pt x="356" y="121"/>
                    <a:pt x="374" y="113"/>
                    <a:pt x="378" y="107"/>
                  </a:cubicBezTo>
                  <a:cubicBezTo>
                    <a:pt x="381" y="103"/>
                    <a:pt x="383" y="98"/>
                    <a:pt x="381" y="93"/>
                  </a:cubicBezTo>
                  <a:cubicBezTo>
                    <a:pt x="379" y="83"/>
                    <a:pt x="367" y="76"/>
                    <a:pt x="361" y="69"/>
                  </a:cubicBezTo>
                  <a:cubicBezTo>
                    <a:pt x="354" y="63"/>
                    <a:pt x="346" y="51"/>
                    <a:pt x="337" y="48"/>
                  </a:cubicBezTo>
                  <a:cubicBezTo>
                    <a:pt x="323" y="42"/>
                    <a:pt x="309" y="62"/>
                    <a:pt x="299" y="72"/>
                  </a:cubicBezTo>
                  <a:cubicBezTo>
                    <a:pt x="288" y="66"/>
                    <a:pt x="276" y="62"/>
                    <a:pt x="264" y="57"/>
                  </a:cubicBezTo>
                  <a:cubicBezTo>
                    <a:pt x="256" y="53"/>
                    <a:pt x="254" y="52"/>
                    <a:pt x="253" y="44"/>
                  </a:cubicBezTo>
                  <a:cubicBezTo>
                    <a:pt x="251" y="37"/>
                    <a:pt x="254" y="29"/>
                    <a:pt x="252" y="22"/>
                  </a:cubicBezTo>
                  <a:cubicBezTo>
                    <a:pt x="247" y="0"/>
                    <a:pt x="225" y="7"/>
                    <a:pt x="208" y="8"/>
                  </a:cubicBezTo>
                  <a:cubicBezTo>
                    <a:pt x="191" y="10"/>
                    <a:pt x="172" y="6"/>
                    <a:pt x="171" y="28"/>
                  </a:cubicBezTo>
                  <a:cubicBezTo>
                    <a:pt x="171" y="35"/>
                    <a:pt x="174" y="44"/>
                    <a:pt x="172" y="50"/>
                  </a:cubicBezTo>
                  <a:cubicBezTo>
                    <a:pt x="170" y="56"/>
                    <a:pt x="168" y="54"/>
                    <a:pt x="160" y="57"/>
                  </a:cubicBezTo>
                  <a:cubicBezTo>
                    <a:pt x="148" y="61"/>
                    <a:pt x="138" y="67"/>
                    <a:pt x="127" y="73"/>
                  </a:cubicBezTo>
                  <a:cubicBezTo>
                    <a:pt x="119" y="63"/>
                    <a:pt x="109" y="49"/>
                    <a:pt x="95" y="50"/>
                  </a:cubicBezTo>
                  <a:cubicBezTo>
                    <a:pt x="80" y="51"/>
                    <a:pt x="66" y="70"/>
                    <a:pt x="57" y="79"/>
                  </a:cubicBezTo>
                  <a:cubicBezTo>
                    <a:pt x="38" y="99"/>
                    <a:pt x="58" y="112"/>
                    <a:pt x="72" y="127"/>
                  </a:cubicBezTo>
                  <a:cubicBezTo>
                    <a:pt x="62" y="142"/>
                    <a:pt x="55" y="157"/>
                    <a:pt x="50" y="174"/>
                  </a:cubicBezTo>
                  <a:cubicBezTo>
                    <a:pt x="37" y="171"/>
                    <a:pt x="19" y="169"/>
                    <a:pt x="10" y="178"/>
                  </a:cubicBezTo>
                  <a:cubicBezTo>
                    <a:pt x="0" y="188"/>
                    <a:pt x="5" y="212"/>
                    <a:pt x="5" y="224"/>
                  </a:cubicBezTo>
                  <a:cubicBezTo>
                    <a:pt x="6" y="234"/>
                    <a:pt x="6" y="247"/>
                    <a:pt x="16" y="253"/>
                  </a:cubicBezTo>
                  <a:cubicBezTo>
                    <a:pt x="25" y="258"/>
                    <a:pt x="41" y="256"/>
                    <a:pt x="53" y="254"/>
                  </a:cubicBezTo>
                  <a:cubicBezTo>
                    <a:pt x="55" y="265"/>
                    <a:pt x="59" y="275"/>
                    <a:pt x="63" y="285"/>
                  </a:cubicBezTo>
                  <a:cubicBezTo>
                    <a:pt x="64" y="287"/>
                    <a:pt x="69" y="294"/>
                    <a:pt x="68" y="296"/>
                  </a:cubicBezTo>
                  <a:cubicBezTo>
                    <a:pt x="68" y="296"/>
                    <a:pt x="66" y="298"/>
                    <a:pt x="65" y="300"/>
                  </a:cubicBezTo>
                  <a:cubicBezTo>
                    <a:pt x="59" y="310"/>
                    <a:pt x="39" y="319"/>
                    <a:pt x="44" y="333"/>
                  </a:cubicBezTo>
                  <a:cubicBezTo>
                    <a:pt x="49" y="347"/>
                    <a:pt x="77" y="371"/>
                    <a:pt x="90" y="376"/>
                  </a:cubicBezTo>
                  <a:cubicBezTo>
                    <a:pt x="105" y="382"/>
                    <a:pt x="118" y="366"/>
                    <a:pt x="128" y="356"/>
                  </a:cubicBezTo>
                  <a:cubicBezTo>
                    <a:pt x="142" y="366"/>
                    <a:pt x="157" y="372"/>
                    <a:pt x="175" y="375"/>
                  </a:cubicBezTo>
                  <a:cubicBezTo>
                    <a:pt x="174" y="388"/>
                    <a:pt x="169" y="406"/>
                    <a:pt x="177" y="416"/>
                  </a:cubicBezTo>
                  <a:cubicBezTo>
                    <a:pt x="183" y="423"/>
                    <a:pt x="198" y="422"/>
                    <a:pt x="206" y="422"/>
                  </a:cubicBezTo>
                  <a:cubicBezTo>
                    <a:pt x="216" y="422"/>
                    <a:pt x="230" y="424"/>
                    <a:pt x="240" y="420"/>
                  </a:cubicBezTo>
                  <a:cubicBezTo>
                    <a:pt x="247" y="417"/>
                    <a:pt x="251" y="412"/>
                    <a:pt x="252" y="405"/>
                  </a:cubicBezTo>
                  <a:cubicBezTo>
                    <a:pt x="254" y="397"/>
                    <a:pt x="247" y="383"/>
                    <a:pt x="250" y="377"/>
                  </a:cubicBezTo>
                  <a:cubicBezTo>
                    <a:pt x="253" y="371"/>
                    <a:pt x="271" y="368"/>
                    <a:pt x="277" y="365"/>
                  </a:cubicBezTo>
                  <a:cubicBezTo>
                    <a:pt x="288" y="359"/>
                    <a:pt x="297" y="349"/>
                    <a:pt x="308" y="359"/>
                  </a:cubicBezTo>
                  <a:cubicBezTo>
                    <a:pt x="320" y="369"/>
                    <a:pt x="325" y="388"/>
                    <a:pt x="342" y="377"/>
                  </a:cubicBezTo>
                  <a:cubicBezTo>
                    <a:pt x="355" y="370"/>
                    <a:pt x="368" y="355"/>
                    <a:pt x="376" y="343"/>
                  </a:cubicBezTo>
                  <a:cubicBezTo>
                    <a:pt x="384" y="329"/>
                    <a:pt x="378" y="324"/>
                    <a:pt x="367" y="314"/>
                  </a:cubicBezTo>
                  <a:cubicBezTo>
                    <a:pt x="356" y="304"/>
                    <a:pt x="352" y="305"/>
                    <a:pt x="359" y="290"/>
                  </a:cubicBezTo>
                  <a:cubicBezTo>
                    <a:pt x="364" y="277"/>
                    <a:pt x="368" y="265"/>
                    <a:pt x="372" y="252"/>
                  </a:cubicBezTo>
                  <a:cubicBezTo>
                    <a:pt x="384" y="253"/>
                    <a:pt x="403" y="256"/>
                    <a:pt x="413" y="250"/>
                  </a:cubicBezTo>
                  <a:cubicBezTo>
                    <a:pt x="423" y="243"/>
                    <a:pt x="420" y="226"/>
                    <a:pt x="419" y="216"/>
                  </a:cubicBezTo>
                  <a:close/>
                  <a:moveTo>
                    <a:pt x="400" y="240"/>
                  </a:moveTo>
                  <a:cubicBezTo>
                    <a:pt x="391" y="243"/>
                    <a:pt x="376" y="240"/>
                    <a:pt x="367" y="240"/>
                  </a:cubicBezTo>
                  <a:cubicBezTo>
                    <a:pt x="365" y="240"/>
                    <a:pt x="364" y="241"/>
                    <a:pt x="363" y="242"/>
                  </a:cubicBezTo>
                  <a:cubicBezTo>
                    <a:pt x="362" y="243"/>
                    <a:pt x="362" y="243"/>
                    <a:pt x="361" y="244"/>
                  </a:cubicBezTo>
                  <a:cubicBezTo>
                    <a:pt x="356" y="261"/>
                    <a:pt x="348" y="277"/>
                    <a:pt x="342" y="293"/>
                  </a:cubicBezTo>
                  <a:cubicBezTo>
                    <a:pt x="340" y="301"/>
                    <a:pt x="341" y="305"/>
                    <a:pt x="345" y="311"/>
                  </a:cubicBezTo>
                  <a:cubicBezTo>
                    <a:pt x="351" y="317"/>
                    <a:pt x="363" y="322"/>
                    <a:pt x="366" y="329"/>
                  </a:cubicBezTo>
                  <a:cubicBezTo>
                    <a:pt x="370" y="338"/>
                    <a:pt x="353" y="352"/>
                    <a:pt x="348" y="357"/>
                  </a:cubicBezTo>
                  <a:cubicBezTo>
                    <a:pt x="346" y="359"/>
                    <a:pt x="341" y="365"/>
                    <a:pt x="337" y="366"/>
                  </a:cubicBezTo>
                  <a:cubicBezTo>
                    <a:pt x="330" y="368"/>
                    <a:pt x="327" y="363"/>
                    <a:pt x="322" y="357"/>
                  </a:cubicBezTo>
                  <a:cubicBezTo>
                    <a:pt x="317" y="351"/>
                    <a:pt x="311" y="341"/>
                    <a:pt x="302" y="340"/>
                  </a:cubicBezTo>
                  <a:cubicBezTo>
                    <a:pt x="296" y="339"/>
                    <a:pt x="289" y="344"/>
                    <a:pt x="284" y="347"/>
                  </a:cubicBezTo>
                  <a:cubicBezTo>
                    <a:pt x="270" y="355"/>
                    <a:pt x="259" y="361"/>
                    <a:pt x="243" y="363"/>
                  </a:cubicBezTo>
                  <a:cubicBezTo>
                    <a:pt x="241" y="364"/>
                    <a:pt x="239" y="366"/>
                    <a:pt x="239" y="367"/>
                  </a:cubicBezTo>
                  <a:cubicBezTo>
                    <a:pt x="238" y="375"/>
                    <a:pt x="240" y="382"/>
                    <a:pt x="240" y="390"/>
                  </a:cubicBezTo>
                  <a:cubicBezTo>
                    <a:pt x="240" y="410"/>
                    <a:pt x="222" y="410"/>
                    <a:pt x="206" y="410"/>
                  </a:cubicBezTo>
                  <a:cubicBezTo>
                    <a:pt x="191" y="409"/>
                    <a:pt x="185" y="409"/>
                    <a:pt x="186" y="394"/>
                  </a:cubicBezTo>
                  <a:cubicBezTo>
                    <a:pt x="186" y="386"/>
                    <a:pt x="187" y="378"/>
                    <a:pt x="187" y="369"/>
                  </a:cubicBezTo>
                  <a:cubicBezTo>
                    <a:pt x="186" y="366"/>
                    <a:pt x="184" y="364"/>
                    <a:pt x="181" y="363"/>
                  </a:cubicBezTo>
                  <a:cubicBezTo>
                    <a:pt x="162" y="362"/>
                    <a:pt x="146" y="355"/>
                    <a:pt x="132" y="344"/>
                  </a:cubicBezTo>
                  <a:cubicBezTo>
                    <a:pt x="131" y="343"/>
                    <a:pt x="130" y="343"/>
                    <a:pt x="129" y="342"/>
                  </a:cubicBezTo>
                  <a:cubicBezTo>
                    <a:pt x="127" y="342"/>
                    <a:pt x="125" y="342"/>
                    <a:pt x="123" y="344"/>
                  </a:cubicBezTo>
                  <a:cubicBezTo>
                    <a:pt x="118" y="348"/>
                    <a:pt x="108" y="362"/>
                    <a:pt x="101" y="364"/>
                  </a:cubicBezTo>
                  <a:cubicBezTo>
                    <a:pt x="90" y="367"/>
                    <a:pt x="79" y="353"/>
                    <a:pt x="72" y="346"/>
                  </a:cubicBezTo>
                  <a:cubicBezTo>
                    <a:pt x="66" y="341"/>
                    <a:pt x="55" y="334"/>
                    <a:pt x="58" y="325"/>
                  </a:cubicBezTo>
                  <a:cubicBezTo>
                    <a:pt x="60" y="318"/>
                    <a:pt x="70" y="312"/>
                    <a:pt x="75" y="307"/>
                  </a:cubicBezTo>
                  <a:cubicBezTo>
                    <a:pt x="80" y="302"/>
                    <a:pt x="82" y="301"/>
                    <a:pt x="80" y="293"/>
                  </a:cubicBezTo>
                  <a:cubicBezTo>
                    <a:pt x="79" y="285"/>
                    <a:pt x="73" y="278"/>
                    <a:pt x="70" y="270"/>
                  </a:cubicBezTo>
                  <a:cubicBezTo>
                    <a:pt x="67" y="262"/>
                    <a:pt x="65" y="254"/>
                    <a:pt x="63" y="246"/>
                  </a:cubicBezTo>
                  <a:cubicBezTo>
                    <a:pt x="62" y="243"/>
                    <a:pt x="60" y="241"/>
                    <a:pt x="57" y="241"/>
                  </a:cubicBezTo>
                  <a:cubicBezTo>
                    <a:pt x="51" y="242"/>
                    <a:pt x="45" y="243"/>
                    <a:pt x="38" y="243"/>
                  </a:cubicBezTo>
                  <a:cubicBezTo>
                    <a:pt x="27" y="243"/>
                    <a:pt x="21" y="245"/>
                    <a:pt x="18" y="232"/>
                  </a:cubicBezTo>
                  <a:cubicBezTo>
                    <a:pt x="17" y="223"/>
                    <a:pt x="16" y="211"/>
                    <a:pt x="17" y="202"/>
                  </a:cubicBezTo>
                  <a:cubicBezTo>
                    <a:pt x="17" y="197"/>
                    <a:pt x="18" y="188"/>
                    <a:pt x="23" y="185"/>
                  </a:cubicBezTo>
                  <a:cubicBezTo>
                    <a:pt x="29" y="182"/>
                    <a:pt x="47" y="185"/>
                    <a:pt x="53" y="186"/>
                  </a:cubicBezTo>
                  <a:cubicBezTo>
                    <a:pt x="56" y="187"/>
                    <a:pt x="60" y="186"/>
                    <a:pt x="61" y="182"/>
                  </a:cubicBezTo>
                  <a:cubicBezTo>
                    <a:pt x="65" y="163"/>
                    <a:pt x="73" y="146"/>
                    <a:pt x="85" y="130"/>
                  </a:cubicBezTo>
                  <a:cubicBezTo>
                    <a:pt x="87" y="128"/>
                    <a:pt x="86" y="124"/>
                    <a:pt x="84" y="123"/>
                  </a:cubicBezTo>
                  <a:cubicBezTo>
                    <a:pt x="76" y="113"/>
                    <a:pt x="56" y="102"/>
                    <a:pt x="65" y="88"/>
                  </a:cubicBezTo>
                  <a:cubicBezTo>
                    <a:pt x="69" y="82"/>
                    <a:pt x="80" y="71"/>
                    <a:pt x="86" y="68"/>
                  </a:cubicBezTo>
                  <a:cubicBezTo>
                    <a:pt x="103" y="60"/>
                    <a:pt x="110" y="73"/>
                    <a:pt x="120" y="84"/>
                  </a:cubicBezTo>
                  <a:cubicBezTo>
                    <a:pt x="122" y="87"/>
                    <a:pt x="125" y="89"/>
                    <a:pt x="128" y="87"/>
                  </a:cubicBezTo>
                  <a:cubicBezTo>
                    <a:pt x="142" y="78"/>
                    <a:pt x="155" y="72"/>
                    <a:pt x="170" y="67"/>
                  </a:cubicBezTo>
                  <a:cubicBezTo>
                    <a:pt x="173" y="66"/>
                    <a:pt x="178" y="64"/>
                    <a:pt x="180" y="62"/>
                  </a:cubicBezTo>
                  <a:cubicBezTo>
                    <a:pt x="184" y="58"/>
                    <a:pt x="184" y="52"/>
                    <a:pt x="184" y="47"/>
                  </a:cubicBezTo>
                  <a:cubicBezTo>
                    <a:pt x="184" y="42"/>
                    <a:pt x="182" y="36"/>
                    <a:pt x="183" y="31"/>
                  </a:cubicBezTo>
                  <a:cubicBezTo>
                    <a:pt x="185" y="21"/>
                    <a:pt x="196" y="21"/>
                    <a:pt x="205" y="20"/>
                  </a:cubicBezTo>
                  <a:cubicBezTo>
                    <a:pt x="210" y="20"/>
                    <a:pt x="217" y="19"/>
                    <a:pt x="223" y="19"/>
                  </a:cubicBezTo>
                  <a:cubicBezTo>
                    <a:pt x="230" y="18"/>
                    <a:pt x="234" y="20"/>
                    <a:pt x="238" y="22"/>
                  </a:cubicBezTo>
                  <a:cubicBezTo>
                    <a:pt x="243" y="25"/>
                    <a:pt x="241" y="30"/>
                    <a:pt x="241" y="37"/>
                  </a:cubicBezTo>
                  <a:cubicBezTo>
                    <a:pt x="242" y="44"/>
                    <a:pt x="238" y="52"/>
                    <a:pt x="242" y="58"/>
                  </a:cubicBezTo>
                  <a:cubicBezTo>
                    <a:pt x="245" y="63"/>
                    <a:pt x="249" y="64"/>
                    <a:pt x="255" y="66"/>
                  </a:cubicBezTo>
                  <a:cubicBezTo>
                    <a:pt x="270" y="72"/>
                    <a:pt x="283" y="76"/>
                    <a:pt x="296" y="85"/>
                  </a:cubicBezTo>
                  <a:cubicBezTo>
                    <a:pt x="297" y="85"/>
                    <a:pt x="297" y="85"/>
                    <a:pt x="298" y="85"/>
                  </a:cubicBezTo>
                  <a:cubicBezTo>
                    <a:pt x="300" y="86"/>
                    <a:pt x="303" y="86"/>
                    <a:pt x="305" y="84"/>
                  </a:cubicBezTo>
                  <a:cubicBezTo>
                    <a:pt x="311" y="78"/>
                    <a:pt x="318" y="67"/>
                    <a:pt x="326" y="63"/>
                  </a:cubicBezTo>
                  <a:cubicBezTo>
                    <a:pt x="336" y="58"/>
                    <a:pt x="342" y="68"/>
                    <a:pt x="350" y="75"/>
                  </a:cubicBezTo>
                  <a:cubicBezTo>
                    <a:pt x="358" y="83"/>
                    <a:pt x="372" y="92"/>
                    <a:pt x="365" y="104"/>
                  </a:cubicBezTo>
                  <a:cubicBezTo>
                    <a:pt x="361" y="110"/>
                    <a:pt x="351" y="112"/>
                    <a:pt x="346" y="118"/>
                  </a:cubicBezTo>
                  <a:cubicBezTo>
                    <a:pt x="341" y="123"/>
                    <a:pt x="341" y="126"/>
                    <a:pt x="343" y="133"/>
                  </a:cubicBezTo>
                  <a:cubicBezTo>
                    <a:pt x="346" y="139"/>
                    <a:pt x="350" y="144"/>
                    <a:pt x="352" y="151"/>
                  </a:cubicBezTo>
                  <a:cubicBezTo>
                    <a:pt x="355" y="160"/>
                    <a:pt x="358" y="170"/>
                    <a:pt x="361" y="179"/>
                  </a:cubicBezTo>
                  <a:cubicBezTo>
                    <a:pt x="362" y="182"/>
                    <a:pt x="364" y="184"/>
                    <a:pt x="366" y="184"/>
                  </a:cubicBezTo>
                  <a:cubicBezTo>
                    <a:pt x="376" y="185"/>
                    <a:pt x="387" y="184"/>
                    <a:pt x="396" y="186"/>
                  </a:cubicBezTo>
                  <a:cubicBezTo>
                    <a:pt x="411" y="190"/>
                    <a:pt x="407" y="204"/>
                    <a:pt x="407" y="216"/>
                  </a:cubicBezTo>
                  <a:cubicBezTo>
                    <a:pt x="408" y="226"/>
                    <a:pt x="411" y="236"/>
                    <a:pt x="400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13"/>
            <p:cNvSpPr/>
            <p:nvPr/>
          </p:nvSpPr>
          <p:spPr bwMode="auto">
            <a:xfrm>
              <a:off x="2195" y="368"/>
              <a:ext cx="108" cy="49"/>
            </a:xfrm>
            <a:custGeom>
              <a:avLst/>
              <a:gdLst>
                <a:gd name="T0" fmla="*/ 10 w 40"/>
                <a:gd name="T1" fmla="*/ 16 h 18"/>
                <a:gd name="T2" fmla="*/ 33 w 40"/>
                <a:gd name="T3" fmla="*/ 12 h 18"/>
                <a:gd name="T4" fmla="*/ 33 w 40"/>
                <a:gd name="T5" fmla="*/ 0 h 18"/>
                <a:gd name="T6" fmla="*/ 7 w 40"/>
                <a:gd name="T7" fmla="*/ 4 h 18"/>
                <a:gd name="T8" fmla="*/ 10 w 40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10" y="16"/>
                  </a:moveTo>
                  <a:cubicBezTo>
                    <a:pt x="18" y="13"/>
                    <a:pt x="25" y="12"/>
                    <a:pt x="33" y="12"/>
                  </a:cubicBezTo>
                  <a:cubicBezTo>
                    <a:pt x="40" y="12"/>
                    <a:pt x="40" y="0"/>
                    <a:pt x="33" y="0"/>
                  </a:cubicBezTo>
                  <a:cubicBezTo>
                    <a:pt x="24" y="0"/>
                    <a:pt x="15" y="1"/>
                    <a:pt x="7" y="4"/>
                  </a:cubicBezTo>
                  <a:cubicBezTo>
                    <a:pt x="0" y="6"/>
                    <a:pt x="3" y="1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2383" y="384"/>
              <a:ext cx="102" cy="73"/>
            </a:xfrm>
            <a:custGeom>
              <a:avLst/>
              <a:gdLst>
                <a:gd name="T0" fmla="*/ 7 w 38"/>
                <a:gd name="T1" fmla="*/ 13 h 27"/>
                <a:gd name="T2" fmla="*/ 24 w 38"/>
                <a:gd name="T3" fmla="*/ 22 h 27"/>
                <a:gd name="T4" fmla="*/ 33 w 38"/>
                <a:gd name="T5" fmla="*/ 13 h 27"/>
                <a:gd name="T6" fmla="*/ 10 w 38"/>
                <a:gd name="T7" fmla="*/ 2 h 27"/>
                <a:gd name="T8" fmla="*/ 7 w 3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7">
                  <a:moveTo>
                    <a:pt x="7" y="13"/>
                  </a:moveTo>
                  <a:cubicBezTo>
                    <a:pt x="13" y="15"/>
                    <a:pt x="19" y="18"/>
                    <a:pt x="24" y="22"/>
                  </a:cubicBezTo>
                  <a:cubicBezTo>
                    <a:pt x="30" y="27"/>
                    <a:pt x="38" y="18"/>
                    <a:pt x="33" y="13"/>
                  </a:cubicBezTo>
                  <a:cubicBezTo>
                    <a:pt x="26" y="8"/>
                    <a:pt x="19" y="4"/>
                    <a:pt x="10" y="2"/>
                  </a:cubicBezTo>
                  <a:cubicBezTo>
                    <a:pt x="3" y="0"/>
                    <a:pt x="0" y="11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Freeform 15"/>
            <p:cNvSpPr/>
            <p:nvPr/>
          </p:nvSpPr>
          <p:spPr bwMode="auto">
            <a:xfrm>
              <a:off x="2531" y="503"/>
              <a:ext cx="70" cy="94"/>
            </a:xfrm>
            <a:custGeom>
              <a:avLst/>
              <a:gdLst>
                <a:gd name="T0" fmla="*/ 23 w 26"/>
                <a:gd name="T1" fmla="*/ 24 h 35"/>
                <a:gd name="T2" fmla="*/ 12 w 26"/>
                <a:gd name="T3" fmla="*/ 4 h 35"/>
                <a:gd name="T4" fmla="*/ 4 w 26"/>
                <a:gd name="T5" fmla="*/ 1 h 35"/>
                <a:gd name="T6" fmla="*/ 2 w 26"/>
                <a:gd name="T7" fmla="*/ 10 h 35"/>
                <a:gd name="T8" fmla="*/ 12 w 26"/>
                <a:gd name="T9" fmla="*/ 27 h 35"/>
                <a:gd name="T10" fmla="*/ 23 w 26"/>
                <a:gd name="T11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5">
                  <a:moveTo>
                    <a:pt x="23" y="24"/>
                  </a:moveTo>
                  <a:cubicBezTo>
                    <a:pt x="20" y="17"/>
                    <a:pt x="17" y="10"/>
                    <a:pt x="12" y="4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1" y="3"/>
                    <a:pt x="0" y="7"/>
                    <a:pt x="2" y="10"/>
                  </a:cubicBezTo>
                  <a:cubicBezTo>
                    <a:pt x="6" y="15"/>
                    <a:pt x="9" y="21"/>
                    <a:pt x="12" y="27"/>
                  </a:cubicBezTo>
                  <a:cubicBezTo>
                    <a:pt x="14" y="35"/>
                    <a:pt x="26" y="32"/>
                    <a:pt x="2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Freeform 16"/>
            <p:cNvSpPr/>
            <p:nvPr/>
          </p:nvSpPr>
          <p:spPr bwMode="auto">
            <a:xfrm>
              <a:off x="2566" y="680"/>
              <a:ext cx="48" cy="105"/>
            </a:xfrm>
            <a:custGeom>
              <a:avLst/>
              <a:gdLst>
                <a:gd name="T0" fmla="*/ 5 w 18"/>
                <a:gd name="T1" fmla="*/ 8 h 39"/>
                <a:gd name="T2" fmla="*/ 2 w 18"/>
                <a:gd name="T3" fmla="*/ 28 h 39"/>
                <a:gd name="T4" fmla="*/ 13 w 18"/>
                <a:gd name="T5" fmla="*/ 32 h 39"/>
                <a:gd name="T6" fmla="*/ 17 w 18"/>
                <a:gd name="T7" fmla="*/ 8 h 39"/>
                <a:gd name="T8" fmla="*/ 5 w 18"/>
                <a:gd name="T9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9">
                  <a:moveTo>
                    <a:pt x="5" y="8"/>
                  </a:moveTo>
                  <a:cubicBezTo>
                    <a:pt x="5" y="15"/>
                    <a:pt x="4" y="21"/>
                    <a:pt x="2" y="28"/>
                  </a:cubicBezTo>
                  <a:cubicBezTo>
                    <a:pt x="0" y="36"/>
                    <a:pt x="12" y="39"/>
                    <a:pt x="13" y="32"/>
                  </a:cubicBezTo>
                  <a:cubicBezTo>
                    <a:pt x="15" y="24"/>
                    <a:pt x="17" y="16"/>
                    <a:pt x="17" y="8"/>
                  </a:cubicBezTo>
                  <a:cubicBezTo>
                    <a:pt x="18" y="0"/>
                    <a:pt x="6" y="0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Freeform 17"/>
            <p:cNvSpPr/>
            <p:nvPr/>
          </p:nvSpPr>
          <p:spPr bwMode="auto">
            <a:xfrm>
              <a:off x="2461" y="855"/>
              <a:ext cx="86" cy="83"/>
            </a:xfrm>
            <a:custGeom>
              <a:avLst/>
              <a:gdLst>
                <a:gd name="T0" fmla="*/ 28 w 32"/>
                <a:gd name="T1" fmla="*/ 1 h 31"/>
                <a:gd name="T2" fmla="*/ 20 w 32"/>
                <a:gd name="T3" fmla="*/ 3 h 31"/>
                <a:gd name="T4" fmla="*/ 7 w 32"/>
                <a:gd name="T5" fmla="*/ 17 h 31"/>
                <a:gd name="T6" fmla="*/ 13 w 32"/>
                <a:gd name="T7" fmla="*/ 28 h 31"/>
                <a:gd name="T8" fmla="*/ 30 w 32"/>
                <a:gd name="T9" fmla="*/ 9 h 31"/>
                <a:gd name="T10" fmla="*/ 28 w 32"/>
                <a:gd name="T1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1">
                  <a:moveTo>
                    <a:pt x="28" y="1"/>
                  </a:moveTo>
                  <a:cubicBezTo>
                    <a:pt x="26" y="0"/>
                    <a:pt x="21" y="0"/>
                    <a:pt x="20" y="3"/>
                  </a:cubicBezTo>
                  <a:cubicBezTo>
                    <a:pt x="17" y="9"/>
                    <a:pt x="13" y="14"/>
                    <a:pt x="7" y="17"/>
                  </a:cubicBezTo>
                  <a:cubicBezTo>
                    <a:pt x="0" y="21"/>
                    <a:pt x="6" y="31"/>
                    <a:pt x="13" y="28"/>
                  </a:cubicBezTo>
                  <a:cubicBezTo>
                    <a:pt x="21" y="24"/>
                    <a:pt x="27" y="17"/>
                    <a:pt x="30" y="9"/>
                  </a:cubicBezTo>
                  <a:cubicBezTo>
                    <a:pt x="32" y="6"/>
                    <a:pt x="31" y="3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reeform 18"/>
            <p:cNvSpPr/>
            <p:nvPr/>
          </p:nvSpPr>
          <p:spPr bwMode="auto">
            <a:xfrm>
              <a:off x="2295" y="954"/>
              <a:ext cx="104" cy="43"/>
            </a:xfrm>
            <a:custGeom>
              <a:avLst/>
              <a:gdLst>
                <a:gd name="T0" fmla="*/ 28 w 39"/>
                <a:gd name="T1" fmla="*/ 1 h 16"/>
                <a:gd name="T2" fmla="*/ 7 w 39"/>
                <a:gd name="T3" fmla="*/ 4 h 16"/>
                <a:gd name="T4" fmla="*/ 7 w 39"/>
                <a:gd name="T5" fmla="*/ 16 h 16"/>
                <a:gd name="T6" fmla="*/ 31 w 39"/>
                <a:gd name="T7" fmla="*/ 13 h 16"/>
                <a:gd name="T8" fmla="*/ 28 w 39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8" y="1"/>
                  </a:moveTo>
                  <a:cubicBezTo>
                    <a:pt x="21" y="2"/>
                    <a:pt x="14" y="3"/>
                    <a:pt x="7" y="4"/>
                  </a:cubicBezTo>
                  <a:cubicBezTo>
                    <a:pt x="0" y="4"/>
                    <a:pt x="0" y="16"/>
                    <a:pt x="7" y="16"/>
                  </a:cubicBezTo>
                  <a:cubicBezTo>
                    <a:pt x="15" y="15"/>
                    <a:pt x="23" y="14"/>
                    <a:pt x="31" y="13"/>
                  </a:cubicBezTo>
                  <a:cubicBezTo>
                    <a:pt x="39" y="11"/>
                    <a:pt x="36" y="0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19"/>
            <p:cNvSpPr/>
            <p:nvPr/>
          </p:nvSpPr>
          <p:spPr bwMode="auto">
            <a:xfrm>
              <a:off x="2117" y="914"/>
              <a:ext cx="100" cy="69"/>
            </a:xfrm>
            <a:custGeom>
              <a:avLst/>
              <a:gdLst>
                <a:gd name="T0" fmla="*/ 29 w 37"/>
                <a:gd name="T1" fmla="*/ 12 h 26"/>
                <a:gd name="T2" fmla="*/ 10 w 37"/>
                <a:gd name="T3" fmla="*/ 2 h 26"/>
                <a:gd name="T4" fmla="*/ 2 w 37"/>
                <a:gd name="T5" fmla="*/ 5 h 26"/>
                <a:gd name="T6" fmla="*/ 4 w 37"/>
                <a:gd name="T7" fmla="*/ 13 h 26"/>
                <a:gd name="T8" fmla="*/ 26 w 37"/>
                <a:gd name="T9" fmla="*/ 24 h 26"/>
                <a:gd name="T10" fmla="*/ 29 w 37"/>
                <a:gd name="T11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29" y="12"/>
                  </a:moveTo>
                  <a:cubicBezTo>
                    <a:pt x="22" y="10"/>
                    <a:pt x="16" y="7"/>
                    <a:pt x="10" y="2"/>
                  </a:cubicBezTo>
                  <a:cubicBezTo>
                    <a:pt x="7" y="0"/>
                    <a:pt x="3" y="2"/>
                    <a:pt x="2" y="5"/>
                  </a:cubicBezTo>
                  <a:cubicBezTo>
                    <a:pt x="0" y="8"/>
                    <a:pt x="1" y="11"/>
                    <a:pt x="4" y="13"/>
                  </a:cubicBezTo>
                  <a:cubicBezTo>
                    <a:pt x="11" y="18"/>
                    <a:pt x="18" y="21"/>
                    <a:pt x="26" y="24"/>
                  </a:cubicBezTo>
                  <a:cubicBezTo>
                    <a:pt x="34" y="26"/>
                    <a:pt x="37" y="14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Freeform 20"/>
            <p:cNvSpPr/>
            <p:nvPr/>
          </p:nvSpPr>
          <p:spPr bwMode="auto">
            <a:xfrm>
              <a:off x="1996" y="766"/>
              <a:ext cx="68" cy="97"/>
            </a:xfrm>
            <a:custGeom>
              <a:avLst/>
              <a:gdLst>
                <a:gd name="T0" fmla="*/ 14 w 25"/>
                <a:gd name="T1" fmla="*/ 7 h 36"/>
                <a:gd name="T2" fmla="*/ 2 w 25"/>
                <a:gd name="T3" fmla="*/ 11 h 36"/>
                <a:gd name="T4" fmla="*/ 14 w 25"/>
                <a:gd name="T5" fmla="*/ 34 h 36"/>
                <a:gd name="T6" fmla="*/ 23 w 25"/>
                <a:gd name="T7" fmla="*/ 34 h 36"/>
                <a:gd name="T8" fmla="*/ 23 w 25"/>
                <a:gd name="T9" fmla="*/ 25 h 36"/>
                <a:gd name="T10" fmla="*/ 14 w 25"/>
                <a:gd name="T1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6">
                  <a:moveTo>
                    <a:pt x="14" y="7"/>
                  </a:moveTo>
                  <a:cubicBezTo>
                    <a:pt x="12" y="0"/>
                    <a:pt x="0" y="3"/>
                    <a:pt x="2" y="11"/>
                  </a:cubicBezTo>
                  <a:cubicBezTo>
                    <a:pt x="5" y="19"/>
                    <a:pt x="9" y="27"/>
                    <a:pt x="14" y="34"/>
                  </a:cubicBezTo>
                  <a:cubicBezTo>
                    <a:pt x="16" y="36"/>
                    <a:pt x="21" y="36"/>
                    <a:pt x="23" y="34"/>
                  </a:cubicBezTo>
                  <a:cubicBezTo>
                    <a:pt x="25" y="31"/>
                    <a:pt x="25" y="28"/>
                    <a:pt x="23" y="25"/>
                  </a:cubicBezTo>
                  <a:cubicBezTo>
                    <a:pt x="19" y="20"/>
                    <a:pt x="16" y="14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Freeform 21"/>
            <p:cNvSpPr/>
            <p:nvPr/>
          </p:nvSpPr>
          <p:spPr bwMode="auto">
            <a:xfrm>
              <a:off x="1986" y="581"/>
              <a:ext cx="40" cy="107"/>
            </a:xfrm>
            <a:custGeom>
              <a:avLst/>
              <a:gdLst>
                <a:gd name="T0" fmla="*/ 13 w 15"/>
                <a:gd name="T1" fmla="*/ 33 h 40"/>
                <a:gd name="T2" fmla="*/ 14 w 15"/>
                <a:gd name="T3" fmla="*/ 11 h 40"/>
                <a:gd name="T4" fmla="*/ 3 w 15"/>
                <a:gd name="T5" fmla="*/ 8 h 40"/>
                <a:gd name="T6" fmla="*/ 1 w 15"/>
                <a:gd name="T7" fmla="*/ 33 h 40"/>
                <a:gd name="T8" fmla="*/ 13 w 15"/>
                <a:gd name="T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13" y="33"/>
                  </a:moveTo>
                  <a:cubicBezTo>
                    <a:pt x="12" y="25"/>
                    <a:pt x="13" y="18"/>
                    <a:pt x="14" y="11"/>
                  </a:cubicBezTo>
                  <a:cubicBezTo>
                    <a:pt x="15" y="3"/>
                    <a:pt x="4" y="0"/>
                    <a:pt x="3" y="8"/>
                  </a:cubicBezTo>
                  <a:cubicBezTo>
                    <a:pt x="1" y="16"/>
                    <a:pt x="0" y="24"/>
                    <a:pt x="1" y="33"/>
                  </a:cubicBezTo>
                  <a:cubicBezTo>
                    <a:pt x="1" y="40"/>
                    <a:pt x="13" y="40"/>
                    <a:pt x="1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reeform 22"/>
            <p:cNvSpPr/>
            <p:nvPr/>
          </p:nvSpPr>
          <p:spPr bwMode="auto">
            <a:xfrm>
              <a:off x="2045" y="430"/>
              <a:ext cx="91" cy="83"/>
            </a:xfrm>
            <a:custGeom>
              <a:avLst/>
              <a:gdLst>
                <a:gd name="T0" fmla="*/ 22 w 34"/>
                <a:gd name="T1" fmla="*/ 4 h 31"/>
                <a:gd name="T2" fmla="*/ 3 w 34"/>
                <a:gd name="T3" fmla="*/ 20 h 31"/>
                <a:gd name="T4" fmla="*/ 3 w 34"/>
                <a:gd name="T5" fmla="*/ 29 h 31"/>
                <a:gd name="T6" fmla="*/ 11 w 34"/>
                <a:gd name="T7" fmla="*/ 29 h 31"/>
                <a:gd name="T8" fmla="*/ 28 w 34"/>
                <a:gd name="T9" fmla="*/ 14 h 31"/>
                <a:gd name="T10" fmla="*/ 22 w 34"/>
                <a:gd name="T11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1">
                  <a:moveTo>
                    <a:pt x="22" y="4"/>
                  </a:moveTo>
                  <a:cubicBezTo>
                    <a:pt x="14" y="8"/>
                    <a:pt x="8" y="14"/>
                    <a:pt x="3" y="20"/>
                  </a:cubicBezTo>
                  <a:cubicBezTo>
                    <a:pt x="1" y="23"/>
                    <a:pt x="0" y="26"/>
                    <a:pt x="3" y="29"/>
                  </a:cubicBezTo>
                  <a:cubicBezTo>
                    <a:pt x="5" y="31"/>
                    <a:pt x="9" y="31"/>
                    <a:pt x="11" y="29"/>
                  </a:cubicBezTo>
                  <a:cubicBezTo>
                    <a:pt x="16" y="23"/>
                    <a:pt x="21" y="18"/>
                    <a:pt x="28" y="14"/>
                  </a:cubicBezTo>
                  <a:cubicBezTo>
                    <a:pt x="34" y="10"/>
                    <a:pt x="28" y="0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任意多边形 33"/>
          <p:cNvSpPr/>
          <p:nvPr/>
        </p:nvSpPr>
        <p:spPr>
          <a:xfrm>
            <a:off x="4566000" y="970642"/>
            <a:ext cx="3096000" cy="89090"/>
          </a:xfrm>
          <a:custGeom>
            <a:avLst/>
            <a:gdLst>
              <a:gd name="connsiteX0" fmla="*/ 0 w 2616200"/>
              <a:gd name="connsiteY0" fmla="*/ 0 h 89090"/>
              <a:gd name="connsiteX1" fmla="*/ 444500 w 2616200"/>
              <a:gd name="connsiteY1" fmla="*/ 88900 h 89090"/>
              <a:gd name="connsiteX2" fmla="*/ 1092200 w 2616200"/>
              <a:gd name="connsiteY2" fmla="*/ 25400 h 89090"/>
              <a:gd name="connsiteX3" fmla="*/ 1549400 w 2616200"/>
              <a:gd name="connsiteY3" fmla="*/ 88900 h 89090"/>
              <a:gd name="connsiteX4" fmla="*/ 2209800 w 2616200"/>
              <a:gd name="connsiteY4" fmla="*/ 38100 h 89090"/>
              <a:gd name="connsiteX5" fmla="*/ 2616200 w 2616200"/>
              <a:gd name="connsiteY5" fmla="*/ 76200 h 8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200" h="89090">
                <a:moveTo>
                  <a:pt x="0" y="0"/>
                </a:moveTo>
                <a:cubicBezTo>
                  <a:pt x="131233" y="42333"/>
                  <a:pt x="262467" y="84667"/>
                  <a:pt x="444500" y="88900"/>
                </a:cubicBezTo>
                <a:cubicBezTo>
                  <a:pt x="626533" y="93133"/>
                  <a:pt x="908050" y="25400"/>
                  <a:pt x="1092200" y="25400"/>
                </a:cubicBezTo>
                <a:cubicBezTo>
                  <a:pt x="1276350" y="25400"/>
                  <a:pt x="1363133" y="86783"/>
                  <a:pt x="1549400" y="88900"/>
                </a:cubicBezTo>
                <a:cubicBezTo>
                  <a:pt x="1735667" y="91017"/>
                  <a:pt x="2032000" y="40217"/>
                  <a:pt x="2209800" y="38100"/>
                </a:cubicBezTo>
                <a:cubicBezTo>
                  <a:pt x="2387600" y="35983"/>
                  <a:pt x="2501900" y="56091"/>
                  <a:pt x="2616200" y="76200"/>
                </a:cubicBezTo>
              </a:path>
            </a:pathLst>
          </a:custGeom>
          <a:noFill/>
          <a:ln w="19050">
            <a:solidFill>
              <a:srgbClr val="132F9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987271" y="429915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dirty="0" smtClean="0">
                <a:solidFill>
                  <a:srgbClr val="132F95"/>
                </a:solidFill>
                <a:cs typeface="+mn-ea"/>
                <a:sym typeface="+mn-lt"/>
              </a:rPr>
              <a:t>提建议流程</a:t>
            </a:r>
            <a:endParaRPr lang="zh-CN" altLang="en-US" sz="3200" dirty="0">
              <a:solidFill>
                <a:srgbClr val="132F95"/>
              </a:solidFill>
              <a:cs typeface="+mn-ea"/>
              <a:sym typeface="+mn-lt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3022445" y="1702492"/>
            <a:ext cx="7711982" cy="921213"/>
            <a:chOff x="3022445" y="1702492"/>
            <a:chExt cx="7711982" cy="921213"/>
          </a:xfrm>
        </p:grpSpPr>
        <p:sp>
          <p:nvSpPr>
            <p:cNvPr id="37" name="矩形 36"/>
            <p:cNvSpPr/>
            <p:nvPr/>
          </p:nvSpPr>
          <p:spPr>
            <a:xfrm>
              <a:off x="6490980" y="2294769"/>
              <a:ext cx="4243447" cy="32893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rgbClr val="3C3C3B"/>
                  </a:solidFill>
                  <a:cs typeface="+mn-ea"/>
                  <a:sym typeface="+mn-lt"/>
                </a:rPr>
                <a:t>编写建议后在微信端或网页端一键提交</a:t>
              </a:r>
              <a:endParaRPr lang="zh-CN" altLang="en-US" sz="1400" dirty="0">
                <a:solidFill>
                  <a:srgbClr val="3C3C3B"/>
                </a:solidFill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022445" y="1702492"/>
              <a:ext cx="2241974" cy="423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dirty="0" smtClean="0">
                  <a:solidFill>
                    <a:srgbClr val="3C3C3B"/>
                  </a:solidFill>
                  <a:cs typeface="+mn-ea"/>
                  <a:sym typeface="+mn-lt"/>
                </a:rPr>
                <a:t>用户提交建议</a:t>
              </a:r>
              <a:endParaRPr lang="zh-CN" altLang="en-US" dirty="0">
                <a:solidFill>
                  <a:srgbClr val="3C3C3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082770" y="4519261"/>
            <a:ext cx="7651657" cy="758653"/>
            <a:chOff x="3082770" y="4519261"/>
            <a:chExt cx="7651657" cy="758653"/>
          </a:xfrm>
        </p:grpSpPr>
        <p:sp>
          <p:nvSpPr>
            <p:cNvPr id="39" name="矩形 38"/>
            <p:cNvSpPr/>
            <p:nvPr/>
          </p:nvSpPr>
          <p:spPr>
            <a:xfrm>
              <a:off x="6490980" y="4948978"/>
              <a:ext cx="4243447" cy="32893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rgbClr val="3C3C3B"/>
                  </a:solidFill>
                  <a:cs typeface="+mn-ea"/>
                  <a:sym typeface="+mn-lt"/>
                </a:rPr>
                <a:t>在商城中兑换物品</a:t>
              </a:r>
              <a:endParaRPr lang="zh-CN" altLang="en-US" sz="1400" dirty="0">
                <a:solidFill>
                  <a:srgbClr val="3C3C3B"/>
                </a:solidFill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3082770" y="4519261"/>
              <a:ext cx="2241974" cy="423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dirty="0" smtClean="0">
                  <a:solidFill>
                    <a:srgbClr val="3C3C3B"/>
                  </a:solidFill>
                  <a:cs typeface="+mn-ea"/>
                  <a:sym typeface="+mn-lt"/>
                </a:rPr>
                <a:t>用户获得积分</a:t>
              </a:r>
              <a:endParaRPr lang="zh-CN" altLang="en-US" dirty="0">
                <a:solidFill>
                  <a:srgbClr val="3C3C3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049910" y="3484664"/>
            <a:ext cx="7683044" cy="607695"/>
            <a:chOff x="1049910" y="3484664"/>
            <a:chExt cx="7683044" cy="607695"/>
          </a:xfrm>
        </p:grpSpPr>
        <p:sp>
          <p:nvSpPr>
            <p:cNvPr id="41" name="矩形 40"/>
            <p:cNvSpPr/>
            <p:nvPr/>
          </p:nvSpPr>
          <p:spPr>
            <a:xfrm>
              <a:off x="1049910" y="3484664"/>
              <a:ext cx="4243447" cy="60769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rgbClr val="3C3C3B"/>
                  </a:solidFill>
                  <a:cs typeface="+mn-ea"/>
                  <a:sym typeface="+mn-lt"/>
                </a:rPr>
                <a:t>建议可能被设为优秀建议</a:t>
              </a:r>
              <a:endParaRPr lang="zh-CN" altLang="en-US" sz="1400" dirty="0" smtClean="0">
                <a:solidFill>
                  <a:srgbClr val="3C3C3B"/>
                </a:solidFill>
                <a:cs typeface="+mn-ea"/>
                <a:sym typeface="+mn-lt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3C3C3B"/>
                  </a:solidFill>
                  <a:cs typeface="+mn-ea"/>
                  <a:sym typeface="+mn-lt"/>
                </a:rPr>
                <a:t>根据评估分数获得积分</a:t>
              </a:r>
              <a:endParaRPr lang="zh-CN" altLang="en-US" sz="1400" dirty="0">
                <a:solidFill>
                  <a:srgbClr val="3C3C3B"/>
                </a:solidFill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6490980" y="3515322"/>
              <a:ext cx="2241974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 smtClean="0">
                  <a:solidFill>
                    <a:srgbClr val="3C3C3B"/>
                  </a:solidFill>
                  <a:cs typeface="+mn-ea"/>
                  <a:sym typeface="+mn-lt"/>
                </a:rPr>
                <a:t>上级审批</a:t>
              </a:r>
              <a:endParaRPr lang="zh-CN" altLang="en-US" b="1" dirty="0">
                <a:solidFill>
                  <a:srgbClr val="3C3C3B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6" name="Freeform 5"/>
          <p:cNvSpPr>
            <a:spLocks noEditPoints="1"/>
          </p:cNvSpPr>
          <p:nvPr/>
        </p:nvSpPr>
        <p:spPr bwMode="auto">
          <a:xfrm>
            <a:off x="6169708" y="5499554"/>
            <a:ext cx="1178149" cy="1010104"/>
          </a:xfrm>
          <a:custGeom>
            <a:avLst/>
            <a:gdLst>
              <a:gd name="T0" fmla="*/ 193 w 368"/>
              <a:gd name="T1" fmla="*/ 144 h 324"/>
              <a:gd name="T2" fmla="*/ 131 w 368"/>
              <a:gd name="T3" fmla="*/ 213 h 324"/>
              <a:gd name="T4" fmla="*/ 108 w 368"/>
              <a:gd name="T5" fmla="*/ 219 h 324"/>
              <a:gd name="T6" fmla="*/ 75 w 368"/>
              <a:gd name="T7" fmla="*/ 168 h 324"/>
              <a:gd name="T8" fmla="*/ 51 w 368"/>
              <a:gd name="T9" fmla="*/ 129 h 324"/>
              <a:gd name="T10" fmla="*/ 57 w 368"/>
              <a:gd name="T11" fmla="*/ 154 h 324"/>
              <a:gd name="T12" fmla="*/ 80 w 368"/>
              <a:gd name="T13" fmla="*/ 192 h 324"/>
              <a:gd name="T14" fmla="*/ 106 w 368"/>
              <a:gd name="T15" fmla="*/ 233 h 324"/>
              <a:gd name="T16" fmla="*/ 78 w 368"/>
              <a:gd name="T17" fmla="*/ 192 h 324"/>
              <a:gd name="T18" fmla="*/ 39 w 368"/>
              <a:gd name="T19" fmla="*/ 134 h 324"/>
              <a:gd name="T20" fmla="*/ 39 w 368"/>
              <a:gd name="T21" fmla="*/ 157 h 324"/>
              <a:gd name="T22" fmla="*/ 35 w 368"/>
              <a:gd name="T23" fmla="*/ 158 h 324"/>
              <a:gd name="T24" fmla="*/ 28 w 368"/>
              <a:gd name="T25" fmla="*/ 168 h 324"/>
              <a:gd name="T26" fmla="*/ 79 w 368"/>
              <a:gd name="T27" fmla="*/ 241 h 324"/>
              <a:gd name="T28" fmla="*/ 22 w 368"/>
              <a:gd name="T29" fmla="*/ 168 h 324"/>
              <a:gd name="T30" fmla="*/ 4 w 368"/>
              <a:gd name="T31" fmla="*/ 150 h 324"/>
              <a:gd name="T32" fmla="*/ 32 w 368"/>
              <a:gd name="T33" fmla="*/ 199 h 324"/>
              <a:gd name="T34" fmla="*/ 69 w 368"/>
              <a:gd name="T35" fmla="*/ 246 h 324"/>
              <a:gd name="T36" fmla="*/ 104 w 368"/>
              <a:gd name="T37" fmla="*/ 292 h 324"/>
              <a:gd name="T38" fmla="*/ 93 w 368"/>
              <a:gd name="T39" fmla="*/ 317 h 324"/>
              <a:gd name="T40" fmla="*/ 102 w 368"/>
              <a:gd name="T41" fmla="*/ 309 h 324"/>
              <a:gd name="T42" fmla="*/ 122 w 368"/>
              <a:gd name="T43" fmla="*/ 311 h 324"/>
              <a:gd name="T44" fmla="*/ 141 w 368"/>
              <a:gd name="T45" fmla="*/ 321 h 324"/>
              <a:gd name="T46" fmla="*/ 164 w 368"/>
              <a:gd name="T47" fmla="*/ 272 h 324"/>
              <a:gd name="T48" fmla="*/ 263 w 368"/>
              <a:gd name="T49" fmla="*/ 161 h 324"/>
              <a:gd name="T50" fmla="*/ 349 w 368"/>
              <a:gd name="T51" fmla="*/ 70 h 324"/>
              <a:gd name="T52" fmla="*/ 366 w 368"/>
              <a:gd name="T53" fmla="*/ 42 h 324"/>
              <a:gd name="T54" fmla="*/ 343 w 368"/>
              <a:gd name="T55" fmla="*/ 59 h 324"/>
              <a:gd name="T56" fmla="*/ 354 w 368"/>
              <a:gd name="T57" fmla="*/ 35 h 324"/>
              <a:gd name="T58" fmla="*/ 358 w 368"/>
              <a:gd name="T59" fmla="*/ 30 h 324"/>
              <a:gd name="T60" fmla="*/ 353 w 368"/>
              <a:gd name="T61" fmla="*/ 23 h 324"/>
              <a:gd name="T62" fmla="*/ 340 w 368"/>
              <a:gd name="T63" fmla="*/ 29 h 324"/>
              <a:gd name="T64" fmla="*/ 324 w 368"/>
              <a:gd name="T65" fmla="*/ 47 h 324"/>
              <a:gd name="T66" fmla="*/ 255 w 368"/>
              <a:gd name="T67" fmla="*/ 104 h 324"/>
              <a:gd name="T68" fmla="*/ 301 w 368"/>
              <a:gd name="T69" fmla="*/ 57 h 324"/>
              <a:gd name="T70" fmla="*/ 334 w 368"/>
              <a:gd name="T71" fmla="*/ 27 h 324"/>
              <a:gd name="T72" fmla="*/ 354 w 368"/>
              <a:gd name="T73" fmla="*/ 2 h 324"/>
              <a:gd name="T74" fmla="*/ 328 w 368"/>
              <a:gd name="T75" fmla="*/ 20 h 324"/>
              <a:gd name="T76" fmla="*/ 301 w 368"/>
              <a:gd name="T77" fmla="*/ 39 h 324"/>
              <a:gd name="T78" fmla="*/ 257 w 368"/>
              <a:gd name="T79" fmla="*/ 79 h 324"/>
              <a:gd name="T80" fmla="*/ 284 w 368"/>
              <a:gd name="T81" fmla="*/ 103 h 324"/>
              <a:gd name="T82" fmla="*/ 250 w 368"/>
              <a:gd name="T83" fmla="*/ 141 h 324"/>
              <a:gd name="T84" fmla="*/ 199 w 368"/>
              <a:gd name="T85" fmla="*/ 196 h 324"/>
              <a:gd name="T86" fmla="*/ 132 w 368"/>
              <a:gd name="T87" fmla="*/ 270 h 324"/>
              <a:gd name="T88" fmla="*/ 192 w 368"/>
              <a:gd name="T89" fmla="*/ 198 h 324"/>
              <a:gd name="T90" fmla="*/ 244 w 368"/>
              <a:gd name="T91" fmla="*/ 142 h 324"/>
              <a:gd name="T92" fmla="*/ 125 w 368"/>
              <a:gd name="T93" fmla="*/ 283 h 324"/>
              <a:gd name="T94" fmla="*/ 311 w 368"/>
              <a:gd name="T95" fmla="*/ 78 h 324"/>
              <a:gd name="T96" fmla="*/ 297 w 368"/>
              <a:gd name="T97" fmla="*/ 91 h 324"/>
              <a:gd name="T98" fmla="*/ 314 w 368"/>
              <a:gd name="T99" fmla="*/ 72 h 324"/>
              <a:gd name="T100" fmla="*/ 257 w 368"/>
              <a:gd name="T101" fmla="*/ 113 h 324"/>
              <a:gd name="T102" fmla="*/ 187 w 368"/>
              <a:gd name="T103" fmla="*/ 187 h 324"/>
              <a:gd name="T104" fmla="*/ 123 w 368"/>
              <a:gd name="T105" fmla="*/ 245 h 324"/>
              <a:gd name="T106" fmla="*/ 163 w 368"/>
              <a:gd name="T107" fmla="*/ 195 h 324"/>
              <a:gd name="T108" fmla="*/ 207 w 368"/>
              <a:gd name="T109" fmla="*/ 154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8" h="324">
                <a:moveTo>
                  <a:pt x="234" y="100"/>
                </a:moveTo>
                <a:cubicBezTo>
                  <a:pt x="232" y="103"/>
                  <a:pt x="229" y="106"/>
                  <a:pt x="226" y="108"/>
                </a:cubicBezTo>
                <a:cubicBezTo>
                  <a:pt x="226" y="109"/>
                  <a:pt x="225" y="110"/>
                  <a:pt x="224" y="111"/>
                </a:cubicBezTo>
                <a:cubicBezTo>
                  <a:pt x="214" y="122"/>
                  <a:pt x="203" y="133"/>
                  <a:pt x="193" y="144"/>
                </a:cubicBezTo>
                <a:cubicBezTo>
                  <a:pt x="182" y="156"/>
                  <a:pt x="170" y="168"/>
                  <a:pt x="159" y="180"/>
                </a:cubicBezTo>
                <a:cubicBezTo>
                  <a:pt x="157" y="183"/>
                  <a:pt x="155" y="185"/>
                  <a:pt x="153" y="187"/>
                </a:cubicBezTo>
                <a:cubicBezTo>
                  <a:pt x="146" y="195"/>
                  <a:pt x="140" y="202"/>
                  <a:pt x="134" y="209"/>
                </a:cubicBezTo>
                <a:cubicBezTo>
                  <a:pt x="133" y="210"/>
                  <a:pt x="132" y="211"/>
                  <a:pt x="131" y="213"/>
                </a:cubicBezTo>
                <a:cubicBezTo>
                  <a:pt x="129" y="214"/>
                  <a:pt x="128" y="215"/>
                  <a:pt x="127" y="216"/>
                </a:cubicBezTo>
                <a:cubicBezTo>
                  <a:pt x="125" y="218"/>
                  <a:pt x="122" y="220"/>
                  <a:pt x="120" y="222"/>
                </a:cubicBezTo>
                <a:cubicBezTo>
                  <a:pt x="118" y="224"/>
                  <a:pt x="116" y="226"/>
                  <a:pt x="114" y="228"/>
                </a:cubicBezTo>
                <a:cubicBezTo>
                  <a:pt x="112" y="225"/>
                  <a:pt x="110" y="222"/>
                  <a:pt x="108" y="219"/>
                </a:cubicBezTo>
                <a:cubicBezTo>
                  <a:pt x="107" y="217"/>
                  <a:pt x="106" y="215"/>
                  <a:pt x="105" y="213"/>
                </a:cubicBezTo>
                <a:cubicBezTo>
                  <a:pt x="104" y="212"/>
                  <a:pt x="103" y="211"/>
                  <a:pt x="103" y="210"/>
                </a:cubicBezTo>
                <a:cubicBezTo>
                  <a:pt x="97" y="201"/>
                  <a:pt x="91" y="193"/>
                  <a:pt x="86" y="184"/>
                </a:cubicBezTo>
                <a:cubicBezTo>
                  <a:pt x="82" y="179"/>
                  <a:pt x="78" y="173"/>
                  <a:pt x="75" y="168"/>
                </a:cubicBezTo>
                <a:cubicBezTo>
                  <a:pt x="73" y="165"/>
                  <a:pt x="71" y="162"/>
                  <a:pt x="69" y="158"/>
                </a:cubicBezTo>
                <a:cubicBezTo>
                  <a:pt x="67" y="154"/>
                  <a:pt x="64" y="150"/>
                  <a:pt x="62" y="145"/>
                </a:cubicBezTo>
                <a:cubicBezTo>
                  <a:pt x="59" y="141"/>
                  <a:pt x="57" y="136"/>
                  <a:pt x="54" y="131"/>
                </a:cubicBezTo>
                <a:cubicBezTo>
                  <a:pt x="54" y="130"/>
                  <a:pt x="52" y="129"/>
                  <a:pt x="51" y="129"/>
                </a:cubicBezTo>
                <a:cubicBezTo>
                  <a:pt x="50" y="129"/>
                  <a:pt x="49" y="129"/>
                  <a:pt x="49" y="130"/>
                </a:cubicBezTo>
                <a:cubicBezTo>
                  <a:pt x="47" y="131"/>
                  <a:pt x="46" y="134"/>
                  <a:pt x="47" y="136"/>
                </a:cubicBezTo>
                <a:cubicBezTo>
                  <a:pt x="49" y="139"/>
                  <a:pt x="51" y="143"/>
                  <a:pt x="53" y="147"/>
                </a:cubicBezTo>
                <a:cubicBezTo>
                  <a:pt x="54" y="149"/>
                  <a:pt x="56" y="152"/>
                  <a:pt x="57" y="154"/>
                </a:cubicBezTo>
                <a:cubicBezTo>
                  <a:pt x="60" y="159"/>
                  <a:pt x="63" y="165"/>
                  <a:pt x="66" y="170"/>
                </a:cubicBezTo>
                <a:cubicBezTo>
                  <a:pt x="66" y="171"/>
                  <a:pt x="67" y="172"/>
                  <a:pt x="68" y="173"/>
                </a:cubicBezTo>
                <a:cubicBezTo>
                  <a:pt x="69" y="175"/>
                  <a:pt x="71" y="178"/>
                  <a:pt x="73" y="181"/>
                </a:cubicBezTo>
                <a:cubicBezTo>
                  <a:pt x="75" y="185"/>
                  <a:pt x="78" y="188"/>
                  <a:pt x="80" y="192"/>
                </a:cubicBezTo>
                <a:cubicBezTo>
                  <a:pt x="84" y="197"/>
                  <a:pt x="87" y="202"/>
                  <a:pt x="90" y="207"/>
                </a:cubicBezTo>
                <a:cubicBezTo>
                  <a:pt x="92" y="209"/>
                  <a:pt x="93" y="212"/>
                  <a:pt x="95" y="215"/>
                </a:cubicBezTo>
                <a:cubicBezTo>
                  <a:pt x="96" y="216"/>
                  <a:pt x="96" y="217"/>
                  <a:pt x="97" y="218"/>
                </a:cubicBezTo>
                <a:cubicBezTo>
                  <a:pt x="100" y="223"/>
                  <a:pt x="103" y="228"/>
                  <a:pt x="106" y="233"/>
                </a:cubicBezTo>
                <a:cubicBezTo>
                  <a:pt x="106" y="234"/>
                  <a:pt x="107" y="234"/>
                  <a:pt x="107" y="235"/>
                </a:cubicBezTo>
                <a:cubicBezTo>
                  <a:pt x="106" y="236"/>
                  <a:pt x="106" y="236"/>
                  <a:pt x="105" y="237"/>
                </a:cubicBezTo>
                <a:cubicBezTo>
                  <a:pt x="101" y="231"/>
                  <a:pt x="97" y="225"/>
                  <a:pt x="94" y="219"/>
                </a:cubicBezTo>
                <a:cubicBezTo>
                  <a:pt x="88" y="210"/>
                  <a:pt x="83" y="201"/>
                  <a:pt x="78" y="192"/>
                </a:cubicBezTo>
                <a:cubicBezTo>
                  <a:pt x="73" y="185"/>
                  <a:pt x="68" y="178"/>
                  <a:pt x="64" y="171"/>
                </a:cubicBezTo>
                <a:cubicBezTo>
                  <a:pt x="59" y="163"/>
                  <a:pt x="54" y="156"/>
                  <a:pt x="49" y="149"/>
                </a:cubicBezTo>
                <a:cubicBezTo>
                  <a:pt x="49" y="147"/>
                  <a:pt x="47" y="147"/>
                  <a:pt x="46" y="146"/>
                </a:cubicBezTo>
                <a:cubicBezTo>
                  <a:pt x="44" y="142"/>
                  <a:pt x="42" y="138"/>
                  <a:pt x="39" y="134"/>
                </a:cubicBezTo>
                <a:cubicBezTo>
                  <a:pt x="38" y="132"/>
                  <a:pt x="36" y="131"/>
                  <a:pt x="34" y="131"/>
                </a:cubicBezTo>
                <a:cubicBezTo>
                  <a:pt x="33" y="131"/>
                  <a:pt x="32" y="131"/>
                  <a:pt x="32" y="132"/>
                </a:cubicBezTo>
                <a:cubicBezTo>
                  <a:pt x="29" y="133"/>
                  <a:pt x="28" y="137"/>
                  <a:pt x="30" y="139"/>
                </a:cubicBezTo>
                <a:cubicBezTo>
                  <a:pt x="33" y="145"/>
                  <a:pt x="36" y="151"/>
                  <a:pt x="39" y="157"/>
                </a:cubicBezTo>
                <a:cubicBezTo>
                  <a:pt x="41" y="159"/>
                  <a:pt x="42" y="161"/>
                  <a:pt x="43" y="163"/>
                </a:cubicBezTo>
                <a:cubicBezTo>
                  <a:pt x="47" y="169"/>
                  <a:pt x="50" y="175"/>
                  <a:pt x="54" y="181"/>
                </a:cubicBezTo>
                <a:cubicBezTo>
                  <a:pt x="49" y="174"/>
                  <a:pt x="44" y="167"/>
                  <a:pt x="39" y="161"/>
                </a:cubicBezTo>
                <a:cubicBezTo>
                  <a:pt x="38" y="159"/>
                  <a:pt x="37" y="158"/>
                  <a:pt x="35" y="158"/>
                </a:cubicBezTo>
                <a:cubicBezTo>
                  <a:pt x="35" y="157"/>
                  <a:pt x="34" y="157"/>
                  <a:pt x="34" y="157"/>
                </a:cubicBezTo>
                <a:cubicBezTo>
                  <a:pt x="32" y="157"/>
                  <a:pt x="31" y="158"/>
                  <a:pt x="30" y="158"/>
                </a:cubicBezTo>
                <a:cubicBezTo>
                  <a:pt x="29" y="159"/>
                  <a:pt x="27" y="161"/>
                  <a:pt x="27" y="162"/>
                </a:cubicBezTo>
                <a:cubicBezTo>
                  <a:pt x="27" y="164"/>
                  <a:pt x="27" y="166"/>
                  <a:pt x="28" y="168"/>
                </a:cubicBezTo>
                <a:cubicBezTo>
                  <a:pt x="40" y="185"/>
                  <a:pt x="52" y="202"/>
                  <a:pt x="64" y="219"/>
                </a:cubicBezTo>
                <a:cubicBezTo>
                  <a:pt x="72" y="230"/>
                  <a:pt x="79" y="240"/>
                  <a:pt x="86" y="251"/>
                </a:cubicBezTo>
                <a:cubicBezTo>
                  <a:pt x="86" y="250"/>
                  <a:pt x="85" y="249"/>
                  <a:pt x="84" y="248"/>
                </a:cubicBezTo>
                <a:cubicBezTo>
                  <a:pt x="82" y="246"/>
                  <a:pt x="80" y="244"/>
                  <a:pt x="79" y="241"/>
                </a:cubicBezTo>
                <a:cubicBezTo>
                  <a:pt x="75" y="237"/>
                  <a:pt x="71" y="232"/>
                  <a:pt x="67" y="227"/>
                </a:cubicBezTo>
                <a:cubicBezTo>
                  <a:pt x="61" y="220"/>
                  <a:pt x="55" y="213"/>
                  <a:pt x="50" y="206"/>
                </a:cubicBezTo>
                <a:cubicBezTo>
                  <a:pt x="44" y="198"/>
                  <a:pt x="38" y="190"/>
                  <a:pt x="33" y="183"/>
                </a:cubicBezTo>
                <a:cubicBezTo>
                  <a:pt x="29" y="178"/>
                  <a:pt x="25" y="173"/>
                  <a:pt x="22" y="168"/>
                </a:cubicBezTo>
                <a:cubicBezTo>
                  <a:pt x="18" y="163"/>
                  <a:pt x="14" y="158"/>
                  <a:pt x="11" y="152"/>
                </a:cubicBezTo>
                <a:cubicBezTo>
                  <a:pt x="10" y="151"/>
                  <a:pt x="9" y="150"/>
                  <a:pt x="8" y="150"/>
                </a:cubicBezTo>
                <a:cubicBezTo>
                  <a:pt x="7" y="150"/>
                  <a:pt x="7" y="150"/>
                  <a:pt x="6" y="150"/>
                </a:cubicBezTo>
                <a:cubicBezTo>
                  <a:pt x="5" y="150"/>
                  <a:pt x="4" y="150"/>
                  <a:pt x="4" y="150"/>
                </a:cubicBezTo>
                <a:cubicBezTo>
                  <a:pt x="1" y="152"/>
                  <a:pt x="0" y="155"/>
                  <a:pt x="2" y="157"/>
                </a:cubicBezTo>
                <a:cubicBezTo>
                  <a:pt x="5" y="162"/>
                  <a:pt x="8" y="166"/>
                  <a:pt x="11" y="171"/>
                </a:cubicBezTo>
                <a:cubicBezTo>
                  <a:pt x="13" y="173"/>
                  <a:pt x="14" y="175"/>
                  <a:pt x="16" y="177"/>
                </a:cubicBezTo>
                <a:cubicBezTo>
                  <a:pt x="21" y="185"/>
                  <a:pt x="27" y="192"/>
                  <a:pt x="32" y="199"/>
                </a:cubicBezTo>
                <a:cubicBezTo>
                  <a:pt x="34" y="202"/>
                  <a:pt x="36" y="205"/>
                  <a:pt x="39" y="208"/>
                </a:cubicBezTo>
                <a:cubicBezTo>
                  <a:pt x="40" y="210"/>
                  <a:pt x="41" y="211"/>
                  <a:pt x="42" y="213"/>
                </a:cubicBezTo>
                <a:cubicBezTo>
                  <a:pt x="45" y="217"/>
                  <a:pt x="48" y="221"/>
                  <a:pt x="52" y="225"/>
                </a:cubicBezTo>
                <a:cubicBezTo>
                  <a:pt x="57" y="232"/>
                  <a:pt x="63" y="239"/>
                  <a:pt x="69" y="246"/>
                </a:cubicBezTo>
                <a:cubicBezTo>
                  <a:pt x="71" y="249"/>
                  <a:pt x="74" y="253"/>
                  <a:pt x="77" y="256"/>
                </a:cubicBezTo>
                <a:cubicBezTo>
                  <a:pt x="85" y="266"/>
                  <a:pt x="94" y="276"/>
                  <a:pt x="103" y="286"/>
                </a:cubicBezTo>
                <a:cubicBezTo>
                  <a:pt x="104" y="287"/>
                  <a:pt x="105" y="289"/>
                  <a:pt x="106" y="290"/>
                </a:cubicBezTo>
                <a:cubicBezTo>
                  <a:pt x="105" y="291"/>
                  <a:pt x="105" y="291"/>
                  <a:pt x="104" y="292"/>
                </a:cubicBezTo>
                <a:cubicBezTo>
                  <a:pt x="100" y="298"/>
                  <a:pt x="95" y="304"/>
                  <a:pt x="90" y="310"/>
                </a:cubicBezTo>
                <a:cubicBezTo>
                  <a:pt x="90" y="311"/>
                  <a:pt x="89" y="312"/>
                  <a:pt x="89" y="313"/>
                </a:cubicBezTo>
                <a:cubicBezTo>
                  <a:pt x="89" y="314"/>
                  <a:pt x="90" y="315"/>
                  <a:pt x="90" y="316"/>
                </a:cubicBezTo>
                <a:cubicBezTo>
                  <a:pt x="91" y="316"/>
                  <a:pt x="92" y="317"/>
                  <a:pt x="93" y="317"/>
                </a:cubicBezTo>
                <a:cubicBezTo>
                  <a:pt x="94" y="317"/>
                  <a:pt x="95" y="316"/>
                  <a:pt x="96" y="316"/>
                </a:cubicBezTo>
                <a:cubicBezTo>
                  <a:pt x="101" y="309"/>
                  <a:pt x="106" y="303"/>
                  <a:pt x="111" y="296"/>
                </a:cubicBezTo>
                <a:cubicBezTo>
                  <a:pt x="111" y="297"/>
                  <a:pt x="112" y="297"/>
                  <a:pt x="112" y="297"/>
                </a:cubicBezTo>
                <a:cubicBezTo>
                  <a:pt x="109" y="301"/>
                  <a:pt x="105" y="305"/>
                  <a:pt x="102" y="309"/>
                </a:cubicBezTo>
                <a:cubicBezTo>
                  <a:pt x="101" y="311"/>
                  <a:pt x="100" y="312"/>
                  <a:pt x="100" y="315"/>
                </a:cubicBezTo>
                <a:cubicBezTo>
                  <a:pt x="100" y="317"/>
                  <a:pt x="100" y="319"/>
                  <a:pt x="102" y="320"/>
                </a:cubicBezTo>
                <a:cubicBezTo>
                  <a:pt x="105" y="324"/>
                  <a:pt x="111" y="324"/>
                  <a:pt x="114" y="320"/>
                </a:cubicBezTo>
                <a:cubicBezTo>
                  <a:pt x="116" y="317"/>
                  <a:pt x="119" y="314"/>
                  <a:pt x="122" y="311"/>
                </a:cubicBezTo>
                <a:cubicBezTo>
                  <a:pt x="122" y="312"/>
                  <a:pt x="123" y="313"/>
                  <a:pt x="123" y="313"/>
                </a:cubicBezTo>
                <a:cubicBezTo>
                  <a:pt x="125" y="316"/>
                  <a:pt x="128" y="317"/>
                  <a:pt x="131" y="316"/>
                </a:cubicBezTo>
                <a:cubicBezTo>
                  <a:pt x="132" y="317"/>
                  <a:pt x="132" y="318"/>
                  <a:pt x="133" y="318"/>
                </a:cubicBezTo>
                <a:cubicBezTo>
                  <a:pt x="134" y="321"/>
                  <a:pt x="138" y="322"/>
                  <a:pt x="141" y="321"/>
                </a:cubicBezTo>
                <a:cubicBezTo>
                  <a:pt x="143" y="320"/>
                  <a:pt x="144" y="318"/>
                  <a:pt x="144" y="317"/>
                </a:cubicBezTo>
                <a:cubicBezTo>
                  <a:pt x="145" y="315"/>
                  <a:pt x="144" y="313"/>
                  <a:pt x="144" y="312"/>
                </a:cubicBezTo>
                <a:cubicBezTo>
                  <a:pt x="142" y="309"/>
                  <a:pt x="141" y="307"/>
                  <a:pt x="139" y="304"/>
                </a:cubicBezTo>
                <a:cubicBezTo>
                  <a:pt x="148" y="293"/>
                  <a:pt x="156" y="283"/>
                  <a:pt x="164" y="272"/>
                </a:cubicBezTo>
                <a:cubicBezTo>
                  <a:pt x="175" y="260"/>
                  <a:pt x="185" y="248"/>
                  <a:pt x="195" y="236"/>
                </a:cubicBezTo>
                <a:cubicBezTo>
                  <a:pt x="199" y="231"/>
                  <a:pt x="203" y="226"/>
                  <a:pt x="207" y="222"/>
                </a:cubicBezTo>
                <a:cubicBezTo>
                  <a:pt x="217" y="211"/>
                  <a:pt x="227" y="200"/>
                  <a:pt x="236" y="190"/>
                </a:cubicBezTo>
                <a:cubicBezTo>
                  <a:pt x="245" y="180"/>
                  <a:pt x="254" y="170"/>
                  <a:pt x="263" y="161"/>
                </a:cubicBezTo>
                <a:cubicBezTo>
                  <a:pt x="269" y="154"/>
                  <a:pt x="276" y="147"/>
                  <a:pt x="282" y="140"/>
                </a:cubicBezTo>
                <a:cubicBezTo>
                  <a:pt x="289" y="132"/>
                  <a:pt x="297" y="125"/>
                  <a:pt x="304" y="117"/>
                </a:cubicBezTo>
                <a:cubicBezTo>
                  <a:pt x="312" y="108"/>
                  <a:pt x="321" y="99"/>
                  <a:pt x="329" y="91"/>
                </a:cubicBezTo>
                <a:cubicBezTo>
                  <a:pt x="336" y="84"/>
                  <a:pt x="342" y="77"/>
                  <a:pt x="349" y="70"/>
                </a:cubicBezTo>
                <a:cubicBezTo>
                  <a:pt x="352" y="67"/>
                  <a:pt x="354" y="64"/>
                  <a:pt x="357" y="61"/>
                </a:cubicBezTo>
                <a:cubicBezTo>
                  <a:pt x="360" y="57"/>
                  <a:pt x="364" y="53"/>
                  <a:pt x="367" y="49"/>
                </a:cubicBezTo>
                <a:cubicBezTo>
                  <a:pt x="367" y="48"/>
                  <a:pt x="368" y="47"/>
                  <a:pt x="368" y="46"/>
                </a:cubicBezTo>
                <a:cubicBezTo>
                  <a:pt x="368" y="45"/>
                  <a:pt x="367" y="44"/>
                  <a:pt x="366" y="42"/>
                </a:cubicBezTo>
                <a:cubicBezTo>
                  <a:pt x="365" y="41"/>
                  <a:pt x="363" y="41"/>
                  <a:pt x="362" y="41"/>
                </a:cubicBezTo>
                <a:cubicBezTo>
                  <a:pt x="360" y="41"/>
                  <a:pt x="359" y="41"/>
                  <a:pt x="358" y="42"/>
                </a:cubicBezTo>
                <a:cubicBezTo>
                  <a:pt x="354" y="47"/>
                  <a:pt x="351" y="51"/>
                  <a:pt x="347" y="55"/>
                </a:cubicBezTo>
                <a:cubicBezTo>
                  <a:pt x="346" y="56"/>
                  <a:pt x="345" y="58"/>
                  <a:pt x="343" y="59"/>
                </a:cubicBezTo>
                <a:cubicBezTo>
                  <a:pt x="344" y="59"/>
                  <a:pt x="344" y="58"/>
                  <a:pt x="344" y="58"/>
                </a:cubicBezTo>
                <a:cubicBezTo>
                  <a:pt x="348" y="53"/>
                  <a:pt x="352" y="48"/>
                  <a:pt x="356" y="42"/>
                </a:cubicBezTo>
                <a:cubicBezTo>
                  <a:pt x="358" y="40"/>
                  <a:pt x="357" y="38"/>
                  <a:pt x="356" y="36"/>
                </a:cubicBezTo>
                <a:cubicBezTo>
                  <a:pt x="355" y="36"/>
                  <a:pt x="354" y="35"/>
                  <a:pt x="354" y="35"/>
                </a:cubicBezTo>
                <a:cubicBezTo>
                  <a:pt x="354" y="35"/>
                  <a:pt x="354" y="34"/>
                  <a:pt x="355" y="34"/>
                </a:cubicBezTo>
                <a:cubicBezTo>
                  <a:pt x="355" y="33"/>
                  <a:pt x="356" y="33"/>
                  <a:pt x="356" y="32"/>
                </a:cubicBezTo>
                <a:cubicBezTo>
                  <a:pt x="356" y="32"/>
                  <a:pt x="357" y="31"/>
                  <a:pt x="357" y="30"/>
                </a:cubicBezTo>
                <a:cubicBezTo>
                  <a:pt x="357" y="30"/>
                  <a:pt x="358" y="30"/>
                  <a:pt x="358" y="30"/>
                </a:cubicBezTo>
                <a:cubicBezTo>
                  <a:pt x="358" y="29"/>
                  <a:pt x="358" y="29"/>
                  <a:pt x="358" y="28"/>
                </a:cubicBezTo>
                <a:cubicBezTo>
                  <a:pt x="359" y="27"/>
                  <a:pt x="358" y="25"/>
                  <a:pt x="357" y="24"/>
                </a:cubicBezTo>
                <a:cubicBezTo>
                  <a:pt x="356" y="23"/>
                  <a:pt x="355" y="23"/>
                  <a:pt x="354" y="23"/>
                </a:cubicBezTo>
                <a:cubicBezTo>
                  <a:pt x="354" y="23"/>
                  <a:pt x="353" y="23"/>
                  <a:pt x="353" y="23"/>
                </a:cubicBezTo>
                <a:cubicBezTo>
                  <a:pt x="352" y="23"/>
                  <a:pt x="351" y="23"/>
                  <a:pt x="351" y="23"/>
                </a:cubicBezTo>
                <a:cubicBezTo>
                  <a:pt x="350" y="24"/>
                  <a:pt x="348" y="24"/>
                  <a:pt x="347" y="25"/>
                </a:cubicBezTo>
                <a:cubicBezTo>
                  <a:pt x="346" y="25"/>
                  <a:pt x="345" y="26"/>
                  <a:pt x="344" y="26"/>
                </a:cubicBezTo>
                <a:cubicBezTo>
                  <a:pt x="343" y="27"/>
                  <a:pt x="341" y="28"/>
                  <a:pt x="340" y="29"/>
                </a:cubicBezTo>
                <a:cubicBezTo>
                  <a:pt x="339" y="30"/>
                  <a:pt x="338" y="31"/>
                  <a:pt x="338" y="33"/>
                </a:cubicBezTo>
                <a:cubicBezTo>
                  <a:pt x="336" y="35"/>
                  <a:pt x="334" y="37"/>
                  <a:pt x="332" y="39"/>
                </a:cubicBezTo>
                <a:cubicBezTo>
                  <a:pt x="330" y="41"/>
                  <a:pt x="329" y="42"/>
                  <a:pt x="327" y="43"/>
                </a:cubicBezTo>
                <a:cubicBezTo>
                  <a:pt x="326" y="44"/>
                  <a:pt x="325" y="46"/>
                  <a:pt x="324" y="47"/>
                </a:cubicBezTo>
                <a:cubicBezTo>
                  <a:pt x="323" y="47"/>
                  <a:pt x="323" y="48"/>
                  <a:pt x="322" y="48"/>
                </a:cubicBezTo>
                <a:cubicBezTo>
                  <a:pt x="318" y="52"/>
                  <a:pt x="314" y="55"/>
                  <a:pt x="310" y="59"/>
                </a:cubicBezTo>
                <a:cubicBezTo>
                  <a:pt x="307" y="61"/>
                  <a:pt x="304" y="64"/>
                  <a:pt x="302" y="66"/>
                </a:cubicBezTo>
                <a:cubicBezTo>
                  <a:pt x="286" y="79"/>
                  <a:pt x="270" y="92"/>
                  <a:pt x="255" y="104"/>
                </a:cubicBezTo>
                <a:cubicBezTo>
                  <a:pt x="253" y="106"/>
                  <a:pt x="251" y="107"/>
                  <a:pt x="250" y="108"/>
                </a:cubicBezTo>
                <a:cubicBezTo>
                  <a:pt x="253" y="106"/>
                  <a:pt x="256" y="103"/>
                  <a:pt x="258" y="100"/>
                </a:cubicBezTo>
                <a:cubicBezTo>
                  <a:pt x="271" y="87"/>
                  <a:pt x="283" y="75"/>
                  <a:pt x="296" y="62"/>
                </a:cubicBezTo>
                <a:cubicBezTo>
                  <a:pt x="297" y="61"/>
                  <a:pt x="299" y="59"/>
                  <a:pt x="301" y="57"/>
                </a:cubicBezTo>
                <a:cubicBezTo>
                  <a:pt x="304" y="54"/>
                  <a:pt x="308" y="51"/>
                  <a:pt x="312" y="47"/>
                </a:cubicBezTo>
                <a:cubicBezTo>
                  <a:pt x="317" y="43"/>
                  <a:pt x="322" y="38"/>
                  <a:pt x="327" y="33"/>
                </a:cubicBezTo>
                <a:cubicBezTo>
                  <a:pt x="328" y="33"/>
                  <a:pt x="328" y="32"/>
                  <a:pt x="328" y="32"/>
                </a:cubicBezTo>
                <a:cubicBezTo>
                  <a:pt x="330" y="30"/>
                  <a:pt x="332" y="28"/>
                  <a:pt x="334" y="27"/>
                </a:cubicBezTo>
                <a:cubicBezTo>
                  <a:pt x="337" y="24"/>
                  <a:pt x="340" y="21"/>
                  <a:pt x="343" y="19"/>
                </a:cubicBezTo>
                <a:cubicBezTo>
                  <a:pt x="346" y="15"/>
                  <a:pt x="350" y="12"/>
                  <a:pt x="354" y="8"/>
                </a:cubicBezTo>
                <a:cubicBezTo>
                  <a:pt x="354" y="7"/>
                  <a:pt x="355" y="6"/>
                  <a:pt x="355" y="5"/>
                </a:cubicBezTo>
                <a:cubicBezTo>
                  <a:pt x="355" y="3"/>
                  <a:pt x="354" y="2"/>
                  <a:pt x="354" y="2"/>
                </a:cubicBezTo>
                <a:cubicBezTo>
                  <a:pt x="353" y="1"/>
                  <a:pt x="352" y="0"/>
                  <a:pt x="351" y="0"/>
                </a:cubicBezTo>
                <a:cubicBezTo>
                  <a:pt x="349" y="0"/>
                  <a:pt x="348" y="1"/>
                  <a:pt x="348" y="2"/>
                </a:cubicBezTo>
                <a:cubicBezTo>
                  <a:pt x="344" y="5"/>
                  <a:pt x="340" y="9"/>
                  <a:pt x="336" y="12"/>
                </a:cubicBezTo>
                <a:cubicBezTo>
                  <a:pt x="333" y="15"/>
                  <a:pt x="330" y="17"/>
                  <a:pt x="328" y="20"/>
                </a:cubicBezTo>
                <a:cubicBezTo>
                  <a:pt x="327" y="21"/>
                  <a:pt x="325" y="22"/>
                  <a:pt x="324" y="23"/>
                </a:cubicBezTo>
                <a:cubicBezTo>
                  <a:pt x="324" y="23"/>
                  <a:pt x="323" y="23"/>
                  <a:pt x="323" y="23"/>
                </a:cubicBezTo>
                <a:cubicBezTo>
                  <a:pt x="322" y="23"/>
                  <a:pt x="321" y="23"/>
                  <a:pt x="320" y="23"/>
                </a:cubicBezTo>
                <a:cubicBezTo>
                  <a:pt x="313" y="28"/>
                  <a:pt x="307" y="33"/>
                  <a:pt x="301" y="39"/>
                </a:cubicBezTo>
                <a:cubicBezTo>
                  <a:pt x="298" y="41"/>
                  <a:pt x="295" y="43"/>
                  <a:pt x="293" y="46"/>
                </a:cubicBezTo>
                <a:cubicBezTo>
                  <a:pt x="291" y="47"/>
                  <a:pt x="289" y="49"/>
                  <a:pt x="287" y="51"/>
                </a:cubicBezTo>
                <a:cubicBezTo>
                  <a:pt x="280" y="57"/>
                  <a:pt x="273" y="63"/>
                  <a:pt x="267" y="69"/>
                </a:cubicBezTo>
                <a:cubicBezTo>
                  <a:pt x="263" y="72"/>
                  <a:pt x="260" y="75"/>
                  <a:pt x="257" y="79"/>
                </a:cubicBezTo>
                <a:cubicBezTo>
                  <a:pt x="249" y="86"/>
                  <a:pt x="242" y="93"/>
                  <a:pt x="234" y="100"/>
                </a:cubicBezTo>
                <a:close/>
                <a:moveTo>
                  <a:pt x="282" y="104"/>
                </a:moveTo>
                <a:cubicBezTo>
                  <a:pt x="283" y="103"/>
                  <a:pt x="284" y="103"/>
                  <a:pt x="284" y="102"/>
                </a:cubicBezTo>
                <a:cubicBezTo>
                  <a:pt x="284" y="102"/>
                  <a:pt x="284" y="102"/>
                  <a:pt x="284" y="103"/>
                </a:cubicBezTo>
                <a:cubicBezTo>
                  <a:pt x="283" y="104"/>
                  <a:pt x="282" y="105"/>
                  <a:pt x="280" y="107"/>
                </a:cubicBezTo>
                <a:cubicBezTo>
                  <a:pt x="278" y="109"/>
                  <a:pt x="276" y="112"/>
                  <a:pt x="273" y="115"/>
                </a:cubicBezTo>
                <a:cubicBezTo>
                  <a:pt x="269" y="120"/>
                  <a:pt x="264" y="125"/>
                  <a:pt x="259" y="131"/>
                </a:cubicBezTo>
                <a:cubicBezTo>
                  <a:pt x="256" y="134"/>
                  <a:pt x="253" y="138"/>
                  <a:pt x="250" y="141"/>
                </a:cubicBezTo>
                <a:cubicBezTo>
                  <a:pt x="248" y="143"/>
                  <a:pt x="246" y="145"/>
                  <a:pt x="244" y="147"/>
                </a:cubicBezTo>
                <a:cubicBezTo>
                  <a:pt x="241" y="150"/>
                  <a:pt x="239" y="153"/>
                  <a:pt x="236" y="156"/>
                </a:cubicBezTo>
                <a:cubicBezTo>
                  <a:pt x="234" y="158"/>
                  <a:pt x="232" y="160"/>
                  <a:pt x="231" y="162"/>
                </a:cubicBezTo>
                <a:cubicBezTo>
                  <a:pt x="220" y="173"/>
                  <a:pt x="210" y="184"/>
                  <a:pt x="199" y="196"/>
                </a:cubicBezTo>
                <a:cubicBezTo>
                  <a:pt x="189" y="207"/>
                  <a:pt x="179" y="218"/>
                  <a:pt x="169" y="230"/>
                </a:cubicBezTo>
                <a:cubicBezTo>
                  <a:pt x="157" y="243"/>
                  <a:pt x="145" y="256"/>
                  <a:pt x="133" y="270"/>
                </a:cubicBezTo>
                <a:cubicBezTo>
                  <a:pt x="133" y="270"/>
                  <a:pt x="133" y="270"/>
                  <a:pt x="132" y="271"/>
                </a:cubicBezTo>
                <a:cubicBezTo>
                  <a:pt x="132" y="270"/>
                  <a:pt x="132" y="270"/>
                  <a:pt x="132" y="270"/>
                </a:cubicBezTo>
                <a:cubicBezTo>
                  <a:pt x="135" y="267"/>
                  <a:pt x="137" y="264"/>
                  <a:pt x="140" y="260"/>
                </a:cubicBezTo>
                <a:cubicBezTo>
                  <a:pt x="155" y="243"/>
                  <a:pt x="170" y="225"/>
                  <a:pt x="184" y="207"/>
                </a:cubicBezTo>
                <a:cubicBezTo>
                  <a:pt x="186" y="205"/>
                  <a:pt x="188" y="203"/>
                  <a:pt x="190" y="200"/>
                </a:cubicBezTo>
                <a:cubicBezTo>
                  <a:pt x="191" y="200"/>
                  <a:pt x="191" y="199"/>
                  <a:pt x="192" y="198"/>
                </a:cubicBezTo>
                <a:cubicBezTo>
                  <a:pt x="198" y="192"/>
                  <a:pt x="204" y="185"/>
                  <a:pt x="210" y="179"/>
                </a:cubicBezTo>
                <a:cubicBezTo>
                  <a:pt x="218" y="170"/>
                  <a:pt x="226" y="162"/>
                  <a:pt x="234" y="153"/>
                </a:cubicBezTo>
                <a:cubicBezTo>
                  <a:pt x="236" y="151"/>
                  <a:pt x="237" y="149"/>
                  <a:pt x="239" y="147"/>
                </a:cubicBezTo>
                <a:cubicBezTo>
                  <a:pt x="241" y="146"/>
                  <a:pt x="243" y="144"/>
                  <a:pt x="244" y="142"/>
                </a:cubicBezTo>
                <a:cubicBezTo>
                  <a:pt x="257" y="129"/>
                  <a:pt x="269" y="117"/>
                  <a:pt x="282" y="104"/>
                </a:cubicBezTo>
                <a:close/>
                <a:moveTo>
                  <a:pt x="124" y="280"/>
                </a:moveTo>
                <a:cubicBezTo>
                  <a:pt x="124" y="281"/>
                  <a:pt x="125" y="281"/>
                  <a:pt x="126" y="282"/>
                </a:cubicBezTo>
                <a:cubicBezTo>
                  <a:pt x="125" y="282"/>
                  <a:pt x="125" y="283"/>
                  <a:pt x="125" y="283"/>
                </a:cubicBezTo>
                <a:cubicBezTo>
                  <a:pt x="124" y="282"/>
                  <a:pt x="124" y="281"/>
                  <a:pt x="123" y="281"/>
                </a:cubicBezTo>
                <a:cubicBezTo>
                  <a:pt x="124" y="280"/>
                  <a:pt x="124" y="280"/>
                  <a:pt x="124" y="280"/>
                </a:cubicBezTo>
                <a:close/>
                <a:moveTo>
                  <a:pt x="325" y="63"/>
                </a:moveTo>
                <a:cubicBezTo>
                  <a:pt x="321" y="68"/>
                  <a:pt x="316" y="73"/>
                  <a:pt x="311" y="78"/>
                </a:cubicBezTo>
                <a:cubicBezTo>
                  <a:pt x="310" y="79"/>
                  <a:pt x="309" y="80"/>
                  <a:pt x="308" y="81"/>
                </a:cubicBezTo>
                <a:cubicBezTo>
                  <a:pt x="305" y="84"/>
                  <a:pt x="303" y="87"/>
                  <a:pt x="300" y="90"/>
                </a:cubicBezTo>
                <a:cubicBezTo>
                  <a:pt x="299" y="90"/>
                  <a:pt x="299" y="91"/>
                  <a:pt x="298" y="91"/>
                </a:cubicBezTo>
                <a:cubicBezTo>
                  <a:pt x="298" y="91"/>
                  <a:pt x="297" y="91"/>
                  <a:pt x="297" y="91"/>
                </a:cubicBezTo>
                <a:cubicBezTo>
                  <a:pt x="297" y="91"/>
                  <a:pt x="296" y="91"/>
                  <a:pt x="296" y="91"/>
                </a:cubicBezTo>
                <a:cubicBezTo>
                  <a:pt x="297" y="91"/>
                  <a:pt x="297" y="89"/>
                  <a:pt x="297" y="88"/>
                </a:cubicBezTo>
                <a:cubicBezTo>
                  <a:pt x="300" y="85"/>
                  <a:pt x="304" y="82"/>
                  <a:pt x="307" y="78"/>
                </a:cubicBezTo>
                <a:cubicBezTo>
                  <a:pt x="309" y="76"/>
                  <a:pt x="312" y="74"/>
                  <a:pt x="314" y="72"/>
                </a:cubicBezTo>
                <a:cubicBezTo>
                  <a:pt x="319" y="68"/>
                  <a:pt x="324" y="63"/>
                  <a:pt x="328" y="59"/>
                </a:cubicBezTo>
                <a:cubicBezTo>
                  <a:pt x="329" y="59"/>
                  <a:pt x="329" y="59"/>
                  <a:pt x="329" y="58"/>
                </a:cubicBezTo>
                <a:cubicBezTo>
                  <a:pt x="328" y="60"/>
                  <a:pt x="327" y="61"/>
                  <a:pt x="325" y="63"/>
                </a:cubicBezTo>
                <a:close/>
                <a:moveTo>
                  <a:pt x="257" y="113"/>
                </a:moveTo>
                <a:cubicBezTo>
                  <a:pt x="254" y="116"/>
                  <a:pt x="251" y="119"/>
                  <a:pt x="249" y="122"/>
                </a:cubicBezTo>
                <a:cubicBezTo>
                  <a:pt x="239" y="132"/>
                  <a:pt x="229" y="142"/>
                  <a:pt x="219" y="153"/>
                </a:cubicBezTo>
                <a:cubicBezTo>
                  <a:pt x="212" y="160"/>
                  <a:pt x="205" y="168"/>
                  <a:pt x="198" y="175"/>
                </a:cubicBezTo>
                <a:cubicBezTo>
                  <a:pt x="194" y="179"/>
                  <a:pt x="191" y="183"/>
                  <a:pt x="187" y="187"/>
                </a:cubicBezTo>
                <a:cubicBezTo>
                  <a:pt x="172" y="204"/>
                  <a:pt x="156" y="221"/>
                  <a:pt x="140" y="238"/>
                </a:cubicBezTo>
                <a:cubicBezTo>
                  <a:pt x="136" y="243"/>
                  <a:pt x="132" y="248"/>
                  <a:pt x="127" y="253"/>
                </a:cubicBezTo>
                <a:cubicBezTo>
                  <a:pt x="127" y="253"/>
                  <a:pt x="127" y="253"/>
                  <a:pt x="127" y="252"/>
                </a:cubicBezTo>
                <a:cubicBezTo>
                  <a:pt x="126" y="250"/>
                  <a:pt x="124" y="248"/>
                  <a:pt x="123" y="245"/>
                </a:cubicBezTo>
                <a:cubicBezTo>
                  <a:pt x="123" y="244"/>
                  <a:pt x="122" y="244"/>
                  <a:pt x="122" y="243"/>
                </a:cubicBezTo>
                <a:cubicBezTo>
                  <a:pt x="123" y="241"/>
                  <a:pt x="125" y="240"/>
                  <a:pt x="126" y="238"/>
                </a:cubicBezTo>
                <a:cubicBezTo>
                  <a:pt x="132" y="231"/>
                  <a:pt x="139" y="223"/>
                  <a:pt x="145" y="216"/>
                </a:cubicBezTo>
                <a:cubicBezTo>
                  <a:pt x="151" y="209"/>
                  <a:pt x="157" y="202"/>
                  <a:pt x="163" y="195"/>
                </a:cubicBezTo>
                <a:cubicBezTo>
                  <a:pt x="165" y="193"/>
                  <a:pt x="167" y="191"/>
                  <a:pt x="169" y="189"/>
                </a:cubicBezTo>
                <a:cubicBezTo>
                  <a:pt x="171" y="186"/>
                  <a:pt x="174" y="184"/>
                  <a:pt x="176" y="181"/>
                </a:cubicBezTo>
                <a:cubicBezTo>
                  <a:pt x="181" y="177"/>
                  <a:pt x="187" y="172"/>
                  <a:pt x="192" y="168"/>
                </a:cubicBezTo>
                <a:cubicBezTo>
                  <a:pt x="197" y="163"/>
                  <a:pt x="202" y="159"/>
                  <a:pt x="207" y="154"/>
                </a:cubicBezTo>
                <a:cubicBezTo>
                  <a:pt x="209" y="153"/>
                  <a:pt x="210" y="152"/>
                  <a:pt x="212" y="150"/>
                </a:cubicBezTo>
                <a:cubicBezTo>
                  <a:pt x="227" y="138"/>
                  <a:pt x="242" y="126"/>
                  <a:pt x="257" y="113"/>
                </a:cubicBezTo>
                <a:close/>
              </a:path>
            </a:pathLst>
          </a:custGeom>
          <a:solidFill>
            <a:srgbClr val="132F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55790" y="6493510"/>
            <a:ext cx="4997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  <a:sym typeface="+mn-ea"/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  <a:sym typeface="+mn-ea"/>
              </a:rPr>
              <a:t>——</a:t>
            </a:r>
            <a:r>
              <a:rPr lang="en-US" altLang="zh-CN" dirty="0" smtClean="0">
                <a:solidFill>
                  <a:schemeClr val="accent3"/>
                </a:solidFill>
                <a:sym typeface="+mn-ea"/>
              </a:rPr>
              <a:t>18030135777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34" grpId="0" bldLvl="0" animBg="1"/>
      <p:bldP spid="35" grpId="0"/>
      <p:bldP spid="46" grpId="0" bldLvl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6348,&quot;width&quot;:4328}"/>
</p:tagLst>
</file>

<file path=ppt/tags/tag2.xml><?xml version="1.0" encoding="utf-8"?>
<p:tagLst xmlns:p="http://schemas.openxmlformats.org/presentationml/2006/main">
  <p:tag name="KSO_WPP_MARK_KEY" val="5a9f5a3c-e6f4-4f26-941f-169b73d102c0"/>
  <p:tag name="COMMONDATA" val="eyJoZGlkIjoiNmZhY2I2ZjAzOGVlZWQ5MGM2Y2VlZGY5ZDQyM2Y3N2YifQ==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db5lpnj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4226</Words>
  <Application>WPS 演示</Application>
  <PresentationFormat>自定义</PresentationFormat>
  <Paragraphs>525</Paragraphs>
  <Slides>60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73" baseType="lpstr">
      <vt:lpstr>Arial</vt:lpstr>
      <vt:lpstr>宋体</vt:lpstr>
      <vt:lpstr>Wingdings</vt:lpstr>
      <vt:lpstr>Calibri</vt:lpstr>
      <vt:lpstr>Segoe UI</vt:lpstr>
      <vt:lpstr>方正细谭黑简体</vt:lpstr>
      <vt:lpstr>黑体</vt:lpstr>
      <vt:lpstr>等线</vt:lpstr>
      <vt:lpstr>等线</vt:lpstr>
      <vt:lpstr>萝莉体 第二版</vt:lpstr>
      <vt:lpstr>微软雅黑</vt:lpstr>
      <vt:lpstr>Arial Unicode MS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第一PPT，www.1ppt.com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蓝色手绘</dc:title>
  <dc:creator>第一PPT</dc:creator>
  <cp:keywords>www.1ppt.com</cp:keywords>
  <dc:description>www.1ppt.com</dc:description>
  <cp:lastModifiedBy>南筏〞</cp:lastModifiedBy>
  <cp:revision>112</cp:revision>
  <dcterms:created xsi:type="dcterms:W3CDTF">2021-03-05T08:23:00Z</dcterms:created>
  <dcterms:modified xsi:type="dcterms:W3CDTF">2023-03-27T09:55:00Z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217F7FD9D0B24D9C924B2CFCD5F506D6</vt:lpwstr>
  </property>
</Properties>
</file>